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62" r:id="rId5"/>
    <p:sldId id="265" r:id="rId6"/>
    <p:sldId id="258" r:id="rId7"/>
    <p:sldId id="267" r:id="rId8"/>
    <p:sldId id="275" r:id="rId9"/>
    <p:sldId id="274" r:id="rId10"/>
    <p:sldId id="264" r:id="rId11"/>
    <p:sldId id="277" r:id="rId12"/>
    <p:sldId id="276" r:id="rId13"/>
    <p:sldId id="268" r:id="rId14"/>
    <p:sldId id="269" r:id="rId15"/>
    <p:sldId id="278" r:id="rId16"/>
    <p:sldId id="270" r:id="rId17"/>
    <p:sldId id="271" r:id="rId18"/>
    <p:sldId id="259" r:id="rId19"/>
    <p:sldId id="260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9A9E-7220-CF92-1F5D-318D6BE3E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6F50-5529-BA41-2777-9D6CED608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0C67E-1195-7831-374E-6FEC55E8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30311-7861-3198-20A8-686BC054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F18F-7AA2-8915-C934-20043A9A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73AB-FAA3-BC1F-2C25-9B664B8E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F7BCB-D841-A399-6364-7E7A534D7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6411F-2AAF-FCC6-ED31-3D2253E4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AE25-4E9F-5DE0-065D-EB13B659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73BEE-1CBE-1B79-8DC5-E8760156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5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2EA282-A127-BFAD-BDEE-B545B3E80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451A0-400A-88F7-971F-2A18E3381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DB552-6C5A-60B6-D8DD-876DF1D0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9530-C59C-06CB-32AC-1D2A71A1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79FC-BD7C-E17F-9B55-05E0DA68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7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213-5E57-C1B7-EA7D-07BAF777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B2E95-FB49-52CC-45A7-E1FCE11FF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25273-5B50-5FD2-21B5-11D107A4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C175-752A-4EE8-B741-AD1D1699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6CC0-86D8-B4B9-DDAE-502C8F29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6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EAC8-944C-9EAA-5E28-C668CB5F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A1F4F-9324-BB28-5D2F-CA2C1603C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FE3D6-C35E-B798-2177-D70DAEF4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0C97-1646-00BC-E267-F07A2610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00B5-4297-8797-5A8A-C4E8426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8B29-695E-0AD7-EFAD-F96F399E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6B3C-0463-4F6D-7B4B-FB7B976EE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DE46-69BD-5A6B-0972-152450E16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0AFB-7FAF-20A6-82EA-F2634B67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EC29-52F9-B7AB-4B53-F17782E3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65F5-DDBA-7893-03A7-B62D6AFA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9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8662-2E0A-BBC8-9DB8-32964208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DD6B6-51D3-813B-B5C9-A26196179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911E6-C882-8D29-0930-C5E355CD7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09128-936F-1609-768A-0DA88A298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F2D02-45C4-B4F1-5ACB-4B5C78FC1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62AB4-E37C-DB85-8212-0E8573B4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8F882-1BB6-7AB9-6E5F-28EB932E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9ED95-1078-42BF-47E4-C7FD4E7C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62EA-39B1-1034-B54E-DA734F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5691B-9FA4-31C4-6273-0F4A1541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65F3-0C8B-5A98-73C2-491BC01E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F84E3-E621-8DC6-6D0A-6FEE8EC9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0C1C6-1F64-CE42-15C6-C5D41E34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2C9FE-5FDF-93CD-09EE-4F53D64D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B74D-6093-C2C3-E355-38FD62FD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9224-B40E-FCFA-A735-C66BCDA7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0E99-021F-970F-D04B-7EDF1482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5A13E-3100-8EA7-75DB-0263F57DF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F23BF-03A9-3946-BC81-7BB07C34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5964D-6FAC-020A-C14B-8D96044C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601F7-891A-5920-40A3-1C10398C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32FE-B54A-C33B-383D-64F3FD1F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01A3-A2F0-A719-E705-E4B9DD07B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9BE08-7753-6E54-87EC-A14A1B756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95B54-D727-F2BC-1A9D-D81E5C19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6A59-0025-82AD-1027-532573D3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905E-2FBD-59E5-D89C-B440498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37BA3-4EFA-7F56-7925-2E77973B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9EC6-8A28-86AC-DAED-892992C1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99AB-29F2-A8CB-57AE-18DCA81EC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C9B36-1896-4C73-B7B3-DEB6784643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2E8-4A9A-467D-DBE5-F9A76631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62275-DD81-35DE-5CF6-9BFA86224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DFFBB2-8C58-33AE-5688-0B4ABF57F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93EEE31-4496-539B-349A-C7ED910F61E1}"/>
              </a:ext>
            </a:extLst>
          </p:cNvPr>
          <p:cNvSpPr/>
          <p:nvPr/>
        </p:nvSpPr>
        <p:spPr>
          <a:xfrm>
            <a:off x="5463745" y="0"/>
            <a:ext cx="6728253" cy="6857999"/>
          </a:xfrm>
          <a:custGeom>
            <a:avLst/>
            <a:gdLst/>
            <a:ahLst/>
            <a:cxnLst/>
            <a:rect l="l" t="t" r="r" b="b"/>
            <a:pathLst>
              <a:path w="6728253" h="6857999">
                <a:moveTo>
                  <a:pt x="4738230" y="6027993"/>
                </a:moveTo>
                <a:cubicBezTo>
                  <a:pt x="4749392" y="6027993"/>
                  <a:pt x="4759959" y="6030671"/>
                  <a:pt x="4769931" y="6036029"/>
                </a:cubicBezTo>
                <a:lnTo>
                  <a:pt x="4769931" y="6075543"/>
                </a:lnTo>
                <a:cubicBezTo>
                  <a:pt x="4761299" y="6083133"/>
                  <a:pt x="4749988" y="6086929"/>
                  <a:pt x="4735998" y="6086929"/>
                </a:cubicBezTo>
                <a:cubicBezTo>
                  <a:pt x="4728110" y="6086929"/>
                  <a:pt x="4721115" y="6084101"/>
                  <a:pt x="4715013" y="6078445"/>
                </a:cubicBezTo>
                <a:cubicBezTo>
                  <a:pt x="4709060" y="6072939"/>
                  <a:pt x="4706083" y="6065795"/>
                  <a:pt x="4706083" y="6057014"/>
                </a:cubicBezTo>
                <a:cubicBezTo>
                  <a:pt x="4706083" y="6048531"/>
                  <a:pt x="4708985" y="6041536"/>
                  <a:pt x="4714790" y="6036029"/>
                </a:cubicBezTo>
                <a:cubicBezTo>
                  <a:pt x="4720594" y="6030671"/>
                  <a:pt x="4728408" y="6027993"/>
                  <a:pt x="4738230" y="6027993"/>
                </a:cubicBezTo>
                <a:close/>
                <a:moveTo>
                  <a:pt x="5070861" y="5910344"/>
                </a:moveTo>
                <a:cubicBezTo>
                  <a:pt x="5034249" y="5910344"/>
                  <a:pt x="5003814" y="5920911"/>
                  <a:pt x="4979555" y="5942044"/>
                </a:cubicBezTo>
                <a:cubicBezTo>
                  <a:pt x="4955147" y="5963327"/>
                  <a:pt x="4942943" y="5990562"/>
                  <a:pt x="4942943" y="6023751"/>
                </a:cubicBezTo>
                <a:cubicBezTo>
                  <a:pt x="4942943" y="6058279"/>
                  <a:pt x="4956040" y="6085812"/>
                  <a:pt x="4982234" y="6106351"/>
                </a:cubicBezTo>
                <a:cubicBezTo>
                  <a:pt x="5008428" y="6126889"/>
                  <a:pt x="5044295" y="6137158"/>
                  <a:pt x="5089837" y="6137158"/>
                </a:cubicBezTo>
                <a:cubicBezTo>
                  <a:pt x="5124216" y="6137158"/>
                  <a:pt x="5153089" y="6130461"/>
                  <a:pt x="5176455" y="6117066"/>
                </a:cubicBezTo>
                <a:cubicBezTo>
                  <a:pt x="5199523" y="6103672"/>
                  <a:pt x="5214555" y="6084919"/>
                  <a:pt x="5221550" y="6060809"/>
                </a:cubicBezTo>
                <a:lnTo>
                  <a:pt x="5137834" y="6042057"/>
                </a:lnTo>
                <a:cubicBezTo>
                  <a:pt x="5133071" y="6066911"/>
                  <a:pt x="5120272" y="6079338"/>
                  <a:pt x="5099436" y="6079338"/>
                </a:cubicBezTo>
                <a:cubicBezTo>
                  <a:pt x="5086786" y="6079338"/>
                  <a:pt x="5076517" y="6074501"/>
                  <a:pt x="5068629" y="6064828"/>
                </a:cubicBezTo>
                <a:cubicBezTo>
                  <a:pt x="5060592" y="6055154"/>
                  <a:pt x="5056574" y="6041908"/>
                  <a:pt x="5056574" y="6025090"/>
                </a:cubicBezTo>
                <a:cubicBezTo>
                  <a:pt x="5056574" y="6009612"/>
                  <a:pt x="5060294" y="5996441"/>
                  <a:pt x="5067736" y="5985577"/>
                </a:cubicBezTo>
                <a:cubicBezTo>
                  <a:pt x="5075177" y="5975010"/>
                  <a:pt x="5085744" y="5969726"/>
                  <a:pt x="5099436" y="5969726"/>
                </a:cubicBezTo>
                <a:cubicBezTo>
                  <a:pt x="5119677" y="5969726"/>
                  <a:pt x="5134039" y="5982079"/>
                  <a:pt x="5142522" y="6006785"/>
                </a:cubicBezTo>
                <a:lnTo>
                  <a:pt x="5211057" y="6006785"/>
                </a:lnTo>
                <a:lnTo>
                  <a:pt x="5211057" y="5914362"/>
                </a:lnTo>
                <a:lnTo>
                  <a:pt x="5142522" y="5914362"/>
                </a:lnTo>
                <a:lnTo>
                  <a:pt x="5142522" y="5928873"/>
                </a:lnTo>
                <a:cubicBezTo>
                  <a:pt x="5125704" y="5916520"/>
                  <a:pt x="5101817" y="5910344"/>
                  <a:pt x="5070861" y="5910344"/>
                </a:cubicBezTo>
                <a:close/>
                <a:moveTo>
                  <a:pt x="4738900" y="5908112"/>
                </a:moveTo>
                <a:cubicBezTo>
                  <a:pt x="4697377" y="5908112"/>
                  <a:pt x="4665974" y="5912428"/>
                  <a:pt x="4644692" y="5921060"/>
                </a:cubicBezTo>
                <a:cubicBezTo>
                  <a:pt x="4623112" y="5929692"/>
                  <a:pt x="4607485" y="5944649"/>
                  <a:pt x="4597811" y="5965931"/>
                </a:cubicBezTo>
                <a:lnTo>
                  <a:pt x="4685768" y="5974861"/>
                </a:lnTo>
                <a:cubicBezTo>
                  <a:pt x="4695442" y="5961020"/>
                  <a:pt x="4709283" y="5954099"/>
                  <a:pt x="4727291" y="5954099"/>
                </a:cubicBezTo>
                <a:cubicBezTo>
                  <a:pt x="4737114" y="5954099"/>
                  <a:pt x="4745746" y="5956034"/>
                  <a:pt x="4753187" y="5959904"/>
                </a:cubicBezTo>
                <a:cubicBezTo>
                  <a:pt x="4760331" y="5963922"/>
                  <a:pt x="4764945" y="5968759"/>
                  <a:pt x="4767028" y="5974414"/>
                </a:cubicBezTo>
                <a:cubicBezTo>
                  <a:pt x="4768963" y="5979772"/>
                  <a:pt x="4769931" y="5989148"/>
                  <a:pt x="4769931" y="6002543"/>
                </a:cubicBezTo>
                <a:lnTo>
                  <a:pt x="4769931" y="6009017"/>
                </a:lnTo>
                <a:cubicBezTo>
                  <a:pt x="4753411" y="6001724"/>
                  <a:pt x="4731161" y="5998078"/>
                  <a:pt x="4703181" y="5998078"/>
                </a:cubicBezTo>
                <a:cubicBezTo>
                  <a:pt x="4672523" y="5998078"/>
                  <a:pt x="4647668" y="6004552"/>
                  <a:pt x="4628618" y="6017500"/>
                </a:cubicBezTo>
                <a:cubicBezTo>
                  <a:pt x="4609419" y="6030448"/>
                  <a:pt x="4599820" y="6047043"/>
                  <a:pt x="4599820" y="6067283"/>
                </a:cubicBezTo>
                <a:cubicBezTo>
                  <a:pt x="4599820" y="6085589"/>
                  <a:pt x="4607633" y="6101439"/>
                  <a:pt x="4623260" y="6114834"/>
                </a:cubicBezTo>
                <a:cubicBezTo>
                  <a:pt x="4638739" y="6128228"/>
                  <a:pt x="4661733" y="6134926"/>
                  <a:pt x="4692242" y="6134926"/>
                </a:cubicBezTo>
                <a:cubicBezTo>
                  <a:pt x="4724687" y="6134926"/>
                  <a:pt x="4750583" y="6128675"/>
                  <a:pt x="4769931" y="6116173"/>
                </a:cubicBezTo>
                <a:lnTo>
                  <a:pt x="4769931" y="6130907"/>
                </a:lnTo>
                <a:lnTo>
                  <a:pt x="4909903" y="6130907"/>
                </a:lnTo>
                <a:lnTo>
                  <a:pt x="4909903" y="6062818"/>
                </a:lnTo>
                <a:lnTo>
                  <a:pt x="4882221" y="6062818"/>
                </a:lnTo>
                <a:lnTo>
                  <a:pt x="4882221" y="6000311"/>
                </a:lnTo>
                <a:cubicBezTo>
                  <a:pt x="4882221" y="5980516"/>
                  <a:pt x="4880287" y="5965931"/>
                  <a:pt x="4876417" y="5956555"/>
                </a:cubicBezTo>
                <a:cubicBezTo>
                  <a:pt x="4872696" y="5947477"/>
                  <a:pt x="4866073" y="5938993"/>
                  <a:pt x="4856548" y="5931105"/>
                </a:cubicBezTo>
                <a:cubicBezTo>
                  <a:pt x="4847023" y="5923366"/>
                  <a:pt x="4832364" y="5917637"/>
                  <a:pt x="4812570" y="5913916"/>
                </a:cubicBezTo>
                <a:cubicBezTo>
                  <a:pt x="4803045" y="5911981"/>
                  <a:pt x="4792218" y="5910530"/>
                  <a:pt x="4780088" y="5909563"/>
                </a:cubicBezTo>
                <a:cubicBezTo>
                  <a:pt x="4767959" y="5908595"/>
                  <a:pt x="4754229" y="5908112"/>
                  <a:pt x="4738900" y="5908112"/>
                </a:cubicBezTo>
                <a:close/>
                <a:moveTo>
                  <a:pt x="3975114" y="5899182"/>
                </a:moveTo>
                <a:lnTo>
                  <a:pt x="4001457" y="5985130"/>
                </a:lnTo>
                <a:lnTo>
                  <a:pt x="3945869" y="5985130"/>
                </a:lnTo>
                <a:close/>
                <a:moveTo>
                  <a:pt x="4517295" y="5827744"/>
                </a:moveTo>
                <a:lnTo>
                  <a:pt x="4405004" y="5881099"/>
                </a:lnTo>
                <a:lnTo>
                  <a:pt x="4405004" y="5914362"/>
                </a:lnTo>
                <a:lnTo>
                  <a:pt x="4377322" y="5914362"/>
                </a:lnTo>
                <a:lnTo>
                  <a:pt x="4377322" y="5982451"/>
                </a:lnTo>
                <a:lnTo>
                  <a:pt x="4405004" y="5982451"/>
                </a:lnTo>
                <a:lnTo>
                  <a:pt x="4405004" y="6018840"/>
                </a:lnTo>
                <a:cubicBezTo>
                  <a:pt x="4405004" y="6046968"/>
                  <a:pt x="4405525" y="6065944"/>
                  <a:pt x="4406567" y="6075766"/>
                </a:cubicBezTo>
                <a:cubicBezTo>
                  <a:pt x="4407311" y="6081422"/>
                  <a:pt x="4408502" y="6086519"/>
                  <a:pt x="4410139" y="6091058"/>
                </a:cubicBezTo>
                <a:cubicBezTo>
                  <a:pt x="4411776" y="6095598"/>
                  <a:pt x="4414306" y="6100621"/>
                  <a:pt x="4417729" y="6106127"/>
                </a:cubicBezTo>
                <a:cubicBezTo>
                  <a:pt x="4423980" y="6115652"/>
                  <a:pt x="4433281" y="6123243"/>
                  <a:pt x="4445634" y="6128898"/>
                </a:cubicBezTo>
                <a:cubicBezTo>
                  <a:pt x="4457689" y="6134405"/>
                  <a:pt x="4472125" y="6137158"/>
                  <a:pt x="4488943" y="6137158"/>
                </a:cubicBezTo>
                <a:cubicBezTo>
                  <a:pt x="4502338" y="6137158"/>
                  <a:pt x="4516327" y="6135223"/>
                  <a:pt x="4530913" y="6131354"/>
                </a:cubicBezTo>
                <a:cubicBezTo>
                  <a:pt x="4544754" y="6127633"/>
                  <a:pt x="4555320" y="6123317"/>
                  <a:pt x="4562613" y="6118406"/>
                </a:cubicBezTo>
                <a:lnTo>
                  <a:pt x="4562613" y="6051879"/>
                </a:lnTo>
                <a:cubicBezTo>
                  <a:pt x="4552344" y="6056493"/>
                  <a:pt x="4543563" y="6058800"/>
                  <a:pt x="4536270" y="6058800"/>
                </a:cubicBezTo>
                <a:cubicBezTo>
                  <a:pt x="4528531" y="6058800"/>
                  <a:pt x="4523471" y="6056493"/>
                  <a:pt x="4521090" y="6051879"/>
                </a:cubicBezTo>
                <a:cubicBezTo>
                  <a:pt x="4518560" y="6047266"/>
                  <a:pt x="4517295" y="6038113"/>
                  <a:pt x="4517295" y="6024421"/>
                </a:cubicBezTo>
                <a:lnTo>
                  <a:pt x="4517295" y="5982451"/>
                </a:lnTo>
                <a:lnTo>
                  <a:pt x="4562613" y="5982451"/>
                </a:lnTo>
                <a:lnTo>
                  <a:pt x="4562613" y="5914362"/>
                </a:lnTo>
                <a:lnTo>
                  <a:pt x="4517295" y="5914362"/>
                </a:lnTo>
                <a:close/>
                <a:moveTo>
                  <a:pt x="4307745" y="5827744"/>
                </a:moveTo>
                <a:lnTo>
                  <a:pt x="4195454" y="5881099"/>
                </a:lnTo>
                <a:lnTo>
                  <a:pt x="4195454" y="5914362"/>
                </a:lnTo>
                <a:lnTo>
                  <a:pt x="4167772" y="5914362"/>
                </a:lnTo>
                <a:lnTo>
                  <a:pt x="4167772" y="5982451"/>
                </a:lnTo>
                <a:lnTo>
                  <a:pt x="4195454" y="5982451"/>
                </a:lnTo>
                <a:lnTo>
                  <a:pt x="4195454" y="6018840"/>
                </a:lnTo>
                <a:cubicBezTo>
                  <a:pt x="4195454" y="6046968"/>
                  <a:pt x="4195975" y="6065944"/>
                  <a:pt x="4197017" y="6075766"/>
                </a:cubicBezTo>
                <a:cubicBezTo>
                  <a:pt x="4197761" y="6081422"/>
                  <a:pt x="4198951" y="6086519"/>
                  <a:pt x="4200589" y="6091058"/>
                </a:cubicBezTo>
                <a:cubicBezTo>
                  <a:pt x="4202226" y="6095598"/>
                  <a:pt x="4204756" y="6100621"/>
                  <a:pt x="4208179" y="6106127"/>
                </a:cubicBezTo>
                <a:cubicBezTo>
                  <a:pt x="4214430" y="6115652"/>
                  <a:pt x="4223731" y="6123243"/>
                  <a:pt x="4236084" y="6128898"/>
                </a:cubicBezTo>
                <a:cubicBezTo>
                  <a:pt x="4248139" y="6134405"/>
                  <a:pt x="4262575" y="6137158"/>
                  <a:pt x="4279393" y="6137158"/>
                </a:cubicBezTo>
                <a:cubicBezTo>
                  <a:pt x="4292788" y="6137158"/>
                  <a:pt x="4306777" y="6135223"/>
                  <a:pt x="4321363" y="6131354"/>
                </a:cubicBezTo>
                <a:cubicBezTo>
                  <a:pt x="4335204" y="6127633"/>
                  <a:pt x="4345770" y="6123317"/>
                  <a:pt x="4353063" y="6118406"/>
                </a:cubicBezTo>
                <a:lnTo>
                  <a:pt x="4353063" y="6051879"/>
                </a:lnTo>
                <a:cubicBezTo>
                  <a:pt x="4342794" y="6056493"/>
                  <a:pt x="4334013" y="6058800"/>
                  <a:pt x="4326720" y="6058800"/>
                </a:cubicBezTo>
                <a:cubicBezTo>
                  <a:pt x="4318981" y="6058800"/>
                  <a:pt x="4313921" y="6056493"/>
                  <a:pt x="4311540" y="6051879"/>
                </a:cubicBezTo>
                <a:cubicBezTo>
                  <a:pt x="4309010" y="6047266"/>
                  <a:pt x="4307745" y="6038113"/>
                  <a:pt x="4307745" y="6024421"/>
                </a:cubicBezTo>
                <a:lnTo>
                  <a:pt x="4307745" y="5982451"/>
                </a:lnTo>
                <a:lnTo>
                  <a:pt x="4353063" y="5982451"/>
                </a:lnTo>
                <a:lnTo>
                  <a:pt x="4353063" y="5914362"/>
                </a:lnTo>
                <a:lnTo>
                  <a:pt x="4307745" y="5914362"/>
                </a:lnTo>
                <a:close/>
                <a:moveTo>
                  <a:pt x="5247669" y="5820377"/>
                </a:moveTo>
                <a:lnTo>
                  <a:pt x="5247669" y="5888466"/>
                </a:lnTo>
                <a:lnTo>
                  <a:pt x="5275797" y="5888466"/>
                </a:lnTo>
                <a:lnTo>
                  <a:pt x="5275797" y="6062818"/>
                </a:lnTo>
                <a:lnTo>
                  <a:pt x="5248115" y="6062818"/>
                </a:lnTo>
                <a:lnTo>
                  <a:pt x="5248115" y="6130907"/>
                </a:lnTo>
                <a:lnTo>
                  <a:pt x="5388088" y="6130907"/>
                </a:lnTo>
                <a:lnTo>
                  <a:pt x="5388088" y="6036699"/>
                </a:lnTo>
                <a:lnTo>
                  <a:pt x="5477608" y="6130907"/>
                </a:lnTo>
                <a:lnTo>
                  <a:pt x="5558199" y="6130907"/>
                </a:lnTo>
                <a:lnTo>
                  <a:pt x="5558199" y="6062818"/>
                </a:lnTo>
                <a:lnTo>
                  <a:pt x="5540563" y="6062818"/>
                </a:lnTo>
                <a:lnTo>
                  <a:pt x="5491673" y="6012812"/>
                </a:lnTo>
                <a:lnTo>
                  <a:pt x="5532303" y="5973075"/>
                </a:lnTo>
                <a:lnTo>
                  <a:pt x="5557529" y="5973075"/>
                </a:lnTo>
                <a:lnTo>
                  <a:pt x="5557529" y="5914362"/>
                </a:lnTo>
                <a:lnTo>
                  <a:pt x="5419119" y="5914362"/>
                </a:lnTo>
                <a:lnTo>
                  <a:pt x="5419119" y="5967717"/>
                </a:lnTo>
                <a:lnTo>
                  <a:pt x="5458633" y="5967717"/>
                </a:lnTo>
                <a:lnTo>
                  <a:pt x="5388088" y="6036699"/>
                </a:lnTo>
                <a:lnTo>
                  <a:pt x="5388088" y="5820377"/>
                </a:lnTo>
                <a:close/>
                <a:moveTo>
                  <a:pt x="3879789" y="5820377"/>
                </a:moveTo>
                <a:lnTo>
                  <a:pt x="3879789" y="5894717"/>
                </a:lnTo>
                <a:lnTo>
                  <a:pt x="3904793" y="5894717"/>
                </a:lnTo>
                <a:lnTo>
                  <a:pt x="3846526" y="6056568"/>
                </a:lnTo>
                <a:lnTo>
                  <a:pt x="3822863" y="6056568"/>
                </a:lnTo>
                <a:lnTo>
                  <a:pt x="3822863" y="6130907"/>
                </a:lnTo>
                <a:lnTo>
                  <a:pt x="3945869" y="6130907"/>
                </a:lnTo>
                <a:lnTo>
                  <a:pt x="3945869" y="6062818"/>
                </a:lnTo>
                <a:lnTo>
                  <a:pt x="3920420" y="6062818"/>
                </a:lnTo>
                <a:lnTo>
                  <a:pt x="3934037" y="6023751"/>
                </a:lnTo>
                <a:lnTo>
                  <a:pt x="4013512" y="6023751"/>
                </a:lnTo>
                <a:lnTo>
                  <a:pt x="4025343" y="6062818"/>
                </a:lnTo>
                <a:lnTo>
                  <a:pt x="3998108" y="6062818"/>
                </a:lnTo>
                <a:lnTo>
                  <a:pt x="3998108" y="6130907"/>
                </a:lnTo>
                <a:lnTo>
                  <a:pt x="4160182" y="6130907"/>
                </a:lnTo>
                <a:lnTo>
                  <a:pt x="4160182" y="6056568"/>
                </a:lnTo>
                <a:lnTo>
                  <a:pt x="4137411" y="6056568"/>
                </a:lnTo>
                <a:lnTo>
                  <a:pt x="4078029" y="5894717"/>
                </a:lnTo>
                <a:lnTo>
                  <a:pt x="4103032" y="5894717"/>
                </a:lnTo>
                <a:lnTo>
                  <a:pt x="4103032" y="5820377"/>
                </a:lnTo>
                <a:close/>
                <a:moveTo>
                  <a:pt x="6179822" y="5050043"/>
                </a:moveTo>
                <a:cubicBezTo>
                  <a:pt x="6201132" y="5050043"/>
                  <a:pt x="6218126" y="5058406"/>
                  <a:pt x="6230805" y="5075130"/>
                </a:cubicBezTo>
                <a:cubicBezTo>
                  <a:pt x="6243213" y="5091585"/>
                  <a:pt x="6249417" y="5113030"/>
                  <a:pt x="6249417" y="5139466"/>
                </a:cubicBezTo>
                <a:cubicBezTo>
                  <a:pt x="6249417" y="5163743"/>
                  <a:pt x="6243618" y="5183840"/>
                  <a:pt x="6232018" y="5199755"/>
                </a:cubicBezTo>
                <a:cubicBezTo>
                  <a:pt x="6220419" y="5216210"/>
                  <a:pt x="6202750" y="5224437"/>
                  <a:pt x="6179012" y="5224437"/>
                </a:cubicBezTo>
                <a:cubicBezTo>
                  <a:pt x="6156623" y="5224437"/>
                  <a:pt x="6139359" y="5216345"/>
                  <a:pt x="6127220" y="5200160"/>
                </a:cubicBezTo>
                <a:cubicBezTo>
                  <a:pt x="6115081" y="5184245"/>
                  <a:pt x="6109012" y="5164283"/>
                  <a:pt x="6109012" y="5140275"/>
                </a:cubicBezTo>
                <a:cubicBezTo>
                  <a:pt x="6109012" y="5114919"/>
                  <a:pt x="6115081" y="5093608"/>
                  <a:pt x="6127220" y="5076344"/>
                </a:cubicBezTo>
                <a:cubicBezTo>
                  <a:pt x="6139359" y="5058810"/>
                  <a:pt x="6156893" y="5050043"/>
                  <a:pt x="6179822" y="5050043"/>
                </a:cubicBezTo>
                <a:close/>
                <a:moveTo>
                  <a:pt x="1893572" y="5050043"/>
                </a:moveTo>
                <a:cubicBezTo>
                  <a:pt x="1914883" y="5050043"/>
                  <a:pt x="1931877" y="5058406"/>
                  <a:pt x="1944555" y="5075130"/>
                </a:cubicBezTo>
                <a:cubicBezTo>
                  <a:pt x="1956964" y="5091585"/>
                  <a:pt x="1963168" y="5113030"/>
                  <a:pt x="1963168" y="5139466"/>
                </a:cubicBezTo>
                <a:cubicBezTo>
                  <a:pt x="1963168" y="5163743"/>
                  <a:pt x="1957368" y="5183840"/>
                  <a:pt x="1945769" y="5199755"/>
                </a:cubicBezTo>
                <a:cubicBezTo>
                  <a:pt x="1934170" y="5216210"/>
                  <a:pt x="1916501" y="5224437"/>
                  <a:pt x="1892763" y="5224437"/>
                </a:cubicBezTo>
                <a:cubicBezTo>
                  <a:pt x="1870374" y="5224437"/>
                  <a:pt x="1853110" y="5216345"/>
                  <a:pt x="1840971" y="5200160"/>
                </a:cubicBezTo>
                <a:cubicBezTo>
                  <a:pt x="1828832" y="5184245"/>
                  <a:pt x="1822763" y="5164283"/>
                  <a:pt x="1822763" y="5140275"/>
                </a:cubicBezTo>
                <a:cubicBezTo>
                  <a:pt x="1822763" y="5114919"/>
                  <a:pt x="1828832" y="5093608"/>
                  <a:pt x="1840971" y="5076344"/>
                </a:cubicBezTo>
                <a:cubicBezTo>
                  <a:pt x="1853110" y="5058810"/>
                  <a:pt x="1870644" y="5050043"/>
                  <a:pt x="1893572" y="5050043"/>
                </a:cubicBezTo>
                <a:close/>
                <a:moveTo>
                  <a:pt x="4111311" y="5019696"/>
                </a:moveTo>
                <a:cubicBezTo>
                  <a:pt x="4129114" y="5019696"/>
                  <a:pt x="4143411" y="5026575"/>
                  <a:pt x="4154201" y="5040332"/>
                </a:cubicBezTo>
                <a:cubicBezTo>
                  <a:pt x="4164991" y="5054359"/>
                  <a:pt x="4170386" y="5072028"/>
                  <a:pt x="4170386" y="5093338"/>
                </a:cubicBezTo>
                <a:cubicBezTo>
                  <a:pt x="4170386" y="5094417"/>
                  <a:pt x="4170117" y="5099003"/>
                  <a:pt x="4169577" y="5107096"/>
                </a:cubicBezTo>
                <a:lnTo>
                  <a:pt x="4055068" y="5107096"/>
                </a:lnTo>
                <a:cubicBezTo>
                  <a:pt x="4054798" y="5104668"/>
                  <a:pt x="4054663" y="5101971"/>
                  <a:pt x="4054663" y="5099003"/>
                </a:cubicBezTo>
                <a:cubicBezTo>
                  <a:pt x="4054663" y="5076614"/>
                  <a:pt x="4059519" y="5057731"/>
                  <a:pt x="4069230" y="5042356"/>
                </a:cubicBezTo>
                <a:cubicBezTo>
                  <a:pt x="4078941" y="5027249"/>
                  <a:pt x="4092968" y="5019696"/>
                  <a:pt x="4111311" y="5019696"/>
                </a:cubicBezTo>
                <a:close/>
                <a:moveTo>
                  <a:pt x="3530286" y="5019696"/>
                </a:moveTo>
                <a:cubicBezTo>
                  <a:pt x="3548089" y="5019696"/>
                  <a:pt x="3562386" y="5026575"/>
                  <a:pt x="3573176" y="5040332"/>
                </a:cubicBezTo>
                <a:cubicBezTo>
                  <a:pt x="3583966" y="5054359"/>
                  <a:pt x="3589361" y="5072028"/>
                  <a:pt x="3589361" y="5093338"/>
                </a:cubicBezTo>
                <a:cubicBezTo>
                  <a:pt x="3589361" y="5094417"/>
                  <a:pt x="3589092" y="5099003"/>
                  <a:pt x="3588552" y="5107096"/>
                </a:cubicBezTo>
                <a:lnTo>
                  <a:pt x="3474043" y="5107096"/>
                </a:lnTo>
                <a:cubicBezTo>
                  <a:pt x="3473773" y="5104668"/>
                  <a:pt x="3473638" y="5101971"/>
                  <a:pt x="3473638" y="5099003"/>
                </a:cubicBezTo>
                <a:cubicBezTo>
                  <a:pt x="3473638" y="5076614"/>
                  <a:pt x="3478494" y="5057731"/>
                  <a:pt x="3488205" y="5042356"/>
                </a:cubicBezTo>
                <a:cubicBezTo>
                  <a:pt x="3497916" y="5027249"/>
                  <a:pt x="3511943" y="5019696"/>
                  <a:pt x="3530286" y="5019696"/>
                </a:cubicBezTo>
                <a:close/>
                <a:moveTo>
                  <a:pt x="4896458" y="4941604"/>
                </a:moveTo>
                <a:lnTo>
                  <a:pt x="4896458" y="5065015"/>
                </a:lnTo>
                <a:lnTo>
                  <a:pt x="4936921" y="5065015"/>
                </a:lnTo>
                <a:lnTo>
                  <a:pt x="4936921" y="5210680"/>
                </a:lnTo>
                <a:lnTo>
                  <a:pt x="4896458" y="5210680"/>
                </a:lnTo>
                <a:lnTo>
                  <a:pt x="4896458" y="5334091"/>
                </a:lnTo>
                <a:lnTo>
                  <a:pt x="5174437" y="5334091"/>
                </a:lnTo>
                <a:lnTo>
                  <a:pt x="5174437" y="5210680"/>
                </a:lnTo>
                <a:lnTo>
                  <a:pt x="5140448" y="5210680"/>
                </a:lnTo>
                <a:lnTo>
                  <a:pt x="5140448" y="4941604"/>
                </a:lnTo>
                <a:close/>
                <a:moveTo>
                  <a:pt x="2267558" y="4941604"/>
                </a:moveTo>
                <a:lnTo>
                  <a:pt x="2267558" y="5065015"/>
                </a:lnTo>
                <a:lnTo>
                  <a:pt x="2308021" y="5065015"/>
                </a:lnTo>
                <a:lnTo>
                  <a:pt x="2308021" y="5210680"/>
                </a:lnTo>
                <a:lnTo>
                  <a:pt x="2267558" y="5210680"/>
                </a:lnTo>
                <a:lnTo>
                  <a:pt x="2267558" y="5334091"/>
                </a:lnTo>
                <a:lnTo>
                  <a:pt x="2545537" y="5334091"/>
                </a:lnTo>
                <a:lnTo>
                  <a:pt x="2545537" y="5210680"/>
                </a:lnTo>
                <a:lnTo>
                  <a:pt x="2511549" y="5210680"/>
                </a:lnTo>
                <a:lnTo>
                  <a:pt x="2511549" y="4941604"/>
                </a:lnTo>
                <a:close/>
                <a:moveTo>
                  <a:pt x="6119532" y="4934320"/>
                </a:moveTo>
                <a:cubicBezTo>
                  <a:pt x="6059648" y="4934320"/>
                  <a:pt x="6008665" y="4952528"/>
                  <a:pt x="5966584" y="4988945"/>
                </a:cubicBezTo>
                <a:cubicBezTo>
                  <a:pt x="5924233" y="5025361"/>
                  <a:pt x="5903057" y="5074591"/>
                  <a:pt x="5903057" y="5136634"/>
                </a:cubicBezTo>
                <a:cubicBezTo>
                  <a:pt x="5903057" y="5195439"/>
                  <a:pt x="5923423" y="5241432"/>
                  <a:pt x="5964156" y="5274611"/>
                </a:cubicBezTo>
                <a:cubicBezTo>
                  <a:pt x="6004349" y="5308060"/>
                  <a:pt x="6053713" y="5324785"/>
                  <a:pt x="6112249" y="5324785"/>
                </a:cubicBezTo>
                <a:cubicBezTo>
                  <a:pt x="6162423" y="5324785"/>
                  <a:pt x="6207876" y="5314534"/>
                  <a:pt x="6248608" y="5294033"/>
                </a:cubicBezTo>
                <a:cubicBezTo>
                  <a:pt x="6248608" y="5318311"/>
                  <a:pt x="6245911" y="5337058"/>
                  <a:pt x="6240516" y="5350276"/>
                </a:cubicBezTo>
                <a:cubicBezTo>
                  <a:pt x="6234851" y="5363494"/>
                  <a:pt x="6222038" y="5374958"/>
                  <a:pt x="6202076" y="5384670"/>
                </a:cubicBezTo>
                <a:cubicBezTo>
                  <a:pt x="6182384" y="5394650"/>
                  <a:pt x="6155005" y="5399641"/>
                  <a:pt x="6119937" y="5399641"/>
                </a:cubicBezTo>
                <a:cubicBezTo>
                  <a:pt x="6066796" y="5399641"/>
                  <a:pt x="6024445" y="5393032"/>
                  <a:pt x="5992884" y="5379814"/>
                </a:cubicBezTo>
                <a:lnTo>
                  <a:pt x="5937046" y="5479352"/>
                </a:lnTo>
                <a:cubicBezTo>
                  <a:pt x="5956738" y="5487175"/>
                  <a:pt x="5988433" y="5494593"/>
                  <a:pt x="6032133" y="5501607"/>
                </a:cubicBezTo>
                <a:cubicBezTo>
                  <a:pt x="6057759" y="5505383"/>
                  <a:pt x="6080486" y="5508081"/>
                  <a:pt x="6100313" y="5509699"/>
                </a:cubicBezTo>
                <a:cubicBezTo>
                  <a:pt x="6120139" y="5511318"/>
                  <a:pt x="6142731" y="5512127"/>
                  <a:pt x="6168087" y="5512127"/>
                </a:cubicBezTo>
                <a:cubicBezTo>
                  <a:pt x="6224735" y="5512127"/>
                  <a:pt x="6270188" y="5507676"/>
                  <a:pt x="6304447" y="5498774"/>
                </a:cubicBezTo>
                <a:cubicBezTo>
                  <a:pt x="6338975" y="5490412"/>
                  <a:pt x="6367703" y="5476655"/>
                  <a:pt x="6390632" y="5457502"/>
                </a:cubicBezTo>
                <a:cubicBezTo>
                  <a:pt x="6413561" y="5439159"/>
                  <a:pt x="6429476" y="5417040"/>
                  <a:pt x="6438378" y="5391144"/>
                </a:cubicBezTo>
                <a:cubicBezTo>
                  <a:pt x="6447010" y="5365247"/>
                  <a:pt x="6451326" y="5328292"/>
                  <a:pt x="6451326" y="5280276"/>
                </a:cubicBezTo>
                <a:lnTo>
                  <a:pt x="6451326" y="5065015"/>
                </a:lnTo>
                <a:lnTo>
                  <a:pt x="6500286" y="5065015"/>
                </a:lnTo>
                <a:lnTo>
                  <a:pt x="6500286" y="4941604"/>
                </a:lnTo>
                <a:lnTo>
                  <a:pt x="6248608" y="4941604"/>
                </a:lnTo>
                <a:lnTo>
                  <a:pt x="6248608" y="4966690"/>
                </a:lnTo>
                <a:cubicBezTo>
                  <a:pt x="6211652" y="4945110"/>
                  <a:pt x="6168627" y="4934320"/>
                  <a:pt x="6119532" y="4934320"/>
                </a:cubicBezTo>
                <a:close/>
                <a:moveTo>
                  <a:pt x="5643766" y="4934320"/>
                </a:moveTo>
                <a:cubicBezTo>
                  <a:pt x="5586579" y="4934320"/>
                  <a:pt x="5533033" y="4953338"/>
                  <a:pt x="5483129" y="4991373"/>
                </a:cubicBezTo>
                <a:lnTo>
                  <a:pt x="5483129" y="4941604"/>
                </a:lnTo>
                <a:lnTo>
                  <a:pt x="5229024" y="4941604"/>
                </a:lnTo>
                <a:lnTo>
                  <a:pt x="5229024" y="5065015"/>
                </a:lnTo>
                <a:lnTo>
                  <a:pt x="5279602" y="5065015"/>
                </a:lnTo>
                <a:lnTo>
                  <a:pt x="5279602" y="5210680"/>
                </a:lnTo>
                <a:lnTo>
                  <a:pt x="5229024" y="5210680"/>
                </a:lnTo>
                <a:lnTo>
                  <a:pt x="5229024" y="5334091"/>
                </a:lnTo>
                <a:lnTo>
                  <a:pt x="5539777" y="5334091"/>
                </a:lnTo>
                <a:lnTo>
                  <a:pt x="5539777" y="5210680"/>
                </a:lnTo>
                <a:lnTo>
                  <a:pt x="5483129" y="5210680"/>
                </a:lnTo>
                <a:lnTo>
                  <a:pt x="5483129" y="5087269"/>
                </a:lnTo>
                <a:cubicBezTo>
                  <a:pt x="5503900" y="5073512"/>
                  <a:pt x="5523322" y="5066633"/>
                  <a:pt x="5541396" y="5066633"/>
                </a:cubicBezTo>
                <a:cubicBezTo>
                  <a:pt x="5561087" y="5066633"/>
                  <a:pt x="5574440" y="5072568"/>
                  <a:pt x="5581454" y="5084437"/>
                </a:cubicBezTo>
                <a:cubicBezTo>
                  <a:pt x="5587928" y="5096575"/>
                  <a:pt x="5591165" y="5121662"/>
                  <a:pt x="5591165" y="5159697"/>
                </a:cubicBezTo>
                <a:lnTo>
                  <a:pt x="5591165" y="5334091"/>
                </a:lnTo>
                <a:lnTo>
                  <a:pt x="5841224" y="5334091"/>
                </a:lnTo>
                <a:lnTo>
                  <a:pt x="5841224" y="5210680"/>
                </a:lnTo>
                <a:lnTo>
                  <a:pt x="5794692" y="5210680"/>
                </a:lnTo>
                <a:lnTo>
                  <a:pt x="5794692" y="5109928"/>
                </a:lnTo>
                <a:cubicBezTo>
                  <a:pt x="5794692" y="5048425"/>
                  <a:pt x="5782148" y="5003781"/>
                  <a:pt x="5757061" y="4975997"/>
                </a:cubicBezTo>
                <a:cubicBezTo>
                  <a:pt x="5731705" y="4948212"/>
                  <a:pt x="5693940" y="4934320"/>
                  <a:pt x="5643766" y="4934320"/>
                </a:cubicBezTo>
                <a:close/>
                <a:moveTo>
                  <a:pt x="4848926" y="4934320"/>
                </a:moveTo>
                <a:cubicBezTo>
                  <a:pt x="4813859" y="4934320"/>
                  <a:pt x="4787288" y="4936883"/>
                  <a:pt x="4769215" y="4942008"/>
                </a:cubicBezTo>
                <a:cubicBezTo>
                  <a:pt x="4750333" y="4947403"/>
                  <a:pt x="4731719" y="4958868"/>
                  <a:pt x="4713377" y="4976401"/>
                </a:cubicBezTo>
                <a:cubicBezTo>
                  <a:pt x="4694224" y="4994205"/>
                  <a:pt x="4680062" y="5015380"/>
                  <a:pt x="4670891" y="5039928"/>
                </a:cubicBezTo>
                <a:lnTo>
                  <a:pt x="4670891" y="4941604"/>
                </a:lnTo>
                <a:lnTo>
                  <a:pt x="4427306" y="4941604"/>
                </a:lnTo>
                <a:lnTo>
                  <a:pt x="4427306" y="5065015"/>
                </a:lnTo>
                <a:lnTo>
                  <a:pt x="4480716" y="5065015"/>
                </a:lnTo>
                <a:lnTo>
                  <a:pt x="4480716" y="5210680"/>
                </a:lnTo>
                <a:lnTo>
                  <a:pt x="4427306" y="5210680"/>
                </a:lnTo>
                <a:lnTo>
                  <a:pt x="4427306" y="5334091"/>
                </a:lnTo>
                <a:lnTo>
                  <a:pt x="4743724" y="5334091"/>
                </a:lnTo>
                <a:lnTo>
                  <a:pt x="4743724" y="5210680"/>
                </a:lnTo>
                <a:lnTo>
                  <a:pt x="4684243" y="5210680"/>
                </a:lnTo>
                <a:cubicBezTo>
                  <a:pt x="4684513" y="5186942"/>
                  <a:pt x="4688559" y="5167790"/>
                  <a:pt x="4696382" y="5153223"/>
                </a:cubicBezTo>
                <a:cubicBezTo>
                  <a:pt x="4703935" y="5139196"/>
                  <a:pt x="4718232" y="5127867"/>
                  <a:pt x="4739273" y="5119235"/>
                </a:cubicBezTo>
                <a:cubicBezTo>
                  <a:pt x="4759504" y="5110872"/>
                  <a:pt x="4790390" y="5106691"/>
                  <a:pt x="4831932" y="5106691"/>
                </a:cubicBezTo>
                <a:cubicBezTo>
                  <a:pt x="4838676" y="5106691"/>
                  <a:pt x="4844341" y="5106826"/>
                  <a:pt x="4848926" y="5107096"/>
                </a:cubicBezTo>
                <a:close/>
                <a:moveTo>
                  <a:pt x="3014866" y="4934320"/>
                </a:moveTo>
                <a:cubicBezTo>
                  <a:pt x="2957679" y="4934320"/>
                  <a:pt x="2904134" y="4953338"/>
                  <a:pt x="2854230" y="4991373"/>
                </a:cubicBezTo>
                <a:lnTo>
                  <a:pt x="2854230" y="4941604"/>
                </a:lnTo>
                <a:lnTo>
                  <a:pt x="2600124" y="4941604"/>
                </a:lnTo>
                <a:lnTo>
                  <a:pt x="2600124" y="5065015"/>
                </a:lnTo>
                <a:lnTo>
                  <a:pt x="2650703" y="5065015"/>
                </a:lnTo>
                <a:lnTo>
                  <a:pt x="2650703" y="5210680"/>
                </a:lnTo>
                <a:lnTo>
                  <a:pt x="2600124" y="5210680"/>
                </a:lnTo>
                <a:lnTo>
                  <a:pt x="2600124" y="5334091"/>
                </a:lnTo>
                <a:lnTo>
                  <a:pt x="2910877" y="5334091"/>
                </a:lnTo>
                <a:lnTo>
                  <a:pt x="2910877" y="5210680"/>
                </a:lnTo>
                <a:lnTo>
                  <a:pt x="2854230" y="5210680"/>
                </a:lnTo>
                <a:lnTo>
                  <a:pt x="2854230" y="5087269"/>
                </a:lnTo>
                <a:cubicBezTo>
                  <a:pt x="2875001" y="5073512"/>
                  <a:pt x="2894423" y="5066633"/>
                  <a:pt x="2912496" y="5066633"/>
                </a:cubicBezTo>
                <a:cubicBezTo>
                  <a:pt x="2932187" y="5066633"/>
                  <a:pt x="2945540" y="5072568"/>
                  <a:pt x="2952554" y="5084437"/>
                </a:cubicBezTo>
                <a:cubicBezTo>
                  <a:pt x="2959028" y="5096575"/>
                  <a:pt x="2962265" y="5121662"/>
                  <a:pt x="2962265" y="5159697"/>
                </a:cubicBezTo>
                <a:lnTo>
                  <a:pt x="2962265" y="5334091"/>
                </a:lnTo>
                <a:lnTo>
                  <a:pt x="3212324" y="5334091"/>
                </a:lnTo>
                <a:lnTo>
                  <a:pt x="3212324" y="5210680"/>
                </a:lnTo>
                <a:lnTo>
                  <a:pt x="3165792" y="5210680"/>
                </a:lnTo>
                <a:lnTo>
                  <a:pt x="3165792" y="5109928"/>
                </a:lnTo>
                <a:cubicBezTo>
                  <a:pt x="3165792" y="5048425"/>
                  <a:pt x="3153249" y="5003781"/>
                  <a:pt x="3128162" y="4975997"/>
                </a:cubicBezTo>
                <a:cubicBezTo>
                  <a:pt x="3102805" y="4948212"/>
                  <a:pt x="3065041" y="4934320"/>
                  <a:pt x="3014866" y="4934320"/>
                </a:cubicBezTo>
                <a:close/>
                <a:moveTo>
                  <a:pt x="1833283" y="4934320"/>
                </a:moveTo>
                <a:cubicBezTo>
                  <a:pt x="1773398" y="4934320"/>
                  <a:pt x="1722415" y="4952528"/>
                  <a:pt x="1680334" y="4988945"/>
                </a:cubicBezTo>
                <a:cubicBezTo>
                  <a:pt x="1637983" y="5025361"/>
                  <a:pt x="1616808" y="5074591"/>
                  <a:pt x="1616808" y="5136634"/>
                </a:cubicBezTo>
                <a:cubicBezTo>
                  <a:pt x="1616808" y="5195439"/>
                  <a:pt x="1637174" y="5241432"/>
                  <a:pt x="1677906" y="5274611"/>
                </a:cubicBezTo>
                <a:cubicBezTo>
                  <a:pt x="1718099" y="5308060"/>
                  <a:pt x="1767464" y="5324785"/>
                  <a:pt x="1826000" y="5324785"/>
                </a:cubicBezTo>
                <a:cubicBezTo>
                  <a:pt x="1876173" y="5324785"/>
                  <a:pt x="1921626" y="5314534"/>
                  <a:pt x="1962359" y="5294033"/>
                </a:cubicBezTo>
                <a:cubicBezTo>
                  <a:pt x="1962359" y="5318311"/>
                  <a:pt x="1959661" y="5337058"/>
                  <a:pt x="1954266" y="5350276"/>
                </a:cubicBezTo>
                <a:cubicBezTo>
                  <a:pt x="1948602" y="5363494"/>
                  <a:pt x="1935788" y="5374958"/>
                  <a:pt x="1915827" y="5384670"/>
                </a:cubicBezTo>
                <a:cubicBezTo>
                  <a:pt x="1896135" y="5394650"/>
                  <a:pt x="1868755" y="5399641"/>
                  <a:pt x="1833688" y="5399641"/>
                </a:cubicBezTo>
                <a:cubicBezTo>
                  <a:pt x="1780547" y="5399641"/>
                  <a:pt x="1738196" y="5393032"/>
                  <a:pt x="1706635" y="5379814"/>
                </a:cubicBezTo>
                <a:lnTo>
                  <a:pt x="1650797" y="5479352"/>
                </a:lnTo>
                <a:cubicBezTo>
                  <a:pt x="1670488" y="5487175"/>
                  <a:pt x="1702184" y="5494593"/>
                  <a:pt x="1745884" y="5501607"/>
                </a:cubicBezTo>
                <a:cubicBezTo>
                  <a:pt x="1771510" y="5505383"/>
                  <a:pt x="1794237" y="5508081"/>
                  <a:pt x="1814063" y="5509699"/>
                </a:cubicBezTo>
                <a:cubicBezTo>
                  <a:pt x="1833890" y="5511318"/>
                  <a:pt x="1856482" y="5512127"/>
                  <a:pt x="1881838" y="5512127"/>
                </a:cubicBezTo>
                <a:cubicBezTo>
                  <a:pt x="1938486" y="5512127"/>
                  <a:pt x="1983939" y="5507676"/>
                  <a:pt x="2018197" y="5498774"/>
                </a:cubicBezTo>
                <a:cubicBezTo>
                  <a:pt x="2052725" y="5490412"/>
                  <a:pt x="2081454" y="5476655"/>
                  <a:pt x="2104382" y="5457502"/>
                </a:cubicBezTo>
                <a:cubicBezTo>
                  <a:pt x="2127311" y="5439159"/>
                  <a:pt x="2143227" y="5417040"/>
                  <a:pt x="2152128" y="5391144"/>
                </a:cubicBezTo>
                <a:cubicBezTo>
                  <a:pt x="2160761" y="5365247"/>
                  <a:pt x="2165076" y="5328292"/>
                  <a:pt x="2165076" y="5280276"/>
                </a:cubicBezTo>
                <a:lnTo>
                  <a:pt x="2165076" y="5065015"/>
                </a:lnTo>
                <a:lnTo>
                  <a:pt x="2214036" y="5065015"/>
                </a:lnTo>
                <a:lnTo>
                  <a:pt x="2214036" y="4941604"/>
                </a:lnTo>
                <a:lnTo>
                  <a:pt x="1962359" y="4941604"/>
                </a:lnTo>
                <a:lnTo>
                  <a:pt x="1962359" y="4966690"/>
                </a:lnTo>
                <a:cubicBezTo>
                  <a:pt x="1925403" y="4945110"/>
                  <a:pt x="1882378" y="4934320"/>
                  <a:pt x="1833283" y="4934320"/>
                </a:cubicBezTo>
                <a:close/>
                <a:moveTo>
                  <a:pt x="1357517" y="4934320"/>
                </a:moveTo>
                <a:cubicBezTo>
                  <a:pt x="1300329" y="4934320"/>
                  <a:pt x="1246784" y="4953338"/>
                  <a:pt x="1196880" y="4991373"/>
                </a:cubicBezTo>
                <a:lnTo>
                  <a:pt x="1196880" y="4941604"/>
                </a:lnTo>
                <a:lnTo>
                  <a:pt x="942774" y="4941604"/>
                </a:lnTo>
                <a:lnTo>
                  <a:pt x="942774" y="5065015"/>
                </a:lnTo>
                <a:lnTo>
                  <a:pt x="993353" y="5065015"/>
                </a:lnTo>
                <a:lnTo>
                  <a:pt x="993353" y="5210680"/>
                </a:lnTo>
                <a:lnTo>
                  <a:pt x="942774" y="5210680"/>
                </a:lnTo>
                <a:lnTo>
                  <a:pt x="942774" y="5334091"/>
                </a:lnTo>
                <a:lnTo>
                  <a:pt x="1253527" y="5334091"/>
                </a:lnTo>
                <a:lnTo>
                  <a:pt x="1253527" y="5210680"/>
                </a:lnTo>
                <a:lnTo>
                  <a:pt x="1196880" y="5210680"/>
                </a:lnTo>
                <a:lnTo>
                  <a:pt x="1196880" y="5087269"/>
                </a:lnTo>
                <a:cubicBezTo>
                  <a:pt x="1217651" y="5073512"/>
                  <a:pt x="1237073" y="5066633"/>
                  <a:pt x="1255146" y="5066633"/>
                </a:cubicBezTo>
                <a:cubicBezTo>
                  <a:pt x="1274838" y="5066633"/>
                  <a:pt x="1288191" y="5072568"/>
                  <a:pt x="1295204" y="5084437"/>
                </a:cubicBezTo>
                <a:cubicBezTo>
                  <a:pt x="1301678" y="5096575"/>
                  <a:pt x="1304915" y="5121662"/>
                  <a:pt x="1304915" y="5159697"/>
                </a:cubicBezTo>
                <a:lnTo>
                  <a:pt x="1304915" y="5334091"/>
                </a:lnTo>
                <a:lnTo>
                  <a:pt x="1554974" y="5334091"/>
                </a:lnTo>
                <a:lnTo>
                  <a:pt x="1554974" y="5210680"/>
                </a:lnTo>
                <a:lnTo>
                  <a:pt x="1508442" y="5210680"/>
                </a:lnTo>
                <a:lnTo>
                  <a:pt x="1508442" y="5109928"/>
                </a:lnTo>
                <a:cubicBezTo>
                  <a:pt x="1508442" y="5048425"/>
                  <a:pt x="1495899" y="5003781"/>
                  <a:pt x="1470812" y="4975997"/>
                </a:cubicBezTo>
                <a:cubicBezTo>
                  <a:pt x="1445455" y="4948212"/>
                  <a:pt x="1407690" y="4934320"/>
                  <a:pt x="1357517" y="4934320"/>
                </a:cubicBezTo>
                <a:close/>
                <a:moveTo>
                  <a:pt x="4107265" y="4930274"/>
                </a:moveTo>
                <a:cubicBezTo>
                  <a:pt x="4030116" y="4930274"/>
                  <a:pt x="3969017" y="4950236"/>
                  <a:pt x="3923969" y="4990159"/>
                </a:cubicBezTo>
                <a:cubicBezTo>
                  <a:pt x="3878381" y="5030082"/>
                  <a:pt x="3855587" y="5079986"/>
                  <a:pt x="3855587" y="5139871"/>
                </a:cubicBezTo>
                <a:cubicBezTo>
                  <a:pt x="3855587" y="5201104"/>
                  <a:pt x="3878651" y="5250603"/>
                  <a:pt x="3924778" y="5288368"/>
                </a:cubicBezTo>
                <a:cubicBezTo>
                  <a:pt x="3970905" y="5326403"/>
                  <a:pt x="4039692" y="5345421"/>
                  <a:pt x="4131138" y="5345421"/>
                </a:cubicBezTo>
                <a:cubicBezTo>
                  <a:pt x="4185627" y="5345421"/>
                  <a:pt x="4232429" y="5334900"/>
                  <a:pt x="4271543" y="5313860"/>
                </a:cubicBezTo>
                <a:cubicBezTo>
                  <a:pt x="4290965" y="5303609"/>
                  <a:pt x="4307420" y="5291538"/>
                  <a:pt x="4320907" y="5277646"/>
                </a:cubicBezTo>
                <a:cubicBezTo>
                  <a:pt x="4334395" y="5263754"/>
                  <a:pt x="4344915" y="5248041"/>
                  <a:pt x="4352468" y="5230507"/>
                </a:cubicBezTo>
                <a:lnTo>
                  <a:pt x="4184548" y="5209871"/>
                </a:lnTo>
                <a:cubicBezTo>
                  <a:pt x="4172140" y="5239004"/>
                  <a:pt x="4151908" y="5253571"/>
                  <a:pt x="4123854" y="5253571"/>
                </a:cubicBezTo>
                <a:cubicBezTo>
                  <a:pt x="4077187" y="5253571"/>
                  <a:pt x="4053449" y="5221740"/>
                  <a:pt x="4052640" y="5158079"/>
                </a:cubicBezTo>
                <a:lnTo>
                  <a:pt x="4361775" y="5158079"/>
                </a:lnTo>
                <a:cubicBezTo>
                  <a:pt x="4358807" y="5081469"/>
                  <a:pt x="4334395" y="5024417"/>
                  <a:pt x="4288537" y="4986922"/>
                </a:cubicBezTo>
                <a:cubicBezTo>
                  <a:pt x="4241870" y="4949157"/>
                  <a:pt x="4181446" y="4930274"/>
                  <a:pt x="4107265" y="4930274"/>
                </a:cubicBezTo>
                <a:close/>
                <a:moveTo>
                  <a:pt x="3526240" y="4930274"/>
                </a:moveTo>
                <a:cubicBezTo>
                  <a:pt x="3449091" y="4930274"/>
                  <a:pt x="3387992" y="4950236"/>
                  <a:pt x="3342944" y="4990159"/>
                </a:cubicBezTo>
                <a:cubicBezTo>
                  <a:pt x="3297356" y="5030082"/>
                  <a:pt x="3274562" y="5079986"/>
                  <a:pt x="3274562" y="5139871"/>
                </a:cubicBezTo>
                <a:cubicBezTo>
                  <a:pt x="3274562" y="5201104"/>
                  <a:pt x="3297626" y="5250603"/>
                  <a:pt x="3343753" y="5288368"/>
                </a:cubicBezTo>
                <a:cubicBezTo>
                  <a:pt x="3389880" y="5326403"/>
                  <a:pt x="3458667" y="5345421"/>
                  <a:pt x="3550113" y="5345421"/>
                </a:cubicBezTo>
                <a:cubicBezTo>
                  <a:pt x="3604602" y="5345421"/>
                  <a:pt x="3651404" y="5334900"/>
                  <a:pt x="3690518" y="5313860"/>
                </a:cubicBezTo>
                <a:cubicBezTo>
                  <a:pt x="3709940" y="5303609"/>
                  <a:pt x="3726395" y="5291538"/>
                  <a:pt x="3739882" y="5277646"/>
                </a:cubicBezTo>
                <a:cubicBezTo>
                  <a:pt x="3753370" y="5263754"/>
                  <a:pt x="3763890" y="5248041"/>
                  <a:pt x="3771443" y="5230507"/>
                </a:cubicBezTo>
                <a:lnTo>
                  <a:pt x="3603523" y="5209871"/>
                </a:lnTo>
                <a:cubicBezTo>
                  <a:pt x="3591115" y="5239004"/>
                  <a:pt x="3570883" y="5253571"/>
                  <a:pt x="3542829" y="5253571"/>
                </a:cubicBezTo>
                <a:cubicBezTo>
                  <a:pt x="3496162" y="5253571"/>
                  <a:pt x="3472424" y="5221740"/>
                  <a:pt x="3471615" y="5158079"/>
                </a:cubicBezTo>
                <a:lnTo>
                  <a:pt x="3780749" y="5158079"/>
                </a:lnTo>
                <a:cubicBezTo>
                  <a:pt x="3777782" y="5081469"/>
                  <a:pt x="3753370" y="5024417"/>
                  <a:pt x="3707512" y="4986922"/>
                </a:cubicBezTo>
                <a:cubicBezTo>
                  <a:pt x="3660845" y="4949157"/>
                  <a:pt x="3600421" y="4930274"/>
                  <a:pt x="3526240" y="4930274"/>
                </a:cubicBezTo>
                <a:close/>
                <a:moveTo>
                  <a:pt x="332147" y="4771256"/>
                </a:moveTo>
                <a:lnTo>
                  <a:pt x="332147" y="4905996"/>
                </a:lnTo>
                <a:lnTo>
                  <a:pt x="376655" y="4905996"/>
                </a:lnTo>
                <a:lnTo>
                  <a:pt x="376655" y="5199351"/>
                </a:lnTo>
                <a:lnTo>
                  <a:pt x="332956" y="5199351"/>
                </a:lnTo>
                <a:lnTo>
                  <a:pt x="332956" y="5334091"/>
                </a:lnTo>
                <a:lnTo>
                  <a:pt x="869895" y="5334091"/>
                </a:lnTo>
                <a:lnTo>
                  <a:pt x="869895" y="5154032"/>
                </a:lnTo>
                <a:lnTo>
                  <a:pt x="722206" y="5154032"/>
                </a:lnTo>
                <a:lnTo>
                  <a:pt x="722206" y="5199351"/>
                </a:lnTo>
                <a:lnTo>
                  <a:pt x="594344" y="5199351"/>
                </a:lnTo>
                <a:lnTo>
                  <a:pt x="594344" y="5107096"/>
                </a:lnTo>
                <a:lnTo>
                  <a:pt x="705617" y="5107096"/>
                </a:lnTo>
                <a:lnTo>
                  <a:pt x="705617" y="4992586"/>
                </a:lnTo>
                <a:lnTo>
                  <a:pt x="594344" y="4992586"/>
                </a:lnTo>
                <a:lnTo>
                  <a:pt x="594344" y="4905996"/>
                </a:lnTo>
                <a:lnTo>
                  <a:pt x="722206" y="4905996"/>
                </a:lnTo>
                <a:lnTo>
                  <a:pt x="722206" y="4951315"/>
                </a:lnTo>
                <a:lnTo>
                  <a:pt x="869895" y="4951315"/>
                </a:lnTo>
                <a:lnTo>
                  <a:pt x="869895" y="4771256"/>
                </a:lnTo>
                <a:close/>
                <a:moveTo>
                  <a:pt x="5032818" y="4759926"/>
                </a:moveTo>
                <a:cubicBezTo>
                  <a:pt x="5000987" y="4759926"/>
                  <a:pt x="4974282" y="4766400"/>
                  <a:pt x="4952701" y="4779348"/>
                </a:cubicBezTo>
                <a:cubicBezTo>
                  <a:pt x="4930852" y="4792296"/>
                  <a:pt x="4919927" y="4809426"/>
                  <a:pt x="4919927" y="4830736"/>
                </a:cubicBezTo>
                <a:cubicBezTo>
                  <a:pt x="4919927" y="4853934"/>
                  <a:pt x="4930582" y="4871199"/>
                  <a:pt x="4951892" y="4882528"/>
                </a:cubicBezTo>
                <a:cubicBezTo>
                  <a:pt x="4973202" y="4894127"/>
                  <a:pt x="4999908" y="4899927"/>
                  <a:pt x="5032008" y="4899927"/>
                </a:cubicBezTo>
                <a:cubicBezTo>
                  <a:pt x="5063569" y="4899927"/>
                  <a:pt x="5089735" y="4893588"/>
                  <a:pt x="5110506" y="4880910"/>
                </a:cubicBezTo>
                <a:cubicBezTo>
                  <a:pt x="5131007" y="4868501"/>
                  <a:pt x="5141257" y="4851642"/>
                  <a:pt x="5141257" y="4830331"/>
                </a:cubicBezTo>
                <a:cubicBezTo>
                  <a:pt x="5141257" y="4810639"/>
                  <a:pt x="5131412" y="4793915"/>
                  <a:pt x="5111719" y="4780158"/>
                </a:cubicBezTo>
                <a:cubicBezTo>
                  <a:pt x="5091758" y="4766670"/>
                  <a:pt x="5065458" y="4759926"/>
                  <a:pt x="5032818" y="4759926"/>
                </a:cubicBezTo>
                <a:close/>
                <a:moveTo>
                  <a:pt x="2403918" y="4759926"/>
                </a:moveTo>
                <a:cubicBezTo>
                  <a:pt x="2372087" y="4759926"/>
                  <a:pt x="2345382" y="4766400"/>
                  <a:pt x="2323802" y="4779348"/>
                </a:cubicBezTo>
                <a:cubicBezTo>
                  <a:pt x="2301952" y="4792296"/>
                  <a:pt x="2291027" y="4809426"/>
                  <a:pt x="2291027" y="4830736"/>
                </a:cubicBezTo>
                <a:cubicBezTo>
                  <a:pt x="2291027" y="4853934"/>
                  <a:pt x="2301682" y="4871199"/>
                  <a:pt x="2322993" y="4882528"/>
                </a:cubicBezTo>
                <a:cubicBezTo>
                  <a:pt x="2344303" y="4894127"/>
                  <a:pt x="2371008" y="4899927"/>
                  <a:pt x="2403109" y="4899927"/>
                </a:cubicBezTo>
                <a:cubicBezTo>
                  <a:pt x="2434670" y="4899927"/>
                  <a:pt x="2460836" y="4893588"/>
                  <a:pt x="2481606" y="4880910"/>
                </a:cubicBezTo>
                <a:cubicBezTo>
                  <a:pt x="2502107" y="4868501"/>
                  <a:pt x="2512358" y="4851642"/>
                  <a:pt x="2512358" y="4830331"/>
                </a:cubicBezTo>
                <a:cubicBezTo>
                  <a:pt x="2512358" y="4810639"/>
                  <a:pt x="2502512" y="4793915"/>
                  <a:pt x="2482820" y="4780158"/>
                </a:cubicBezTo>
                <a:cubicBezTo>
                  <a:pt x="2462858" y="4766670"/>
                  <a:pt x="2436557" y="4759926"/>
                  <a:pt x="2403918" y="4759926"/>
                </a:cubicBezTo>
                <a:close/>
                <a:moveTo>
                  <a:pt x="2620960" y="4156958"/>
                </a:moveTo>
                <a:cubicBezTo>
                  <a:pt x="2641192" y="4156958"/>
                  <a:pt x="2660344" y="4161814"/>
                  <a:pt x="2678417" y="4171525"/>
                </a:cubicBezTo>
                <a:lnTo>
                  <a:pt x="2678417" y="4243144"/>
                </a:lnTo>
                <a:cubicBezTo>
                  <a:pt x="2662772" y="4256901"/>
                  <a:pt x="2642271" y="4263780"/>
                  <a:pt x="2616914" y="4263780"/>
                </a:cubicBezTo>
                <a:cubicBezTo>
                  <a:pt x="2602617" y="4263780"/>
                  <a:pt x="2589939" y="4258655"/>
                  <a:pt x="2578879" y="4248404"/>
                </a:cubicBezTo>
                <a:cubicBezTo>
                  <a:pt x="2568089" y="4238423"/>
                  <a:pt x="2562694" y="4225475"/>
                  <a:pt x="2562694" y="4209560"/>
                </a:cubicBezTo>
                <a:cubicBezTo>
                  <a:pt x="2562694" y="4194184"/>
                  <a:pt x="2567954" y="4181506"/>
                  <a:pt x="2578475" y="4171525"/>
                </a:cubicBezTo>
                <a:cubicBezTo>
                  <a:pt x="2588995" y="4161814"/>
                  <a:pt x="2603157" y="4156958"/>
                  <a:pt x="2620960" y="4156958"/>
                </a:cubicBezTo>
                <a:close/>
                <a:moveTo>
                  <a:pt x="1122047" y="4054183"/>
                </a:moveTo>
                <a:cubicBezTo>
                  <a:pt x="1143627" y="4054183"/>
                  <a:pt x="1160352" y="4062141"/>
                  <a:pt x="1172221" y="4078056"/>
                </a:cubicBezTo>
                <a:cubicBezTo>
                  <a:pt x="1183820" y="4093971"/>
                  <a:pt x="1189620" y="4116361"/>
                  <a:pt x="1189620" y="4145224"/>
                </a:cubicBezTo>
                <a:cubicBezTo>
                  <a:pt x="1189620" y="4208346"/>
                  <a:pt x="1165882" y="4239907"/>
                  <a:pt x="1118406" y="4239907"/>
                </a:cubicBezTo>
                <a:cubicBezTo>
                  <a:pt x="1073627" y="4239907"/>
                  <a:pt x="1051237" y="4208616"/>
                  <a:pt x="1051237" y="4146033"/>
                </a:cubicBezTo>
                <a:cubicBezTo>
                  <a:pt x="1051237" y="4116091"/>
                  <a:pt x="1057712" y="4093297"/>
                  <a:pt x="1070660" y="4077652"/>
                </a:cubicBezTo>
                <a:cubicBezTo>
                  <a:pt x="1083607" y="4062006"/>
                  <a:pt x="1100737" y="4054183"/>
                  <a:pt x="1122047" y="4054183"/>
                </a:cubicBezTo>
                <a:close/>
                <a:moveTo>
                  <a:pt x="2029434" y="3951003"/>
                </a:moveTo>
                <a:lnTo>
                  <a:pt x="2029434" y="4074415"/>
                </a:lnTo>
                <a:lnTo>
                  <a:pt x="2069896" y="4074415"/>
                </a:lnTo>
                <a:lnTo>
                  <a:pt x="2069896" y="4220080"/>
                </a:lnTo>
                <a:lnTo>
                  <a:pt x="2029434" y="4220080"/>
                </a:lnTo>
                <a:lnTo>
                  <a:pt x="2029434" y="4343491"/>
                </a:lnTo>
                <a:lnTo>
                  <a:pt x="2307412" y="4343491"/>
                </a:lnTo>
                <a:lnTo>
                  <a:pt x="2307412" y="4220080"/>
                </a:lnTo>
                <a:lnTo>
                  <a:pt x="2273423" y="4220080"/>
                </a:lnTo>
                <a:lnTo>
                  <a:pt x="2273423" y="3951003"/>
                </a:lnTo>
                <a:close/>
                <a:moveTo>
                  <a:pt x="1697472" y="3943720"/>
                </a:moveTo>
                <a:cubicBezTo>
                  <a:pt x="1631114" y="3943720"/>
                  <a:pt x="1575950" y="3962873"/>
                  <a:pt x="1531980" y="4001177"/>
                </a:cubicBezTo>
                <a:cubicBezTo>
                  <a:pt x="1487741" y="4039752"/>
                  <a:pt x="1465622" y="4089116"/>
                  <a:pt x="1465622" y="4149270"/>
                </a:cubicBezTo>
                <a:cubicBezTo>
                  <a:pt x="1465622" y="4211853"/>
                  <a:pt x="1489360" y="4261757"/>
                  <a:pt x="1536836" y="4298982"/>
                </a:cubicBezTo>
                <a:cubicBezTo>
                  <a:pt x="1584312" y="4336208"/>
                  <a:pt x="1649322" y="4354821"/>
                  <a:pt x="1731866" y="4354821"/>
                </a:cubicBezTo>
                <a:cubicBezTo>
                  <a:pt x="1794178" y="4354821"/>
                  <a:pt x="1846510" y="4342682"/>
                  <a:pt x="1888861" y="4318404"/>
                </a:cubicBezTo>
                <a:cubicBezTo>
                  <a:pt x="1930672" y="4294127"/>
                  <a:pt x="1957917" y="4260138"/>
                  <a:pt x="1970595" y="4216439"/>
                </a:cubicBezTo>
                <a:lnTo>
                  <a:pt x="1818861" y="4182450"/>
                </a:lnTo>
                <a:cubicBezTo>
                  <a:pt x="1810228" y="4227498"/>
                  <a:pt x="1787030" y="4250023"/>
                  <a:pt x="1749265" y="4250023"/>
                </a:cubicBezTo>
                <a:cubicBezTo>
                  <a:pt x="1726336" y="4250023"/>
                  <a:pt x="1707723" y="4241256"/>
                  <a:pt x="1693426" y="4223722"/>
                </a:cubicBezTo>
                <a:cubicBezTo>
                  <a:pt x="1678860" y="4206188"/>
                  <a:pt x="1671576" y="4182180"/>
                  <a:pt x="1671576" y="4151698"/>
                </a:cubicBezTo>
                <a:cubicBezTo>
                  <a:pt x="1671576" y="4123644"/>
                  <a:pt x="1678320" y="4099771"/>
                  <a:pt x="1691808" y="4080079"/>
                </a:cubicBezTo>
                <a:cubicBezTo>
                  <a:pt x="1705295" y="4060927"/>
                  <a:pt x="1724448" y="4051351"/>
                  <a:pt x="1749265" y="4051351"/>
                </a:cubicBezTo>
                <a:cubicBezTo>
                  <a:pt x="1785951" y="4051351"/>
                  <a:pt x="1811982" y="4073740"/>
                  <a:pt x="1827358" y="4118519"/>
                </a:cubicBezTo>
                <a:lnTo>
                  <a:pt x="1951578" y="4118519"/>
                </a:lnTo>
                <a:lnTo>
                  <a:pt x="1951578" y="3951003"/>
                </a:lnTo>
                <a:lnTo>
                  <a:pt x="1827358" y="3951003"/>
                </a:lnTo>
                <a:lnTo>
                  <a:pt x="1827358" y="3977304"/>
                </a:lnTo>
                <a:cubicBezTo>
                  <a:pt x="1796876" y="3954915"/>
                  <a:pt x="1753581" y="3943720"/>
                  <a:pt x="1697472" y="3943720"/>
                </a:cubicBezTo>
                <a:close/>
                <a:moveTo>
                  <a:pt x="2622174" y="3939674"/>
                </a:moveTo>
                <a:cubicBezTo>
                  <a:pt x="2546914" y="3939674"/>
                  <a:pt x="2489996" y="3947497"/>
                  <a:pt x="2451422" y="3963142"/>
                </a:cubicBezTo>
                <a:cubicBezTo>
                  <a:pt x="2412308" y="3978788"/>
                  <a:pt x="2383984" y="4005898"/>
                  <a:pt x="2366450" y="4044472"/>
                </a:cubicBezTo>
                <a:lnTo>
                  <a:pt x="2525873" y="4060657"/>
                </a:lnTo>
                <a:cubicBezTo>
                  <a:pt x="2543407" y="4035570"/>
                  <a:pt x="2568494" y="4023027"/>
                  <a:pt x="2601134" y="4023027"/>
                </a:cubicBezTo>
                <a:cubicBezTo>
                  <a:pt x="2618938" y="4023027"/>
                  <a:pt x="2634583" y="4026534"/>
                  <a:pt x="2648070" y="4033547"/>
                </a:cubicBezTo>
                <a:cubicBezTo>
                  <a:pt x="2661018" y="4040831"/>
                  <a:pt x="2669381" y="4049597"/>
                  <a:pt x="2673157" y="4059848"/>
                </a:cubicBezTo>
                <a:cubicBezTo>
                  <a:pt x="2676664" y="4069559"/>
                  <a:pt x="2678417" y="4086553"/>
                  <a:pt x="2678417" y="4110831"/>
                </a:cubicBezTo>
                <a:lnTo>
                  <a:pt x="2678417" y="4122565"/>
                </a:lnTo>
                <a:cubicBezTo>
                  <a:pt x="2648475" y="4109347"/>
                  <a:pt x="2608147" y="4102738"/>
                  <a:pt x="2557434" y="4102738"/>
                </a:cubicBezTo>
                <a:cubicBezTo>
                  <a:pt x="2501865" y="4102738"/>
                  <a:pt x="2456817" y="4114473"/>
                  <a:pt x="2422289" y="4137941"/>
                </a:cubicBezTo>
                <a:cubicBezTo>
                  <a:pt x="2387491" y="4161409"/>
                  <a:pt x="2370092" y="4191487"/>
                  <a:pt x="2370092" y="4228173"/>
                </a:cubicBezTo>
                <a:cubicBezTo>
                  <a:pt x="2370092" y="4261352"/>
                  <a:pt x="2384254" y="4290081"/>
                  <a:pt x="2412577" y="4314358"/>
                </a:cubicBezTo>
                <a:cubicBezTo>
                  <a:pt x="2440632" y="4338636"/>
                  <a:pt x="2482308" y="4350775"/>
                  <a:pt x="2537607" y="4350775"/>
                </a:cubicBezTo>
                <a:cubicBezTo>
                  <a:pt x="2596413" y="4350775"/>
                  <a:pt x="2643350" y="4339445"/>
                  <a:pt x="2678417" y="4316786"/>
                </a:cubicBezTo>
                <a:lnTo>
                  <a:pt x="2678417" y="4343491"/>
                </a:lnTo>
                <a:lnTo>
                  <a:pt x="2932118" y="4343491"/>
                </a:lnTo>
                <a:lnTo>
                  <a:pt x="2932118" y="4220080"/>
                </a:lnTo>
                <a:lnTo>
                  <a:pt x="2881944" y="4220080"/>
                </a:lnTo>
                <a:lnTo>
                  <a:pt x="2881944" y="4106785"/>
                </a:lnTo>
                <a:cubicBezTo>
                  <a:pt x="2881944" y="4070908"/>
                  <a:pt x="2878437" y="4044472"/>
                  <a:pt x="2871424" y="4027478"/>
                </a:cubicBezTo>
                <a:cubicBezTo>
                  <a:pt x="2864680" y="4011023"/>
                  <a:pt x="2852676" y="3995647"/>
                  <a:pt x="2835412" y="3981350"/>
                </a:cubicBezTo>
                <a:cubicBezTo>
                  <a:pt x="2818148" y="3967323"/>
                  <a:pt x="2791577" y="3956938"/>
                  <a:pt x="2755701" y="3950194"/>
                </a:cubicBezTo>
                <a:cubicBezTo>
                  <a:pt x="2738437" y="3946687"/>
                  <a:pt x="2718813" y="3944057"/>
                  <a:pt x="2696828" y="3942304"/>
                </a:cubicBezTo>
                <a:cubicBezTo>
                  <a:pt x="2674843" y="3940551"/>
                  <a:pt x="2649958" y="3939674"/>
                  <a:pt x="2622174" y="3939674"/>
                </a:cubicBezTo>
                <a:close/>
                <a:moveTo>
                  <a:pt x="1114764" y="3939674"/>
                </a:moveTo>
                <a:cubicBezTo>
                  <a:pt x="1032220" y="3939674"/>
                  <a:pt x="966670" y="3959501"/>
                  <a:pt x="918115" y="3999154"/>
                </a:cubicBezTo>
                <a:cubicBezTo>
                  <a:pt x="869560" y="4038807"/>
                  <a:pt x="845283" y="4087497"/>
                  <a:pt x="845283" y="4145224"/>
                </a:cubicBezTo>
                <a:cubicBezTo>
                  <a:pt x="845283" y="4205918"/>
                  <a:pt x="869830" y="4255957"/>
                  <a:pt x="918925" y="4295341"/>
                </a:cubicBezTo>
                <a:cubicBezTo>
                  <a:pt x="968019" y="4334994"/>
                  <a:pt x="1036536" y="4354821"/>
                  <a:pt x="1124475" y="4354821"/>
                </a:cubicBezTo>
                <a:cubicBezTo>
                  <a:pt x="1205940" y="4354821"/>
                  <a:pt x="1271489" y="4334994"/>
                  <a:pt x="1321123" y="4295341"/>
                </a:cubicBezTo>
                <a:cubicBezTo>
                  <a:pt x="1370758" y="4255687"/>
                  <a:pt x="1395575" y="4206188"/>
                  <a:pt x="1395575" y="4146843"/>
                </a:cubicBezTo>
                <a:cubicBezTo>
                  <a:pt x="1395575" y="4085339"/>
                  <a:pt x="1369544" y="4035436"/>
                  <a:pt x="1317482" y="3997131"/>
                </a:cubicBezTo>
                <a:cubicBezTo>
                  <a:pt x="1265420" y="3958826"/>
                  <a:pt x="1197847" y="3939674"/>
                  <a:pt x="1114764" y="3939674"/>
                </a:cubicBezTo>
                <a:close/>
                <a:moveTo>
                  <a:pt x="2980316" y="3780656"/>
                </a:moveTo>
                <a:lnTo>
                  <a:pt x="2980316" y="3904067"/>
                </a:lnTo>
                <a:lnTo>
                  <a:pt x="3021991" y="3904067"/>
                </a:lnTo>
                <a:lnTo>
                  <a:pt x="3021991" y="4220080"/>
                </a:lnTo>
                <a:lnTo>
                  <a:pt x="2980316" y="4220080"/>
                </a:lnTo>
                <a:lnTo>
                  <a:pt x="2980316" y="4343491"/>
                </a:lnTo>
                <a:lnTo>
                  <a:pt x="3261531" y="4343491"/>
                </a:lnTo>
                <a:lnTo>
                  <a:pt x="3261531" y="4220080"/>
                </a:lnTo>
                <a:lnTo>
                  <a:pt x="3225518" y="4220080"/>
                </a:lnTo>
                <a:lnTo>
                  <a:pt x="3225518" y="3780656"/>
                </a:lnTo>
                <a:close/>
                <a:moveTo>
                  <a:pt x="504113" y="3773372"/>
                </a:moveTo>
                <a:cubicBezTo>
                  <a:pt x="454748" y="3773372"/>
                  <a:pt x="413207" y="3788074"/>
                  <a:pt x="379488" y="3817477"/>
                </a:cubicBezTo>
                <a:cubicBezTo>
                  <a:pt x="345499" y="3846880"/>
                  <a:pt x="328505" y="3887747"/>
                  <a:pt x="328505" y="3940079"/>
                </a:cubicBezTo>
                <a:cubicBezTo>
                  <a:pt x="328505" y="3969212"/>
                  <a:pt x="335653" y="3995782"/>
                  <a:pt x="349950" y="4019790"/>
                </a:cubicBezTo>
                <a:cubicBezTo>
                  <a:pt x="364247" y="4044068"/>
                  <a:pt x="381511" y="4063085"/>
                  <a:pt x="401742" y="4076842"/>
                </a:cubicBezTo>
                <a:cubicBezTo>
                  <a:pt x="423322" y="4091948"/>
                  <a:pt x="457041" y="4109887"/>
                  <a:pt x="502899" y="4130658"/>
                </a:cubicBezTo>
                <a:cubicBezTo>
                  <a:pt x="539315" y="4146843"/>
                  <a:pt x="563188" y="4159521"/>
                  <a:pt x="574518" y="4168693"/>
                </a:cubicBezTo>
                <a:cubicBezTo>
                  <a:pt x="585038" y="4177055"/>
                  <a:pt x="590298" y="4187575"/>
                  <a:pt x="590298" y="4200253"/>
                </a:cubicBezTo>
                <a:cubicBezTo>
                  <a:pt x="590298" y="4224531"/>
                  <a:pt x="575192" y="4236670"/>
                  <a:pt x="544980" y="4236670"/>
                </a:cubicBezTo>
                <a:cubicBezTo>
                  <a:pt x="503169" y="4236670"/>
                  <a:pt x="474710" y="4212123"/>
                  <a:pt x="459604" y="4163028"/>
                </a:cubicBezTo>
                <a:lnTo>
                  <a:pt x="332956" y="4163028"/>
                </a:lnTo>
                <a:lnTo>
                  <a:pt x="332956" y="4343491"/>
                </a:lnTo>
                <a:lnTo>
                  <a:pt x="459604" y="4343491"/>
                </a:lnTo>
                <a:lnTo>
                  <a:pt x="459604" y="4306670"/>
                </a:lnTo>
                <a:cubicBezTo>
                  <a:pt x="499797" y="4336073"/>
                  <a:pt x="544710" y="4350775"/>
                  <a:pt x="594344" y="4350775"/>
                </a:cubicBezTo>
                <a:cubicBezTo>
                  <a:pt x="647755" y="4350775"/>
                  <a:pt x="691994" y="4334185"/>
                  <a:pt x="727062" y="4301005"/>
                </a:cubicBezTo>
                <a:cubicBezTo>
                  <a:pt x="762129" y="4268366"/>
                  <a:pt x="779663" y="4228442"/>
                  <a:pt x="779663" y="4181236"/>
                </a:cubicBezTo>
                <a:cubicBezTo>
                  <a:pt x="779663" y="4150484"/>
                  <a:pt x="772245" y="4121891"/>
                  <a:pt x="757409" y="4095455"/>
                </a:cubicBezTo>
                <a:cubicBezTo>
                  <a:pt x="750935" y="4083586"/>
                  <a:pt x="742775" y="4072054"/>
                  <a:pt x="732929" y="4060860"/>
                </a:cubicBezTo>
                <a:cubicBezTo>
                  <a:pt x="723083" y="4049665"/>
                  <a:pt x="713439" y="4040965"/>
                  <a:pt x="703998" y="4034761"/>
                </a:cubicBezTo>
                <a:cubicBezTo>
                  <a:pt x="685385" y="4022083"/>
                  <a:pt x="648429" y="4001986"/>
                  <a:pt x="593131" y="3974472"/>
                </a:cubicBezTo>
                <a:cubicBezTo>
                  <a:pt x="551859" y="3954240"/>
                  <a:pt x="527446" y="3941158"/>
                  <a:pt x="519893" y="3935223"/>
                </a:cubicBezTo>
                <a:cubicBezTo>
                  <a:pt x="512070" y="3929558"/>
                  <a:pt x="508159" y="3921061"/>
                  <a:pt x="508159" y="3909732"/>
                </a:cubicBezTo>
                <a:cubicBezTo>
                  <a:pt x="508159" y="3886263"/>
                  <a:pt x="521916" y="3874529"/>
                  <a:pt x="549431" y="3874529"/>
                </a:cubicBezTo>
                <a:cubicBezTo>
                  <a:pt x="588545" y="3874529"/>
                  <a:pt x="615790" y="3896649"/>
                  <a:pt x="631165" y="3940888"/>
                </a:cubicBezTo>
                <a:lnTo>
                  <a:pt x="757004" y="3940888"/>
                </a:lnTo>
                <a:lnTo>
                  <a:pt x="757004" y="3780656"/>
                </a:lnTo>
                <a:lnTo>
                  <a:pt x="629547" y="3780656"/>
                </a:lnTo>
                <a:lnTo>
                  <a:pt x="629547" y="3815454"/>
                </a:lnTo>
                <a:cubicBezTo>
                  <a:pt x="595289" y="3787399"/>
                  <a:pt x="553477" y="3773372"/>
                  <a:pt x="504113" y="3773372"/>
                </a:cubicBezTo>
                <a:close/>
                <a:moveTo>
                  <a:pt x="2165793" y="3769326"/>
                </a:moveTo>
                <a:cubicBezTo>
                  <a:pt x="2133962" y="3769326"/>
                  <a:pt x="2107257" y="3775800"/>
                  <a:pt x="2085677" y="3788748"/>
                </a:cubicBezTo>
                <a:cubicBezTo>
                  <a:pt x="2063827" y="3801696"/>
                  <a:pt x="2052902" y="3818825"/>
                  <a:pt x="2052902" y="3840136"/>
                </a:cubicBezTo>
                <a:cubicBezTo>
                  <a:pt x="2052902" y="3863334"/>
                  <a:pt x="2063557" y="3880598"/>
                  <a:pt x="2084867" y="3891928"/>
                </a:cubicBezTo>
                <a:cubicBezTo>
                  <a:pt x="2106178" y="3903527"/>
                  <a:pt x="2132883" y="3909327"/>
                  <a:pt x="2164983" y="3909327"/>
                </a:cubicBezTo>
                <a:cubicBezTo>
                  <a:pt x="2196545" y="3909327"/>
                  <a:pt x="2222710" y="3902988"/>
                  <a:pt x="2243481" y="3890309"/>
                </a:cubicBezTo>
                <a:cubicBezTo>
                  <a:pt x="2263982" y="3877901"/>
                  <a:pt x="2274232" y="3861042"/>
                  <a:pt x="2274232" y="3839731"/>
                </a:cubicBezTo>
                <a:cubicBezTo>
                  <a:pt x="2274232" y="3820039"/>
                  <a:pt x="2264387" y="3803315"/>
                  <a:pt x="2244695" y="3789558"/>
                </a:cubicBezTo>
                <a:cubicBezTo>
                  <a:pt x="2224734" y="3776070"/>
                  <a:pt x="2198432" y="3769326"/>
                  <a:pt x="2165793" y="3769326"/>
                </a:cubicBezTo>
                <a:close/>
                <a:moveTo>
                  <a:pt x="4087225" y="3425596"/>
                </a:moveTo>
                <a:lnTo>
                  <a:pt x="4100396" y="3468571"/>
                </a:lnTo>
                <a:lnTo>
                  <a:pt x="4072603" y="3468571"/>
                </a:lnTo>
                <a:close/>
                <a:moveTo>
                  <a:pt x="4463946" y="3423364"/>
                </a:moveTo>
                <a:lnTo>
                  <a:pt x="4466179" y="3423364"/>
                </a:lnTo>
                <a:cubicBezTo>
                  <a:pt x="4478085" y="3423364"/>
                  <a:pt x="4486345" y="3425187"/>
                  <a:pt x="4490959" y="3428834"/>
                </a:cubicBezTo>
                <a:cubicBezTo>
                  <a:pt x="4495647" y="3432480"/>
                  <a:pt x="4498921" y="3437652"/>
                  <a:pt x="4500781" y="3444349"/>
                </a:cubicBezTo>
                <a:cubicBezTo>
                  <a:pt x="4502567" y="3451046"/>
                  <a:pt x="4503460" y="3457818"/>
                  <a:pt x="4503460" y="3464664"/>
                </a:cubicBezTo>
                <a:cubicBezTo>
                  <a:pt x="4503460" y="3476049"/>
                  <a:pt x="4501377" y="3485500"/>
                  <a:pt x="4497209" y="3493016"/>
                </a:cubicBezTo>
                <a:cubicBezTo>
                  <a:pt x="4492968" y="3500531"/>
                  <a:pt x="4483778" y="3504289"/>
                  <a:pt x="4469639" y="3504289"/>
                </a:cubicBezTo>
                <a:lnTo>
                  <a:pt x="4463946" y="3504289"/>
                </a:lnTo>
                <a:close/>
                <a:moveTo>
                  <a:pt x="4391727" y="3386195"/>
                </a:moveTo>
                <a:lnTo>
                  <a:pt x="4391727" y="3423364"/>
                </a:lnTo>
                <a:lnTo>
                  <a:pt x="4403894" y="3423364"/>
                </a:lnTo>
                <a:lnTo>
                  <a:pt x="4403894" y="3504289"/>
                </a:lnTo>
                <a:lnTo>
                  <a:pt x="4391727" y="3504289"/>
                </a:lnTo>
                <a:lnTo>
                  <a:pt x="4391727" y="3541459"/>
                </a:lnTo>
                <a:lnTo>
                  <a:pt x="4463946" y="3541459"/>
                </a:lnTo>
                <a:cubicBezTo>
                  <a:pt x="4485005" y="3541459"/>
                  <a:pt x="4500558" y="3540566"/>
                  <a:pt x="4510604" y="3538780"/>
                </a:cubicBezTo>
                <a:cubicBezTo>
                  <a:pt x="4520724" y="3536994"/>
                  <a:pt x="4530026" y="3533162"/>
                  <a:pt x="4538509" y="3527283"/>
                </a:cubicBezTo>
                <a:cubicBezTo>
                  <a:pt x="4547216" y="3521405"/>
                  <a:pt x="4554397" y="3512959"/>
                  <a:pt x="4560052" y="3501945"/>
                </a:cubicBezTo>
                <a:cubicBezTo>
                  <a:pt x="4565782" y="3490858"/>
                  <a:pt x="4568647" y="3478579"/>
                  <a:pt x="4568647" y="3465110"/>
                </a:cubicBezTo>
                <a:cubicBezTo>
                  <a:pt x="4568647" y="3458413"/>
                  <a:pt x="4567940" y="3452013"/>
                  <a:pt x="4566526" y="3445911"/>
                </a:cubicBezTo>
                <a:cubicBezTo>
                  <a:pt x="4565112" y="3439810"/>
                  <a:pt x="4563066" y="3434080"/>
                  <a:pt x="4560387" y="3428722"/>
                </a:cubicBezTo>
                <a:cubicBezTo>
                  <a:pt x="4554955" y="3417560"/>
                  <a:pt x="4547513" y="3408704"/>
                  <a:pt x="4538063" y="3402157"/>
                </a:cubicBezTo>
                <a:cubicBezTo>
                  <a:pt x="4528538" y="3395682"/>
                  <a:pt x="4518380" y="3391403"/>
                  <a:pt x="4507590" y="3389320"/>
                </a:cubicBezTo>
                <a:cubicBezTo>
                  <a:pt x="4496874" y="3387236"/>
                  <a:pt x="4483033" y="3386195"/>
                  <a:pt x="4466067" y="3386195"/>
                </a:cubicBezTo>
                <a:close/>
                <a:moveTo>
                  <a:pt x="4187461" y="3386195"/>
                </a:moveTo>
                <a:lnTo>
                  <a:pt x="4187461" y="3423364"/>
                </a:lnTo>
                <a:lnTo>
                  <a:pt x="4201079" y="3423364"/>
                </a:lnTo>
                <a:lnTo>
                  <a:pt x="4201079" y="3504289"/>
                </a:lnTo>
                <a:lnTo>
                  <a:pt x="4187461" y="3504289"/>
                </a:lnTo>
                <a:lnTo>
                  <a:pt x="4187461" y="3541459"/>
                </a:lnTo>
                <a:lnTo>
                  <a:pt x="4251196" y="3541459"/>
                </a:lnTo>
                <a:lnTo>
                  <a:pt x="4251196" y="3504289"/>
                </a:lnTo>
                <a:lnTo>
                  <a:pt x="4237467" y="3504289"/>
                </a:lnTo>
                <a:lnTo>
                  <a:pt x="4237467" y="3449595"/>
                </a:lnTo>
                <a:lnTo>
                  <a:pt x="4302877" y="3543468"/>
                </a:lnTo>
                <a:lnTo>
                  <a:pt x="4354000" y="3543468"/>
                </a:lnTo>
                <a:lnTo>
                  <a:pt x="4354000" y="3423364"/>
                </a:lnTo>
                <a:lnTo>
                  <a:pt x="4367506" y="3423364"/>
                </a:lnTo>
                <a:lnTo>
                  <a:pt x="4367506" y="3386195"/>
                </a:lnTo>
                <a:lnTo>
                  <a:pt x="4304886" y="3386195"/>
                </a:lnTo>
                <a:lnTo>
                  <a:pt x="4304886" y="3423364"/>
                </a:lnTo>
                <a:lnTo>
                  <a:pt x="4317499" y="3423364"/>
                </a:lnTo>
                <a:lnTo>
                  <a:pt x="4317499" y="3467343"/>
                </a:lnTo>
                <a:lnTo>
                  <a:pt x="4261019" y="3386195"/>
                </a:lnTo>
                <a:close/>
                <a:moveTo>
                  <a:pt x="4039563" y="3386195"/>
                </a:moveTo>
                <a:lnTo>
                  <a:pt x="4039563" y="3423364"/>
                </a:lnTo>
                <a:lnTo>
                  <a:pt x="4052064" y="3423364"/>
                </a:lnTo>
                <a:lnTo>
                  <a:pt x="4022931" y="3504289"/>
                </a:lnTo>
                <a:lnTo>
                  <a:pt x="4011099" y="3504289"/>
                </a:lnTo>
                <a:lnTo>
                  <a:pt x="4011099" y="3541459"/>
                </a:lnTo>
                <a:lnTo>
                  <a:pt x="4072603" y="3541459"/>
                </a:lnTo>
                <a:lnTo>
                  <a:pt x="4072603" y="3507415"/>
                </a:lnTo>
                <a:lnTo>
                  <a:pt x="4059878" y="3507415"/>
                </a:lnTo>
                <a:lnTo>
                  <a:pt x="4066687" y="3487881"/>
                </a:lnTo>
                <a:lnTo>
                  <a:pt x="4106424" y="3487881"/>
                </a:lnTo>
                <a:lnTo>
                  <a:pt x="4112340" y="3507415"/>
                </a:lnTo>
                <a:lnTo>
                  <a:pt x="4098722" y="3507415"/>
                </a:lnTo>
                <a:lnTo>
                  <a:pt x="4098722" y="3541459"/>
                </a:lnTo>
                <a:lnTo>
                  <a:pt x="4179759" y="3541459"/>
                </a:lnTo>
                <a:lnTo>
                  <a:pt x="4179759" y="3504289"/>
                </a:lnTo>
                <a:lnTo>
                  <a:pt x="4168374" y="3504289"/>
                </a:lnTo>
                <a:lnTo>
                  <a:pt x="4138682" y="3423364"/>
                </a:lnTo>
                <a:lnTo>
                  <a:pt x="4151184" y="3423364"/>
                </a:lnTo>
                <a:lnTo>
                  <a:pt x="4151184" y="3386195"/>
                </a:lnTo>
                <a:close/>
                <a:moveTo>
                  <a:pt x="4185001" y="2700321"/>
                </a:moveTo>
                <a:cubicBezTo>
                  <a:pt x="4209884" y="2700321"/>
                  <a:pt x="4233439" y="2706292"/>
                  <a:pt x="4255667" y="2718236"/>
                </a:cubicBezTo>
                <a:lnTo>
                  <a:pt x="4255667" y="2806319"/>
                </a:lnTo>
                <a:cubicBezTo>
                  <a:pt x="4236425" y="2823238"/>
                  <a:pt x="4211211" y="2831699"/>
                  <a:pt x="4180025" y="2831699"/>
                </a:cubicBezTo>
                <a:cubicBezTo>
                  <a:pt x="4162442" y="2831699"/>
                  <a:pt x="4146849" y="2825395"/>
                  <a:pt x="4133246" y="2812788"/>
                </a:cubicBezTo>
                <a:cubicBezTo>
                  <a:pt x="4119976" y="2800513"/>
                  <a:pt x="4113341" y="2784588"/>
                  <a:pt x="4113341" y="2765014"/>
                </a:cubicBezTo>
                <a:cubicBezTo>
                  <a:pt x="4113341" y="2746104"/>
                  <a:pt x="4119810" y="2730511"/>
                  <a:pt x="4132749" y="2718236"/>
                </a:cubicBezTo>
                <a:cubicBezTo>
                  <a:pt x="4145688" y="2706292"/>
                  <a:pt x="4163105" y="2700321"/>
                  <a:pt x="4185001" y="2700321"/>
                </a:cubicBezTo>
                <a:close/>
                <a:moveTo>
                  <a:pt x="2022827" y="2700321"/>
                </a:moveTo>
                <a:cubicBezTo>
                  <a:pt x="2047709" y="2700321"/>
                  <a:pt x="2071264" y="2706292"/>
                  <a:pt x="2093492" y="2718236"/>
                </a:cubicBezTo>
                <a:lnTo>
                  <a:pt x="2093492" y="2806319"/>
                </a:lnTo>
                <a:cubicBezTo>
                  <a:pt x="2074250" y="2823238"/>
                  <a:pt x="2049036" y="2831699"/>
                  <a:pt x="2017851" y="2831699"/>
                </a:cubicBezTo>
                <a:cubicBezTo>
                  <a:pt x="2000267" y="2831699"/>
                  <a:pt x="1984674" y="2825395"/>
                  <a:pt x="1971072" y="2812788"/>
                </a:cubicBezTo>
                <a:cubicBezTo>
                  <a:pt x="1957801" y="2800513"/>
                  <a:pt x="1951166" y="2784588"/>
                  <a:pt x="1951166" y="2765014"/>
                </a:cubicBezTo>
                <a:cubicBezTo>
                  <a:pt x="1951166" y="2746104"/>
                  <a:pt x="1957635" y="2730511"/>
                  <a:pt x="1970574" y="2718236"/>
                </a:cubicBezTo>
                <a:cubicBezTo>
                  <a:pt x="1983513" y="2706292"/>
                  <a:pt x="2000930" y="2700321"/>
                  <a:pt x="2022827" y="2700321"/>
                </a:cubicBezTo>
                <a:close/>
                <a:moveTo>
                  <a:pt x="5504925" y="2543065"/>
                </a:moveTo>
                <a:cubicBezTo>
                  <a:pt x="5526822" y="2543065"/>
                  <a:pt x="5544406" y="2551525"/>
                  <a:pt x="5557676" y="2568445"/>
                </a:cubicBezTo>
                <a:cubicBezTo>
                  <a:pt x="5570946" y="2585697"/>
                  <a:pt x="5577581" y="2607427"/>
                  <a:pt x="5577581" y="2633636"/>
                </a:cubicBezTo>
                <a:cubicBezTo>
                  <a:pt x="5577581" y="2634963"/>
                  <a:pt x="5577250" y="2640603"/>
                  <a:pt x="5576586" y="2650556"/>
                </a:cubicBezTo>
                <a:lnTo>
                  <a:pt x="5435753" y="2650556"/>
                </a:lnTo>
                <a:cubicBezTo>
                  <a:pt x="5435421" y="2647571"/>
                  <a:pt x="5435255" y="2644253"/>
                  <a:pt x="5435255" y="2640603"/>
                </a:cubicBezTo>
                <a:cubicBezTo>
                  <a:pt x="5435255" y="2613067"/>
                  <a:pt x="5441227" y="2589844"/>
                  <a:pt x="5453170" y="2570933"/>
                </a:cubicBezTo>
                <a:cubicBezTo>
                  <a:pt x="5465114" y="2552354"/>
                  <a:pt x="5482366" y="2543065"/>
                  <a:pt x="5504925" y="2543065"/>
                </a:cubicBezTo>
                <a:close/>
                <a:moveTo>
                  <a:pt x="2833898" y="2447019"/>
                </a:moveTo>
                <a:lnTo>
                  <a:pt x="2833898" y="2598801"/>
                </a:lnTo>
                <a:lnTo>
                  <a:pt x="2885653" y="2598801"/>
                </a:lnTo>
                <a:lnTo>
                  <a:pt x="3033453" y="2935706"/>
                </a:lnTo>
                <a:lnTo>
                  <a:pt x="3231516" y="2935706"/>
                </a:lnTo>
                <a:lnTo>
                  <a:pt x="3335026" y="2688377"/>
                </a:lnTo>
                <a:lnTo>
                  <a:pt x="3445502" y="2935706"/>
                </a:lnTo>
                <a:lnTo>
                  <a:pt x="3644062" y="2935706"/>
                </a:lnTo>
                <a:lnTo>
                  <a:pt x="3784398" y="2598801"/>
                </a:lnTo>
                <a:lnTo>
                  <a:pt x="3831674" y="2598801"/>
                </a:lnTo>
                <a:lnTo>
                  <a:pt x="3831674" y="2447019"/>
                </a:lnTo>
                <a:lnTo>
                  <a:pt x="3596289" y="2447019"/>
                </a:lnTo>
                <a:lnTo>
                  <a:pt x="3596289" y="2598801"/>
                </a:lnTo>
                <a:lnTo>
                  <a:pt x="3642569" y="2598801"/>
                </a:lnTo>
                <a:lnTo>
                  <a:pt x="3580862" y="2759540"/>
                </a:lnTo>
                <a:lnTo>
                  <a:pt x="3472375" y="2447019"/>
                </a:lnTo>
                <a:lnTo>
                  <a:pt x="3286755" y="2447019"/>
                </a:lnTo>
                <a:lnTo>
                  <a:pt x="3167818" y="2759540"/>
                </a:lnTo>
                <a:lnTo>
                  <a:pt x="3111086" y="2598801"/>
                </a:lnTo>
                <a:lnTo>
                  <a:pt x="3159358" y="2598801"/>
                </a:lnTo>
                <a:lnTo>
                  <a:pt x="3159358" y="2447019"/>
                </a:lnTo>
                <a:close/>
                <a:moveTo>
                  <a:pt x="5145064" y="2438062"/>
                </a:moveTo>
                <a:cubicBezTo>
                  <a:pt x="5101935" y="2438062"/>
                  <a:pt x="5069256" y="2441214"/>
                  <a:pt x="5047028" y="2447517"/>
                </a:cubicBezTo>
                <a:cubicBezTo>
                  <a:pt x="5023805" y="2454153"/>
                  <a:pt x="5000913" y="2468252"/>
                  <a:pt x="4978353" y="2489817"/>
                </a:cubicBezTo>
                <a:cubicBezTo>
                  <a:pt x="4954798" y="2511713"/>
                  <a:pt x="4937380" y="2537757"/>
                  <a:pt x="4926100" y="2567948"/>
                </a:cubicBezTo>
                <a:lnTo>
                  <a:pt x="4926100" y="2447019"/>
                </a:lnTo>
                <a:lnTo>
                  <a:pt x="4626518" y="2447019"/>
                </a:lnTo>
                <a:lnTo>
                  <a:pt x="4626518" y="2598801"/>
                </a:lnTo>
                <a:lnTo>
                  <a:pt x="4692208" y="2598801"/>
                </a:lnTo>
                <a:lnTo>
                  <a:pt x="4692208" y="2777953"/>
                </a:lnTo>
                <a:lnTo>
                  <a:pt x="4626518" y="2777953"/>
                </a:lnTo>
                <a:lnTo>
                  <a:pt x="4626518" y="2929735"/>
                </a:lnTo>
                <a:lnTo>
                  <a:pt x="5015676" y="2929735"/>
                </a:lnTo>
                <a:lnTo>
                  <a:pt x="5015676" y="2777953"/>
                </a:lnTo>
                <a:lnTo>
                  <a:pt x="4942522" y="2777953"/>
                </a:lnTo>
                <a:cubicBezTo>
                  <a:pt x="4942854" y="2748758"/>
                  <a:pt x="4947831" y="2725202"/>
                  <a:pt x="4957452" y="2707287"/>
                </a:cubicBezTo>
                <a:cubicBezTo>
                  <a:pt x="4966741" y="2690036"/>
                  <a:pt x="4984325" y="2676102"/>
                  <a:pt x="5010202" y="2665486"/>
                </a:cubicBezTo>
                <a:cubicBezTo>
                  <a:pt x="5035084" y="2655201"/>
                  <a:pt x="5073071" y="2650058"/>
                  <a:pt x="5124163" y="2650058"/>
                </a:cubicBezTo>
                <a:cubicBezTo>
                  <a:pt x="5132457" y="2650058"/>
                  <a:pt x="5139424" y="2650224"/>
                  <a:pt x="5145064" y="2650556"/>
                </a:cubicBezTo>
                <a:close/>
                <a:moveTo>
                  <a:pt x="5499949" y="2433086"/>
                </a:moveTo>
                <a:cubicBezTo>
                  <a:pt x="5405065" y="2433086"/>
                  <a:pt x="5329921" y="2457637"/>
                  <a:pt x="5274516" y="2506737"/>
                </a:cubicBezTo>
                <a:cubicBezTo>
                  <a:pt x="5218449" y="2555838"/>
                  <a:pt x="5190414" y="2617214"/>
                  <a:pt x="5190414" y="2690866"/>
                </a:cubicBezTo>
                <a:cubicBezTo>
                  <a:pt x="5190414" y="2766176"/>
                  <a:pt x="5218780" y="2827054"/>
                  <a:pt x="5275511" y="2873501"/>
                </a:cubicBezTo>
                <a:cubicBezTo>
                  <a:pt x="5332243" y="2920279"/>
                  <a:pt x="5416842" y="2943669"/>
                  <a:pt x="5529310" y="2943669"/>
                </a:cubicBezTo>
                <a:cubicBezTo>
                  <a:pt x="5596326" y="2943669"/>
                  <a:pt x="5653887" y="2930730"/>
                  <a:pt x="5701992" y="2904853"/>
                </a:cubicBezTo>
                <a:cubicBezTo>
                  <a:pt x="5725879" y="2892245"/>
                  <a:pt x="5746117" y="2877399"/>
                  <a:pt x="5762705" y="2860313"/>
                </a:cubicBezTo>
                <a:cubicBezTo>
                  <a:pt x="5779294" y="2843227"/>
                  <a:pt x="5792232" y="2823902"/>
                  <a:pt x="5801521" y="2802337"/>
                </a:cubicBezTo>
                <a:lnTo>
                  <a:pt x="5594999" y="2776958"/>
                </a:lnTo>
                <a:cubicBezTo>
                  <a:pt x="5579738" y="2812788"/>
                  <a:pt x="5554856" y="2830703"/>
                  <a:pt x="5520352" y="2830703"/>
                </a:cubicBezTo>
                <a:cubicBezTo>
                  <a:pt x="5462958" y="2830703"/>
                  <a:pt x="5433762" y="2791555"/>
                  <a:pt x="5432767" y="2713259"/>
                </a:cubicBezTo>
                <a:lnTo>
                  <a:pt x="5812967" y="2713259"/>
                </a:lnTo>
                <a:cubicBezTo>
                  <a:pt x="5809318" y="2619039"/>
                  <a:pt x="5779294" y="2548871"/>
                  <a:pt x="5722893" y="2502756"/>
                </a:cubicBezTo>
                <a:cubicBezTo>
                  <a:pt x="5665499" y="2456309"/>
                  <a:pt x="5591184" y="2433086"/>
                  <a:pt x="5499949" y="2433086"/>
                </a:cubicBezTo>
                <a:close/>
                <a:moveTo>
                  <a:pt x="4186494" y="2433086"/>
                </a:moveTo>
                <a:cubicBezTo>
                  <a:pt x="4093933" y="2433086"/>
                  <a:pt x="4023931" y="2442707"/>
                  <a:pt x="3976489" y="2461949"/>
                </a:cubicBezTo>
                <a:cubicBezTo>
                  <a:pt x="3928383" y="2481191"/>
                  <a:pt x="3893548" y="2514534"/>
                  <a:pt x="3871983" y="2561975"/>
                </a:cubicBezTo>
                <a:lnTo>
                  <a:pt x="4068055" y="2581881"/>
                </a:lnTo>
                <a:cubicBezTo>
                  <a:pt x="4089620" y="2551028"/>
                  <a:pt x="4120474" y="2535600"/>
                  <a:pt x="4160617" y="2535600"/>
                </a:cubicBezTo>
                <a:cubicBezTo>
                  <a:pt x="4182513" y="2535600"/>
                  <a:pt x="4201756" y="2539913"/>
                  <a:pt x="4218344" y="2548539"/>
                </a:cubicBezTo>
                <a:cubicBezTo>
                  <a:pt x="4234268" y="2557497"/>
                  <a:pt x="4244553" y="2568279"/>
                  <a:pt x="4249198" y="2580886"/>
                </a:cubicBezTo>
                <a:cubicBezTo>
                  <a:pt x="4253511" y="2592829"/>
                  <a:pt x="4255667" y="2613730"/>
                  <a:pt x="4255667" y="2643589"/>
                </a:cubicBezTo>
                <a:lnTo>
                  <a:pt x="4255667" y="2658021"/>
                </a:lnTo>
                <a:cubicBezTo>
                  <a:pt x="4218841" y="2641764"/>
                  <a:pt x="4169243" y="2633636"/>
                  <a:pt x="4106871" y="2633636"/>
                </a:cubicBezTo>
                <a:cubicBezTo>
                  <a:pt x="4038528" y="2633636"/>
                  <a:pt x="3983124" y="2648068"/>
                  <a:pt x="3940658" y="2676931"/>
                </a:cubicBezTo>
                <a:cubicBezTo>
                  <a:pt x="3897861" y="2705795"/>
                  <a:pt x="3876462" y="2742786"/>
                  <a:pt x="3876462" y="2787906"/>
                </a:cubicBezTo>
                <a:cubicBezTo>
                  <a:pt x="3876462" y="2828713"/>
                  <a:pt x="3893880" y="2864046"/>
                  <a:pt x="3928715" y="2893904"/>
                </a:cubicBezTo>
                <a:cubicBezTo>
                  <a:pt x="3963218" y="2923763"/>
                  <a:pt x="4014476" y="2938692"/>
                  <a:pt x="4082487" y="2938692"/>
                </a:cubicBezTo>
                <a:cubicBezTo>
                  <a:pt x="4154811" y="2938692"/>
                  <a:pt x="4212538" y="2924758"/>
                  <a:pt x="4255667" y="2896890"/>
                </a:cubicBezTo>
                <a:lnTo>
                  <a:pt x="4255667" y="2929735"/>
                </a:lnTo>
                <a:lnTo>
                  <a:pt x="4567690" y="2929735"/>
                </a:lnTo>
                <a:lnTo>
                  <a:pt x="4567690" y="2777953"/>
                </a:lnTo>
                <a:lnTo>
                  <a:pt x="4505982" y="2777953"/>
                </a:lnTo>
                <a:lnTo>
                  <a:pt x="4505982" y="2638613"/>
                </a:lnTo>
                <a:cubicBezTo>
                  <a:pt x="4505982" y="2594488"/>
                  <a:pt x="4501669" y="2561975"/>
                  <a:pt x="4493043" y="2541075"/>
                </a:cubicBezTo>
                <a:cubicBezTo>
                  <a:pt x="4484749" y="2520837"/>
                  <a:pt x="4469986" y="2501927"/>
                  <a:pt x="4448753" y="2484343"/>
                </a:cubicBezTo>
                <a:cubicBezTo>
                  <a:pt x="4427520" y="2467091"/>
                  <a:pt x="4394842" y="2454318"/>
                  <a:pt x="4350717" y="2446024"/>
                </a:cubicBezTo>
                <a:cubicBezTo>
                  <a:pt x="4329484" y="2441711"/>
                  <a:pt x="4305348" y="2438477"/>
                  <a:pt x="4278310" y="2436321"/>
                </a:cubicBezTo>
                <a:cubicBezTo>
                  <a:pt x="4251271" y="2434164"/>
                  <a:pt x="4220666" y="2433086"/>
                  <a:pt x="4186494" y="2433086"/>
                </a:cubicBezTo>
                <a:close/>
                <a:moveTo>
                  <a:pt x="2024320" y="2433086"/>
                </a:moveTo>
                <a:cubicBezTo>
                  <a:pt x="1931758" y="2433086"/>
                  <a:pt x="1861756" y="2442707"/>
                  <a:pt x="1814314" y="2461949"/>
                </a:cubicBezTo>
                <a:cubicBezTo>
                  <a:pt x="1766209" y="2481191"/>
                  <a:pt x="1731373" y="2514534"/>
                  <a:pt x="1709809" y="2561975"/>
                </a:cubicBezTo>
                <a:lnTo>
                  <a:pt x="1905880" y="2581881"/>
                </a:lnTo>
                <a:cubicBezTo>
                  <a:pt x="1927445" y="2551028"/>
                  <a:pt x="1958299" y="2535600"/>
                  <a:pt x="1998442" y="2535600"/>
                </a:cubicBezTo>
                <a:cubicBezTo>
                  <a:pt x="2020339" y="2535600"/>
                  <a:pt x="2039581" y="2539913"/>
                  <a:pt x="2056169" y="2548539"/>
                </a:cubicBezTo>
                <a:cubicBezTo>
                  <a:pt x="2072094" y="2557497"/>
                  <a:pt x="2082378" y="2568279"/>
                  <a:pt x="2087023" y="2580886"/>
                </a:cubicBezTo>
                <a:cubicBezTo>
                  <a:pt x="2091336" y="2592829"/>
                  <a:pt x="2093492" y="2613730"/>
                  <a:pt x="2093492" y="2643589"/>
                </a:cubicBezTo>
                <a:lnTo>
                  <a:pt x="2093492" y="2658021"/>
                </a:lnTo>
                <a:cubicBezTo>
                  <a:pt x="2056667" y="2641764"/>
                  <a:pt x="2007068" y="2633636"/>
                  <a:pt x="1944697" y="2633636"/>
                </a:cubicBezTo>
                <a:cubicBezTo>
                  <a:pt x="1876354" y="2633636"/>
                  <a:pt x="1820949" y="2648068"/>
                  <a:pt x="1778484" y="2676931"/>
                </a:cubicBezTo>
                <a:cubicBezTo>
                  <a:pt x="1735686" y="2705795"/>
                  <a:pt x="1714287" y="2742786"/>
                  <a:pt x="1714287" y="2787906"/>
                </a:cubicBezTo>
                <a:cubicBezTo>
                  <a:pt x="1714287" y="2828713"/>
                  <a:pt x="1731705" y="2864046"/>
                  <a:pt x="1766540" y="2893904"/>
                </a:cubicBezTo>
                <a:cubicBezTo>
                  <a:pt x="1801044" y="2923763"/>
                  <a:pt x="1852301" y="2938692"/>
                  <a:pt x="1920312" y="2938692"/>
                </a:cubicBezTo>
                <a:cubicBezTo>
                  <a:pt x="1992637" y="2938692"/>
                  <a:pt x="2050363" y="2924758"/>
                  <a:pt x="2093492" y="2896890"/>
                </a:cubicBezTo>
                <a:lnTo>
                  <a:pt x="2093492" y="2929735"/>
                </a:lnTo>
                <a:lnTo>
                  <a:pt x="2405515" y="2929735"/>
                </a:lnTo>
                <a:lnTo>
                  <a:pt x="2405515" y="2777953"/>
                </a:lnTo>
                <a:lnTo>
                  <a:pt x="2343807" y="2777953"/>
                </a:lnTo>
                <a:lnTo>
                  <a:pt x="2343807" y="2638613"/>
                </a:lnTo>
                <a:cubicBezTo>
                  <a:pt x="2343807" y="2594488"/>
                  <a:pt x="2339494" y="2561975"/>
                  <a:pt x="2330868" y="2541075"/>
                </a:cubicBezTo>
                <a:cubicBezTo>
                  <a:pt x="2322574" y="2520837"/>
                  <a:pt x="2307811" y="2501927"/>
                  <a:pt x="2286579" y="2484343"/>
                </a:cubicBezTo>
                <a:cubicBezTo>
                  <a:pt x="2265345" y="2467091"/>
                  <a:pt x="2232667" y="2454318"/>
                  <a:pt x="2188542" y="2446024"/>
                </a:cubicBezTo>
                <a:cubicBezTo>
                  <a:pt x="2167310" y="2441711"/>
                  <a:pt x="2143174" y="2438477"/>
                  <a:pt x="2116135" y="2436321"/>
                </a:cubicBezTo>
                <a:cubicBezTo>
                  <a:pt x="2089097" y="2434164"/>
                  <a:pt x="2058492" y="2433086"/>
                  <a:pt x="2024320" y="2433086"/>
                </a:cubicBezTo>
                <a:close/>
                <a:moveTo>
                  <a:pt x="2465340" y="2237511"/>
                </a:moveTo>
                <a:lnTo>
                  <a:pt x="2465340" y="2389293"/>
                </a:lnTo>
                <a:lnTo>
                  <a:pt x="2516597" y="2389293"/>
                </a:lnTo>
                <a:lnTo>
                  <a:pt x="2516597" y="2777953"/>
                </a:lnTo>
                <a:lnTo>
                  <a:pt x="2465340" y="2777953"/>
                </a:lnTo>
                <a:lnTo>
                  <a:pt x="2465340" y="2929735"/>
                </a:lnTo>
                <a:lnTo>
                  <a:pt x="2811202" y="2929735"/>
                </a:lnTo>
                <a:lnTo>
                  <a:pt x="2811202" y="2777953"/>
                </a:lnTo>
                <a:lnTo>
                  <a:pt x="2766912" y="2777953"/>
                </a:lnTo>
                <a:lnTo>
                  <a:pt x="2766912" y="2237511"/>
                </a:lnTo>
                <a:close/>
                <a:moveTo>
                  <a:pt x="588347" y="2237511"/>
                </a:moveTo>
                <a:lnTo>
                  <a:pt x="588347" y="2403227"/>
                </a:lnTo>
                <a:lnTo>
                  <a:pt x="643088" y="2403227"/>
                </a:lnTo>
                <a:lnTo>
                  <a:pt x="643088" y="2764019"/>
                </a:lnTo>
                <a:lnTo>
                  <a:pt x="589840" y="2764019"/>
                </a:lnTo>
                <a:lnTo>
                  <a:pt x="589840" y="2929735"/>
                </a:lnTo>
                <a:lnTo>
                  <a:pt x="858070" y="2929735"/>
                </a:lnTo>
                <a:lnTo>
                  <a:pt x="858070" y="2764019"/>
                </a:lnTo>
                <a:lnTo>
                  <a:pt x="803329" y="2764019"/>
                </a:lnTo>
                <a:lnTo>
                  <a:pt x="803329" y="2382326"/>
                </a:lnTo>
                <a:lnTo>
                  <a:pt x="1010349" y="2929735"/>
                </a:lnTo>
                <a:lnTo>
                  <a:pt x="1113859" y="2929735"/>
                </a:lnTo>
                <a:lnTo>
                  <a:pt x="1322869" y="2377349"/>
                </a:lnTo>
                <a:lnTo>
                  <a:pt x="1322869" y="2764019"/>
                </a:lnTo>
                <a:lnTo>
                  <a:pt x="1267631" y="2764019"/>
                </a:lnTo>
                <a:lnTo>
                  <a:pt x="1267631" y="2929735"/>
                </a:lnTo>
                <a:lnTo>
                  <a:pt x="1628921" y="2929735"/>
                </a:lnTo>
                <a:lnTo>
                  <a:pt x="1628921" y="2764019"/>
                </a:lnTo>
                <a:lnTo>
                  <a:pt x="1573185" y="2764019"/>
                </a:lnTo>
                <a:lnTo>
                  <a:pt x="1573185" y="2403227"/>
                </a:lnTo>
                <a:lnTo>
                  <a:pt x="1627428" y="2403227"/>
                </a:lnTo>
                <a:lnTo>
                  <a:pt x="1627428" y="2237511"/>
                </a:lnTo>
                <a:lnTo>
                  <a:pt x="1212393" y="2237511"/>
                </a:lnTo>
                <a:lnTo>
                  <a:pt x="1107887" y="2504746"/>
                </a:lnTo>
                <a:lnTo>
                  <a:pt x="1005870" y="2237511"/>
                </a:lnTo>
                <a:close/>
                <a:moveTo>
                  <a:pt x="6334506" y="1026624"/>
                </a:moveTo>
                <a:lnTo>
                  <a:pt x="6334506" y="1107885"/>
                </a:lnTo>
                <a:lnTo>
                  <a:pt x="6445904" y="1107885"/>
                </a:lnTo>
                <a:lnTo>
                  <a:pt x="6445904" y="1026624"/>
                </a:lnTo>
                <a:close/>
                <a:moveTo>
                  <a:pt x="5905732" y="1004970"/>
                </a:moveTo>
                <a:cubicBezTo>
                  <a:pt x="5916894" y="1004970"/>
                  <a:pt x="5927461" y="1007649"/>
                  <a:pt x="5937432" y="1013007"/>
                </a:cubicBezTo>
                <a:lnTo>
                  <a:pt x="5937432" y="1052521"/>
                </a:lnTo>
                <a:cubicBezTo>
                  <a:pt x="5928800" y="1060111"/>
                  <a:pt x="5917489" y="1063906"/>
                  <a:pt x="5903500" y="1063906"/>
                </a:cubicBezTo>
                <a:cubicBezTo>
                  <a:pt x="5895612" y="1063906"/>
                  <a:pt x="5888617" y="1061078"/>
                  <a:pt x="5882515" y="1055423"/>
                </a:cubicBezTo>
                <a:cubicBezTo>
                  <a:pt x="5876562" y="1049916"/>
                  <a:pt x="5873585" y="1042772"/>
                  <a:pt x="5873585" y="1033991"/>
                </a:cubicBezTo>
                <a:cubicBezTo>
                  <a:pt x="5873585" y="1025508"/>
                  <a:pt x="5876487" y="1018513"/>
                  <a:pt x="5882292" y="1013007"/>
                </a:cubicBezTo>
                <a:cubicBezTo>
                  <a:pt x="5888096" y="1007649"/>
                  <a:pt x="5895909" y="1004970"/>
                  <a:pt x="5905732" y="1004970"/>
                </a:cubicBezTo>
                <a:close/>
                <a:moveTo>
                  <a:pt x="1571858" y="1004970"/>
                </a:moveTo>
                <a:cubicBezTo>
                  <a:pt x="1583020" y="1004970"/>
                  <a:pt x="1593587" y="1007649"/>
                  <a:pt x="1603558" y="1013007"/>
                </a:cubicBezTo>
                <a:lnTo>
                  <a:pt x="1603558" y="1052521"/>
                </a:lnTo>
                <a:cubicBezTo>
                  <a:pt x="1594926" y="1060111"/>
                  <a:pt x="1583615" y="1063906"/>
                  <a:pt x="1569626" y="1063906"/>
                </a:cubicBezTo>
                <a:cubicBezTo>
                  <a:pt x="1561738" y="1063906"/>
                  <a:pt x="1554743" y="1061078"/>
                  <a:pt x="1548641" y="1055423"/>
                </a:cubicBezTo>
                <a:cubicBezTo>
                  <a:pt x="1542688" y="1049916"/>
                  <a:pt x="1539711" y="1042772"/>
                  <a:pt x="1539711" y="1033991"/>
                </a:cubicBezTo>
                <a:cubicBezTo>
                  <a:pt x="1539711" y="1025508"/>
                  <a:pt x="1542613" y="1018513"/>
                  <a:pt x="1548417" y="1013007"/>
                </a:cubicBezTo>
                <a:cubicBezTo>
                  <a:pt x="1554222" y="1007649"/>
                  <a:pt x="1562035" y="1004970"/>
                  <a:pt x="1571858" y="1004970"/>
                </a:cubicBezTo>
                <a:close/>
                <a:moveTo>
                  <a:pt x="3100173" y="951168"/>
                </a:moveTo>
                <a:cubicBezTo>
                  <a:pt x="3111931" y="951168"/>
                  <a:pt x="3121307" y="955782"/>
                  <a:pt x="3128303" y="965009"/>
                </a:cubicBezTo>
                <a:cubicBezTo>
                  <a:pt x="3135148" y="974088"/>
                  <a:pt x="3138572" y="985920"/>
                  <a:pt x="3138572" y="1000505"/>
                </a:cubicBezTo>
                <a:cubicBezTo>
                  <a:pt x="3138572" y="1013899"/>
                  <a:pt x="3135372" y="1024987"/>
                  <a:pt x="3128972" y="1033768"/>
                </a:cubicBezTo>
                <a:cubicBezTo>
                  <a:pt x="3122573" y="1042847"/>
                  <a:pt x="3112824" y="1047386"/>
                  <a:pt x="3099727" y="1047386"/>
                </a:cubicBezTo>
                <a:cubicBezTo>
                  <a:pt x="3087375" y="1047386"/>
                  <a:pt x="3077850" y="1042921"/>
                  <a:pt x="3071152" y="1033991"/>
                </a:cubicBezTo>
                <a:cubicBezTo>
                  <a:pt x="3064455" y="1025210"/>
                  <a:pt x="3061107" y="1014197"/>
                  <a:pt x="3061107" y="1000951"/>
                </a:cubicBezTo>
                <a:cubicBezTo>
                  <a:pt x="3061107" y="986962"/>
                  <a:pt x="3064455" y="975204"/>
                  <a:pt x="3071152" y="965679"/>
                </a:cubicBezTo>
                <a:cubicBezTo>
                  <a:pt x="3077850" y="956005"/>
                  <a:pt x="3087523" y="951168"/>
                  <a:pt x="3100173" y="951168"/>
                </a:cubicBezTo>
                <a:close/>
                <a:moveTo>
                  <a:pt x="5584338" y="934425"/>
                </a:moveTo>
                <a:cubicBezTo>
                  <a:pt x="5594160" y="934425"/>
                  <a:pt x="5602048" y="938220"/>
                  <a:pt x="5608001" y="945811"/>
                </a:cubicBezTo>
                <a:cubicBezTo>
                  <a:pt x="5613954" y="953550"/>
                  <a:pt x="5616931" y="963298"/>
                  <a:pt x="5616931" y="975055"/>
                </a:cubicBezTo>
                <a:cubicBezTo>
                  <a:pt x="5616931" y="975651"/>
                  <a:pt x="5616782" y="978181"/>
                  <a:pt x="5616485" y="982646"/>
                </a:cubicBezTo>
                <a:lnTo>
                  <a:pt x="5553307" y="982646"/>
                </a:lnTo>
                <a:cubicBezTo>
                  <a:pt x="5553158" y="981306"/>
                  <a:pt x="5553084" y="979818"/>
                  <a:pt x="5553084" y="978181"/>
                </a:cubicBezTo>
                <a:cubicBezTo>
                  <a:pt x="5553084" y="965828"/>
                  <a:pt x="5555763" y="955410"/>
                  <a:pt x="5561120" y="946927"/>
                </a:cubicBezTo>
                <a:cubicBezTo>
                  <a:pt x="5566478" y="938593"/>
                  <a:pt x="5574217" y="934425"/>
                  <a:pt x="5584338" y="934425"/>
                </a:cubicBezTo>
                <a:close/>
                <a:moveTo>
                  <a:pt x="4231788" y="934425"/>
                </a:moveTo>
                <a:cubicBezTo>
                  <a:pt x="4241610" y="934425"/>
                  <a:pt x="4249498" y="938220"/>
                  <a:pt x="4255451" y="945811"/>
                </a:cubicBezTo>
                <a:cubicBezTo>
                  <a:pt x="4261405" y="953550"/>
                  <a:pt x="4264381" y="963298"/>
                  <a:pt x="4264381" y="975055"/>
                </a:cubicBezTo>
                <a:cubicBezTo>
                  <a:pt x="4264381" y="975651"/>
                  <a:pt x="4264232" y="978181"/>
                  <a:pt x="4263935" y="982646"/>
                </a:cubicBezTo>
                <a:lnTo>
                  <a:pt x="4200757" y="982646"/>
                </a:lnTo>
                <a:cubicBezTo>
                  <a:pt x="4200608" y="981306"/>
                  <a:pt x="4200534" y="979818"/>
                  <a:pt x="4200534" y="978181"/>
                </a:cubicBezTo>
                <a:cubicBezTo>
                  <a:pt x="4200534" y="965828"/>
                  <a:pt x="4203213" y="955410"/>
                  <a:pt x="4208571" y="946927"/>
                </a:cubicBezTo>
                <a:cubicBezTo>
                  <a:pt x="4213928" y="938593"/>
                  <a:pt x="4221667" y="934425"/>
                  <a:pt x="4231788" y="934425"/>
                </a:cubicBezTo>
                <a:close/>
                <a:moveTo>
                  <a:pt x="6334506" y="891340"/>
                </a:moveTo>
                <a:lnTo>
                  <a:pt x="6334506" y="972600"/>
                </a:lnTo>
                <a:lnTo>
                  <a:pt x="6445904" y="972600"/>
                </a:lnTo>
                <a:lnTo>
                  <a:pt x="6445904" y="891340"/>
                </a:lnTo>
                <a:close/>
                <a:moveTo>
                  <a:pt x="2400980" y="891340"/>
                </a:moveTo>
                <a:lnTo>
                  <a:pt x="2400980" y="959428"/>
                </a:lnTo>
                <a:lnTo>
                  <a:pt x="2423303" y="959428"/>
                </a:lnTo>
                <a:lnTo>
                  <a:pt x="2423303" y="1039796"/>
                </a:lnTo>
                <a:lnTo>
                  <a:pt x="2400980" y="1039796"/>
                </a:lnTo>
                <a:lnTo>
                  <a:pt x="2400980" y="1107885"/>
                </a:lnTo>
                <a:lnTo>
                  <a:pt x="2554346" y="1107885"/>
                </a:lnTo>
                <a:lnTo>
                  <a:pt x="2554346" y="1039796"/>
                </a:lnTo>
                <a:lnTo>
                  <a:pt x="2535594" y="1039796"/>
                </a:lnTo>
                <a:lnTo>
                  <a:pt x="2535594" y="891340"/>
                </a:lnTo>
                <a:close/>
                <a:moveTo>
                  <a:pt x="5423082" y="887321"/>
                </a:moveTo>
                <a:cubicBezTo>
                  <a:pt x="5403735" y="887321"/>
                  <a:pt x="5389076" y="888735"/>
                  <a:pt x="5379104" y="891563"/>
                </a:cubicBezTo>
                <a:cubicBezTo>
                  <a:pt x="5368686" y="894539"/>
                  <a:pt x="5358417" y="900865"/>
                  <a:pt x="5348297" y="910538"/>
                </a:cubicBezTo>
                <a:cubicBezTo>
                  <a:pt x="5337729" y="920361"/>
                  <a:pt x="5329916" y="932044"/>
                  <a:pt x="5324856" y="945587"/>
                </a:cubicBezTo>
                <a:lnTo>
                  <a:pt x="5324856" y="891340"/>
                </a:lnTo>
                <a:lnTo>
                  <a:pt x="5190464" y="891340"/>
                </a:lnTo>
                <a:lnTo>
                  <a:pt x="5190464" y="959428"/>
                </a:lnTo>
                <a:lnTo>
                  <a:pt x="5219932" y="959428"/>
                </a:lnTo>
                <a:lnTo>
                  <a:pt x="5219932" y="1039796"/>
                </a:lnTo>
                <a:lnTo>
                  <a:pt x="5190464" y="1039796"/>
                </a:lnTo>
                <a:lnTo>
                  <a:pt x="5190464" y="1107885"/>
                </a:lnTo>
                <a:lnTo>
                  <a:pt x="5365039" y="1107885"/>
                </a:lnTo>
                <a:lnTo>
                  <a:pt x="5365039" y="1039796"/>
                </a:lnTo>
                <a:lnTo>
                  <a:pt x="5332223" y="1039796"/>
                </a:lnTo>
                <a:cubicBezTo>
                  <a:pt x="5332372" y="1026699"/>
                  <a:pt x="5334605" y="1016132"/>
                  <a:pt x="5338920" y="1008095"/>
                </a:cubicBezTo>
                <a:cubicBezTo>
                  <a:pt x="5343087" y="1000356"/>
                  <a:pt x="5350975" y="994105"/>
                  <a:pt x="5362584" y="989343"/>
                </a:cubicBezTo>
                <a:cubicBezTo>
                  <a:pt x="5373746" y="984729"/>
                  <a:pt x="5390787" y="982422"/>
                  <a:pt x="5413706" y="982422"/>
                </a:cubicBezTo>
                <a:cubicBezTo>
                  <a:pt x="5417427" y="982422"/>
                  <a:pt x="5420552" y="982497"/>
                  <a:pt x="5423082" y="982646"/>
                </a:cubicBezTo>
                <a:close/>
                <a:moveTo>
                  <a:pt x="3066910" y="887321"/>
                </a:moveTo>
                <a:cubicBezTo>
                  <a:pt x="3033870" y="887321"/>
                  <a:pt x="3005742" y="897367"/>
                  <a:pt x="2982526" y="917459"/>
                </a:cubicBezTo>
                <a:cubicBezTo>
                  <a:pt x="2959159" y="937551"/>
                  <a:pt x="2947475" y="964712"/>
                  <a:pt x="2947475" y="998942"/>
                </a:cubicBezTo>
                <a:cubicBezTo>
                  <a:pt x="2947475" y="1031387"/>
                  <a:pt x="2958712" y="1056762"/>
                  <a:pt x="2981186" y="1075068"/>
                </a:cubicBezTo>
                <a:cubicBezTo>
                  <a:pt x="3003361" y="1093523"/>
                  <a:pt x="3030597" y="1102750"/>
                  <a:pt x="3062893" y="1102750"/>
                </a:cubicBezTo>
                <a:cubicBezTo>
                  <a:pt x="3090575" y="1102750"/>
                  <a:pt x="3115652" y="1097095"/>
                  <a:pt x="3138125" y="1085784"/>
                </a:cubicBezTo>
                <a:cubicBezTo>
                  <a:pt x="3138125" y="1099178"/>
                  <a:pt x="3136637" y="1109522"/>
                  <a:pt x="3133660" y="1116814"/>
                </a:cubicBezTo>
                <a:cubicBezTo>
                  <a:pt x="3130535" y="1124107"/>
                  <a:pt x="3123466" y="1130432"/>
                  <a:pt x="3112451" y="1135790"/>
                </a:cubicBezTo>
                <a:cubicBezTo>
                  <a:pt x="3101587" y="1141297"/>
                  <a:pt x="3086482" y="1144050"/>
                  <a:pt x="3067135" y="1144050"/>
                </a:cubicBezTo>
                <a:cubicBezTo>
                  <a:pt x="3037814" y="1144050"/>
                  <a:pt x="3014449" y="1140404"/>
                  <a:pt x="2997036" y="1133111"/>
                </a:cubicBezTo>
                <a:lnTo>
                  <a:pt x="2966228" y="1188029"/>
                </a:lnTo>
                <a:cubicBezTo>
                  <a:pt x="2977093" y="1192344"/>
                  <a:pt x="2994580" y="1196437"/>
                  <a:pt x="3018691" y="1200307"/>
                </a:cubicBezTo>
                <a:cubicBezTo>
                  <a:pt x="3032829" y="1202390"/>
                  <a:pt x="3045368" y="1203879"/>
                  <a:pt x="3056307" y="1204772"/>
                </a:cubicBezTo>
                <a:cubicBezTo>
                  <a:pt x="3067246" y="1205665"/>
                  <a:pt x="3079710" y="1206111"/>
                  <a:pt x="3093699" y="1206111"/>
                </a:cubicBezTo>
                <a:cubicBezTo>
                  <a:pt x="3124954" y="1206111"/>
                  <a:pt x="3150031" y="1203655"/>
                  <a:pt x="3168932" y="1198744"/>
                </a:cubicBezTo>
                <a:cubicBezTo>
                  <a:pt x="3187982" y="1194131"/>
                  <a:pt x="3203833" y="1186540"/>
                  <a:pt x="3216484" y="1175973"/>
                </a:cubicBezTo>
                <a:cubicBezTo>
                  <a:pt x="3229133" y="1165853"/>
                  <a:pt x="3237914" y="1153649"/>
                  <a:pt x="3242826" y="1139362"/>
                </a:cubicBezTo>
                <a:cubicBezTo>
                  <a:pt x="3247589" y="1125074"/>
                  <a:pt x="3249970" y="1104685"/>
                  <a:pt x="3249970" y="1078193"/>
                </a:cubicBezTo>
                <a:lnTo>
                  <a:pt x="3249970" y="959428"/>
                </a:lnTo>
                <a:lnTo>
                  <a:pt x="3276981" y="959428"/>
                </a:lnTo>
                <a:lnTo>
                  <a:pt x="3276981" y="891340"/>
                </a:lnTo>
                <a:lnTo>
                  <a:pt x="3138125" y="891340"/>
                </a:lnTo>
                <a:lnTo>
                  <a:pt x="3138125" y="905181"/>
                </a:lnTo>
                <a:cubicBezTo>
                  <a:pt x="3117735" y="893274"/>
                  <a:pt x="3093997" y="887321"/>
                  <a:pt x="3066910" y="887321"/>
                </a:cubicBezTo>
                <a:close/>
                <a:moveTo>
                  <a:pt x="2810331" y="887321"/>
                </a:moveTo>
                <a:cubicBezTo>
                  <a:pt x="2778780" y="887321"/>
                  <a:pt x="2749237" y="897814"/>
                  <a:pt x="2721704" y="918798"/>
                </a:cubicBezTo>
                <a:lnTo>
                  <a:pt x="2721704" y="891340"/>
                </a:lnTo>
                <a:lnTo>
                  <a:pt x="2581508" y="891340"/>
                </a:lnTo>
                <a:lnTo>
                  <a:pt x="2581508" y="959428"/>
                </a:lnTo>
                <a:lnTo>
                  <a:pt x="2609413" y="959428"/>
                </a:lnTo>
                <a:lnTo>
                  <a:pt x="2609413" y="1039796"/>
                </a:lnTo>
                <a:lnTo>
                  <a:pt x="2581508" y="1039796"/>
                </a:lnTo>
                <a:lnTo>
                  <a:pt x="2581508" y="1107885"/>
                </a:lnTo>
                <a:lnTo>
                  <a:pt x="2752958" y="1107885"/>
                </a:lnTo>
                <a:lnTo>
                  <a:pt x="2752958" y="1039796"/>
                </a:lnTo>
                <a:lnTo>
                  <a:pt x="2721704" y="1039796"/>
                </a:lnTo>
                <a:lnTo>
                  <a:pt x="2721704" y="971707"/>
                </a:lnTo>
                <a:cubicBezTo>
                  <a:pt x="2733163" y="964117"/>
                  <a:pt x="2743879" y="960321"/>
                  <a:pt x="2753850" y="960321"/>
                </a:cubicBezTo>
                <a:cubicBezTo>
                  <a:pt x="2764715" y="960321"/>
                  <a:pt x="2772083" y="963596"/>
                  <a:pt x="2775952" y="970144"/>
                </a:cubicBezTo>
                <a:cubicBezTo>
                  <a:pt x="2779524" y="976841"/>
                  <a:pt x="2781310" y="990682"/>
                  <a:pt x="2781310" y="1011667"/>
                </a:cubicBezTo>
                <a:lnTo>
                  <a:pt x="2781310" y="1107885"/>
                </a:lnTo>
                <a:lnTo>
                  <a:pt x="2919273" y="1107885"/>
                </a:lnTo>
                <a:lnTo>
                  <a:pt x="2919273" y="1039796"/>
                </a:lnTo>
                <a:lnTo>
                  <a:pt x="2893600" y="1039796"/>
                </a:lnTo>
                <a:lnTo>
                  <a:pt x="2893600" y="984208"/>
                </a:lnTo>
                <a:cubicBezTo>
                  <a:pt x="2893600" y="950276"/>
                  <a:pt x="2886680" y="925644"/>
                  <a:pt x="2872839" y="910315"/>
                </a:cubicBezTo>
                <a:cubicBezTo>
                  <a:pt x="2858849" y="894986"/>
                  <a:pt x="2838013" y="887321"/>
                  <a:pt x="2810331" y="887321"/>
                </a:cubicBezTo>
                <a:close/>
                <a:moveTo>
                  <a:pt x="1865868" y="887321"/>
                </a:moveTo>
                <a:cubicBezTo>
                  <a:pt x="1839972" y="887321"/>
                  <a:pt x="1818615" y="892902"/>
                  <a:pt x="1801797" y="904064"/>
                </a:cubicBezTo>
                <a:cubicBezTo>
                  <a:pt x="1784831" y="915375"/>
                  <a:pt x="1776348" y="933011"/>
                  <a:pt x="1776348" y="956973"/>
                </a:cubicBezTo>
                <a:cubicBezTo>
                  <a:pt x="1776348" y="967837"/>
                  <a:pt x="1778133" y="976618"/>
                  <a:pt x="1781705" y="983315"/>
                </a:cubicBezTo>
                <a:cubicBezTo>
                  <a:pt x="1784980" y="990013"/>
                  <a:pt x="1791454" y="996859"/>
                  <a:pt x="1801127" y="1003854"/>
                </a:cubicBezTo>
                <a:cubicBezTo>
                  <a:pt x="1810503" y="1010848"/>
                  <a:pt x="1823303" y="1016653"/>
                  <a:pt x="1839525" y="1021266"/>
                </a:cubicBezTo>
                <a:cubicBezTo>
                  <a:pt x="1858278" y="1026773"/>
                  <a:pt x="1875393" y="1031610"/>
                  <a:pt x="1890871" y="1035777"/>
                </a:cubicBezTo>
                <a:cubicBezTo>
                  <a:pt x="1910070" y="1040391"/>
                  <a:pt x="1921901" y="1043888"/>
                  <a:pt x="1926367" y="1046270"/>
                </a:cubicBezTo>
                <a:cubicBezTo>
                  <a:pt x="1930682" y="1048502"/>
                  <a:pt x="1932840" y="1051702"/>
                  <a:pt x="1932840" y="1055869"/>
                </a:cubicBezTo>
                <a:cubicBezTo>
                  <a:pt x="1932840" y="1064055"/>
                  <a:pt x="1922869" y="1068148"/>
                  <a:pt x="1902926" y="1068148"/>
                </a:cubicBezTo>
                <a:cubicBezTo>
                  <a:pt x="1883132" y="1068148"/>
                  <a:pt x="1864900" y="1059366"/>
                  <a:pt x="1848231" y="1041805"/>
                </a:cubicBezTo>
                <a:lnTo>
                  <a:pt x="1783268" y="1041805"/>
                </a:lnTo>
                <a:lnTo>
                  <a:pt x="1783268" y="1110563"/>
                </a:lnTo>
                <a:lnTo>
                  <a:pt x="1852697" y="1110563"/>
                </a:lnTo>
                <a:lnTo>
                  <a:pt x="1852697" y="1097169"/>
                </a:lnTo>
                <a:cubicBezTo>
                  <a:pt x="1871449" y="1106992"/>
                  <a:pt x="1894294" y="1111903"/>
                  <a:pt x="1921232" y="1111903"/>
                </a:cubicBezTo>
                <a:cubicBezTo>
                  <a:pt x="1948318" y="1111903"/>
                  <a:pt x="1971089" y="1106024"/>
                  <a:pt x="1989544" y="1094267"/>
                </a:cubicBezTo>
                <a:cubicBezTo>
                  <a:pt x="2008147" y="1082361"/>
                  <a:pt x="2017449" y="1063906"/>
                  <a:pt x="2017449" y="1038903"/>
                </a:cubicBezTo>
                <a:cubicBezTo>
                  <a:pt x="2017449" y="1025062"/>
                  <a:pt x="2013654" y="1013379"/>
                  <a:pt x="2006064" y="1003854"/>
                </a:cubicBezTo>
                <a:cubicBezTo>
                  <a:pt x="1998325" y="994329"/>
                  <a:pt x="1986790" y="986664"/>
                  <a:pt x="1971461" y="980860"/>
                </a:cubicBezTo>
                <a:cubicBezTo>
                  <a:pt x="1955983" y="975055"/>
                  <a:pt x="1934478" y="969251"/>
                  <a:pt x="1906944" y="963447"/>
                </a:cubicBezTo>
                <a:cubicBezTo>
                  <a:pt x="1882685" y="958387"/>
                  <a:pt x="1868398" y="955187"/>
                  <a:pt x="1864082" y="953847"/>
                </a:cubicBezTo>
                <a:cubicBezTo>
                  <a:pt x="1859022" y="952508"/>
                  <a:pt x="1856492" y="949680"/>
                  <a:pt x="1856492" y="945364"/>
                </a:cubicBezTo>
                <a:cubicBezTo>
                  <a:pt x="1856492" y="936286"/>
                  <a:pt x="1865049" y="931746"/>
                  <a:pt x="1882164" y="931746"/>
                </a:cubicBezTo>
                <a:cubicBezTo>
                  <a:pt x="1903894" y="931746"/>
                  <a:pt x="1922646" y="939262"/>
                  <a:pt x="1938421" y="954294"/>
                </a:cubicBezTo>
                <a:lnTo>
                  <a:pt x="2001822" y="954294"/>
                </a:lnTo>
                <a:lnTo>
                  <a:pt x="2001822" y="891340"/>
                </a:lnTo>
                <a:lnTo>
                  <a:pt x="1933287" y="891340"/>
                </a:lnTo>
                <a:lnTo>
                  <a:pt x="1933287" y="902502"/>
                </a:lnTo>
                <a:cubicBezTo>
                  <a:pt x="1915130" y="892381"/>
                  <a:pt x="1892657" y="887321"/>
                  <a:pt x="1865868" y="887321"/>
                </a:cubicBezTo>
                <a:close/>
                <a:moveTo>
                  <a:pt x="1112053" y="887321"/>
                </a:moveTo>
                <a:cubicBezTo>
                  <a:pt x="1096277" y="887321"/>
                  <a:pt x="1079757" y="890670"/>
                  <a:pt x="1062493" y="897367"/>
                </a:cubicBezTo>
                <a:cubicBezTo>
                  <a:pt x="1045080" y="904064"/>
                  <a:pt x="1031016" y="911952"/>
                  <a:pt x="1020301" y="921031"/>
                </a:cubicBezTo>
                <a:lnTo>
                  <a:pt x="1020301" y="891340"/>
                </a:lnTo>
                <a:lnTo>
                  <a:pt x="880551" y="891340"/>
                </a:lnTo>
                <a:lnTo>
                  <a:pt x="880551" y="959428"/>
                </a:lnTo>
                <a:lnTo>
                  <a:pt x="907787" y="959428"/>
                </a:lnTo>
                <a:lnTo>
                  <a:pt x="907787" y="1039796"/>
                </a:lnTo>
                <a:lnTo>
                  <a:pt x="880997" y="1039796"/>
                </a:lnTo>
                <a:lnTo>
                  <a:pt x="880997" y="1107885"/>
                </a:lnTo>
                <a:lnTo>
                  <a:pt x="1050662" y="1107885"/>
                </a:lnTo>
                <a:lnTo>
                  <a:pt x="1050662" y="1039796"/>
                </a:lnTo>
                <a:lnTo>
                  <a:pt x="1020301" y="1039796"/>
                </a:lnTo>
                <a:lnTo>
                  <a:pt x="1020301" y="974386"/>
                </a:lnTo>
                <a:cubicBezTo>
                  <a:pt x="1032951" y="965158"/>
                  <a:pt x="1045006" y="960545"/>
                  <a:pt x="1056466" y="960545"/>
                </a:cubicBezTo>
                <a:cubicBezTo>
                  <a:pt x="1066437" y="960545"/>
                  <a:pt x="1073060" y="963670"/>
                  <a:pt x="1076334" y="969921"/>
                </a:cubicBezTo>
                <a:cubicBezTo>
                  <a:pt x="1079609" y="976320"/>
                  <a:pt x="1081246" y="991426"/>
                  <a:pt x="1081246" y="1015239"/>
                </a:cubicBezTo>
                <a:lnTo>
                  <a:pt x="1081246" y="1107885"/>
                </a:lnTo>
                <a:lnTo>
                  <a:pt x="1224121" y="1107885"/>
                </a:lnTo>
                <a:lnTo>
                  <a:pt x="1224121" y="1039796"/>
                </a:lnTo>
                <a:lnTo>
                  <a:pt x="1193537" y="1039796"/>
                </a:lnTo>
                <a:lnTo>
                  <a:pt x="1193537" y="974386"/>
                </a:lnTo>
                <a:cubicBezTo>
                  <a:pt x="1205889" y="965158"/>
                  <a:pt x="1218168" y="960545"/>
                  <a:pt x="1230372" y="960545"/>
                </a:cubicBezTo>
                <a:cubicBezTo>
                  <a:pt x="1240045" y="960545"/>
                  <a:pt x="1246743" y="963521"/>
                  <a:pt x="1250463" y="969474"/>
                </a:cubicBezTo>
                <a:cubicBezTo>
                  <a:pt x="1254184" y="975427"/>
                  <a:pt x="1256044" y="990534"/>
                  <a:pt x="1256044" y="1014792"/>
                </a:cubicBezTo>
                <a:lnTo>
                  <a:pt x="1256044" y="1107885"/>
                </a:lnTo>
                <a:lnTo>
                  <a:pt x="1396910" y="1107885"/>
                </a:lnTo>
                <a:lnTo>
                  <a:pt x="1396910" y="1039796"/>
                </a:lnTo>
                <a:lnTo>
                  <a:pt x="1368335" y="1039796"/>
                </a:lnTo>
                <a:lnTo>
                  <a:pt x="1368335" y="990906"/>
                </a:lnTo>
                <a:cubicBezTo>
                  <a:pt x="1368335" y="965605"/>
                  <a:pt x="1365731" y="945959"/>
                  <a:pt x="1360522" y="931970"/>
                </a:cubicBezTo>
                <a:cubicBezTo>
                  <a:pt x="1355462" y="918426"/>
                  <a:pt x="1346681" y="907562"/>
                  <a:pt x="1334179" y="899376"/>
                </a:cubicBezTo>
                <a:cubicBezTo>
                  <a:pt x="1321975" y="891340"/>
                  <a:pt x="1306423" y="887321"/>
                  <a:pt x="1287522" y="887321"/>
                </a:cubicBezTo>
                <a:cubicBezTo>
                  <a:pt x="1252993" y="887321"/>
                  <a:pt x="1219135" y="901460"/>
                  <a:pt x="1185946" y="929737"/>
                </a:cubicBezTo>
                <a:cubicBezTo>
                  <a:pt x="1173445" y="901460"/>
                  <a:pt x="1148814" y="887321"/>
                  <a:pt x="1112053" y="887321"/>
                </a:cubicBezTo>
                <a:close/>
                <a:moveTo>
                  <a:pt x="743406" y="887321"/>
                </a:moveTo>
                <a:cubicBezTo>
                  <a:pt x="711854" y="887321"/>
                  <a:pt x="682312" y="897814"/>
                  <a:pt x="654779" y="918798"/>
                </a:cubicBezTo>
                <a:lnTo>
                  <a:pt x="654779" y="891340"/>
                </a:lnTo>
                <a:lnTo>
                  <a:pt x="514583" y="891340"/>
                </a:lnTo>
                <a:lnTo>
                  <a:pt x="514583" y="959428"/>
                </a:lnTo>
                <a:lnTo>
                  <a:pt x="542488" y="959428"/>
                </a:lnTo>
                <a:lnTo>
                  <a:pt x="542488" y="1039796"/>
                </a:lnTo>
                <a:lnTo>
                  <a:pt x="514583" y="1039796"/>
                </a:lnTo>
                <a:lnTo>
                  <a:pt x="514583" y="1107885"/>
                </a:lnTo>
                <a:lnTo>
                  <a:pt x="686033" y="1107885"/>
                </a:lnTo>
                <a:lnTo>
                  <a:pt x="686033" y="1039796"/>
                </a:lnTo>
                <a:lnTo>
                  <a:pt x="654779" y="1039796"/>
                </a:lnTo>
                <a:lnTo>
                  <a:pt x="654779" y="971707"/>
                </a:lnTo>
                <a:cubicBezTo>
                  <a:pt x="666238" y="964117"/>
                  <a:pt x="676954" y="960321"/>
                  <a:pt x="686926" y="960321"/>
                </a:cubicBezTo>
                <a:cubicBezTo>
                  <a:pt x="697790" y="960321"/>
                  <a:pt x="705157" y="963596"/>
                  <a:pt x="709026" y="970144"/>
                </a:cubicBezTo>
                <a:cubicBezTo>
                  <a:pt x="712598" y="976841"/>
                  <a:pt x="714384" y="990682"/>
                  <a:pt x="714384" y="1011667"/>
                </a:cubicBezTo>
                <a:lnTo>
                  <a:pt x="714384" y="1107885"/>
                </a:lnTo>
                <a:lnTo>
                  <a:pt x="852348" y="1107885"/>
                </a:lnTo>
                <a:lnTo>
                  <a:pt x="852348" y="1039796"/>
                </a:lnTo>
                <a:lnTo>
                  <a:pt x="826675" y="1039796"/>
                </a:lnTo>
                <a:lnTo>
                  <a:pt x="826675" y="984208"/>
                </a:lnTo>
                <a:cubicBezTo>
                  <a:pt x="826675" y="950276"/>
                  <a:pt x="819755" y="925644"/>
                  <a:pt x="805914" y="910315"/>
                </a:cubicBezTo>
                <a:cubicBezTo>
                  <a:pt x="791924" y="894986"/>
                  <a:pt x="771088" y="887321"/>
                  <a:pt x="743406" y="887321"/>
                </a:cubicBezTo>
                <a:close/>
                <a:moveTo>
                  <a:pt x="5906402" y="885089"/>
                </a:moveTo>
                <a:cubicBezTo>
                  <a:pt x="5864879" y="885089"/>
                  <a:pt x="5833476" y="889405"/>
                  <a:pt x="5812193" y="898037"/>
                </a:cubicBezTo>
                <a:cubicBezTo>
                  <a:pt x="5790613" y="906669"/>
                  <a:pt x="5774986" y="921626"/>
                  <a:pt x="5765313" y="942908"/>
                </a:cubicBezTo>
                <a:lnTo>
                  <a:pt x="5853270" y="951838"/>
                </a:lnTo>
                <a:cubicBezTo>
                  <a:pt x="5862944" y="937997"/>
                  <a:pt x="5876785" y="931077"/>
                  <a:pt x="5894793" y="931077"/>
                </a:cubicBezTo>
                <a:cubicBezTo>
                  <a:pt x="5904616" y="931077"/>
                  <a:pt x="5913248" y="933011"/>
                  <a:pt x="5920689" y="936881"/>
                </a:cubicBezTo>
                <a:cubicBezTo>
                  <a:pt x="5927833" y="940899"/>
                  <a:pt x="5932447" y="945736"/>
                  <a:pt x="5934530" y="951392"/>
                </a:cubicBezTo>
                <a:cubicBezTo>
                  <a:pt x="5936465" y="956749"/>
                  <a:pt x="5937432" y="966126"/>
                  <a:pt x="5937432" y="979520"/>
                </a:cubicBezTo>
                <a:lnTo>
                  <a:pt x="5937432" y="985994"/>
                </a:lnTo>
                <a:cubicBezTo>
                  <a:pt x="5920912" y="978702"/>
                  <a:pt x="5898663" y="975055"/>
                  <a:pt x="5870683" y="975055"/>
                </a:cubicBezTo>
                <a:cubicBezTo>
                  <a:pt x="5840024" y="975055"/>
                  <a:pt x="5815170" y="981529"/>
                  <a:pt x="5796120" y="994478"/>
                </a:cubicBezTo>
                <a:cubicBezTo>
                  <a:pt x="5776921" y="1007425"/>
                  <a:pt x="5767322" y="1024020"/>
                  <a:pt x="5767322" y="1044261"/>
                </a:cubicBezTo>
                <a:cubicBezTo>
                  <a:pt x="5767322" y="1062566"/>
                  <a:pt x="5775135" y="1078417"/>
                  <a:pt x="5790762" y="1091811"/>
                </a:cubicBezTo>
                <a:cubicBezTo>
                  <a:pt x="5806240" y="1105206"/>
                  <a:pt x="5829234" y="1111903"/>
                  <a:pt x="5859744" y="1111903"/>
                </a:cubicBezTo>
                <a:cubicBezTo>
                  <a:pt x="5892189" y="1111903"/>
                  <a:pt x="5918085" y="1105652"/>
                  <a:pt x="5937432" y="1093151"/>
                </a:cubicBezTo>
                <a:lnTo>
                  <a:pt x="5937432" y="1107885"/>
                </a:lnTo>
                <a:lnTo>
                  <a:pt x="6077405" y="1107885"/>
                </a:lnTo>
                <a:lnTo>
                  <a:pt x="6077405" y="1039796"/>
                </a:lnTo>
                <a:lnTo>
                  <a:pt x="6049723" y="1039796"/>
                </a:lnTo>
                <a:lnTo>
                  <a:pt x="6049723" y="977288"/>
                </a:lnTo>
                <a:cubicBezTo>
                  <a:pt x="6049723" y="957494"/>
                  <a:pt x="6047788" y="942908"/>
                  <a:pt x="6043919" y="933532"/>
                </a:cubicBezTo>
                <a:cubicBezTo>
                  <a:pt x="6040198" y="924454"/>
                  <a:pt x="6033575" y="915971"/>
                  <a:pt x="6024050" y="908083"/>
                </a:cubicBezTo>
                <a:cubicBezTo>
                  <a:pt x="6014525" y="900344"/>
                  <a:pt x="5999866" y="894614"/>
                  <a:pt x="5980072" y="890893"/>
                </a:cubicBezTo>
                <a:cubicBezTo>
                  <a:pt x="5970547" y="888958"/>
                  <a:pt x="5959719" y="887507"/>
                  <a:pt x="5947590" y="886540"/>
                </a:cubicBezTo>
                <a:cubicBezTo>
                  <a:pt x="5935460" y="885572"/>
                  <a:pt x="5921731" y="885089"/>
                  <a:pt x="5906402" y="885089"/>
                </a:cubicBezTo>
                <a:close/>
                <a:moveTo>
                  <a:pt x="5582105" y="885089"/>
                </a:moveTo>
                <a:cubicBezTo>
                  <a:pt x="5539540" y="885089"/>
                  <a:pt x="5505831" y="896102"/>
                  <a:pt x="5480977" y="918129"/>
                </a:cubicBezTo>
                <a:cubicBezTo>
                  <a:pt x="5455825" y="940155"/>
                  <a:pt x="5443249" y="967688"/>
                  <a:pt x="5443249" y="1000728"/>
                </a:cubicBezTo>
                <a:cubicBezTo>
                  <a:pt x="5443249" y="1034512"/>
                  <a:pt x="5455974" y="1061822"/>
                  <a:pt x="5481423" y="1082658"/>
                </a:cubicBezTo>
                <a:cubicBezTo>
                  <a:pt x="5506873" y="1103643"/>
                  <a:pt x="5544824" y="1114135"/>
                  <a:pt x="5595277" y="1114135"/>
                </a:cubicBezTo>
                <a:cubicBezTo>
                  <a:pt x="5625340" y="1114135"/>
                  <a:pt x="5651161" y="1108331"/>
                  <a:pt x="5672742" y="1096723"/>
                </a:cubicBezTo>
                <a:cubicBezTo>
                  <a:pt x="5683457" y="1091067"/>
                  <a:pt x="5692536" y="1084407"/>
                  <a:pt x="5699977" y="1076742"/>
                </a:cubicBezTo>
                <a:cubicBezTo>
                  <a:pt x="5707418" y="1069078"/>
                  <a:pt x="5713223" y="1060408"/>
                  <a:pt x="5717390" y="1050735"/>
                </a:cubicBezTo>
                <a:lnTo>
                  <a:pt x="5624744" y="1039349"/>
                </a:lnTo>
                <a:cubicBezTo>
                  <a:pt x="5617898" y="1055423"/>
                  <a:pt x="5606736" y="1063459"/>
                  <a:pt x="5591258" y="1063459"/>
                </a:cubicBezTo>
                <a:cubicBezTo>
                  <a:pt x="5565511" y="1063459"/>
                  <a:pt x="5552414" y="1045898"/>
                  <a:pt x="5551968" y="1010774"/>
                </a:cubicBezTo>
                <a:lnTo>
                  <a:pt x="5722525" y="1010774"/>
                </a:lnTo>
                <a:cubicBezTo>
                  <a:pt x="5720887" y="968507"/>
                  <a:pt x="5707418" y="937030"/>
                  <a:pt x="5682118" y="916343"/>
                </a:cubicBezTo>
                <a:cubicBezTo>
                  <a:pt x="5656370" y="895507"/>
                  <a:pt x="5623033" y="885089"/>
                  <a:pt x="5582105" y="885089"/>
                </a:cubicBezTo>
                <a:close/>
                <a:moveTo>
                  <a:pt x="4229555" y="885089"/>
                </a:moveTo>
                <a:cubicBezTo>
                  <a:pt x="4186991" y="885089"/>
                  <a:pt x="4153281" y="896102"/>
                  <a:pt x="4128427" y="918129"/>
                </a:cubicBezTo>
                <a:cubicBezTo>
                  <a:pt x="4103275" y="940155"/>
                  <a:pt x="4090699" y="967688"/>
                  <a:pt x="4090699" y="1000728"/>
                </a:cubicBezTo>
                <a:cubicBezTo>
                  <a:pt x="4090699" y="1034512"/>
                  <a:pt x="4103424" y="1061822"/>
                  <a:pt x="4128873" y="1082658"/>
                </a:cubicBezTo>
                <a:cubicBezTo>
                  <a:pt x="4154323" y="1103643"/>
                  <a:pt x="4192274" y="1114135"/>
                  <a:pt x="4242727" y="1114135"/>
                </a:cubicBezTo>
                <a:cubicBezTo>
                  <a:pt x="4272790" y="1114135"/>
                  <a:pt x="4298612" y="1108331"/>
                  <a:pt x="4320192" y="1096723"/>
                </a:cubicBezTo>
                <a:cubicBezTo>
                  <a:pt x="4330907" y="1091067"/>
                  <a:pt x="4339986" y="1084407"/>
                  <a:pt x="4347427" y="1076742"/>
                </a:cubicBezTo>
                <a:cubicBezTo>
                  <a:pt x="4354869" y="1069078"/>
                  <a:pt x="4360673" y="1060408"/>
                  <a:pt x="4364840" y="1050735"/>
                </a:cubicBezTo>
                <a:lnTo>
                  <a:pt x="4272195" y="1039349"/>
                </a:lnTo>
                <a:cubicBezTo>
                  <a:pt x="4265349" y="1055423"/>
                  <a:pt x="4254186" y="1063459"/>
                  <a:pt x="4238708" y="1063459"/>
                </a:cubicBezTo>
                <a:cubicBezTo>
                  <a:pt x="4212961" y="1063459"/>
                  <a:pt x="4199864" y="1045898"/>
                  <a:pt x="4199418" y="1010774"/>
                </a:cubicBezTo>
                <a:lnTo>
                  <a:pt x="4369975" y="1010774"/>
                </a:lnTo>
                <a:cubicBezTo>
                  <a:pt x="4368338" y="968507"/>
                  <a:pt x="4354869" y="937030"/>
                  <a:pt x="4329568" y="916343"/>
                </a:cubicBezTo>
                <a:cubicBezTo>
                  <a:pt x="4303821" y="895507"/>
                  <a:pt x="4270483" y="885089"/>
                  <a:pt x="4229555" y="885089"/>
                </a:cubicBezTo>
                <a:close/>
                <a:moveTo>
                  <a:pt x="1572528" y="885089"/>
                </a:moveTo>
                <a:cubicBezTo>
                  <a:pt x="1531004" y="885089"/>
                  <a:pt x="1499602" y="889405"/>
                  <a:pt x="1478319" y="898037"/>
                </a:cubicBezTo>
                <a:cubicBezTo>
                  <a:pt x="1456739" y="906669"/>
                  <a:pt x="1441112" y="921626"/>
                  <a:pt x="1431438" y="942908"/>
                </a:cubicBezTo>
                <a:lnTo>
                  <a:pt x="1519396" y="951838"/>
                </a:lnTo>
                <a:cubicBezTo>
                  <a:pt x="1529070" y="937997"/>
                  <a:pt x="1542911" y="931077"/>
                  <a:pt x="1560919" y="931077"/>
                </a:cubicBezTo>
                <a:cubicBezTo>
                  <a:pt x="1570742" y="931077"/>
                  <a:pt x="1579374" y="933011"/>
                  <a:pt x="1586815" y="936881"/>
                </a:cubicBezTo>
                <a:cubicBezTo>
                  <a:pt x="1593959" y="940899"/>
                  <a:pt x="1598572" y="945736"/>
                  <a:pt x="1600656" y="951392"/>
                </a:cubicBezTo>
                <a:cubicBezTo>
                  <a:pt x="1602591" y="956749"/>
                  <a:pt x="1603558" y="966126"/>
                  <a:pt x="1603558" y="979520"/>
                </a:cubicBezTo>
                <a:lnTo>
                  <a:pt x="1603558" y="985994"/>
                </a:lnTo>
                <a:cubicBezTo>
                  <a:pt x="1587038" y="978702"/>
                  <a:pt x="1564788" y="975055"/>
                  <a:pt x="1536809" y="975055"/>
                </a:cubicBezTo>
                <a:cubicBezTo>
                  <a:pt x="1506150" y="975055"/>
                  <a:pt x="1481296" y="981529"/>
                  <a:pt x="1462246" y="994478"/>
                </a:cubicBezTo>
                <a:cubicBezTo>
                  <a:pt x="1443047" y="1007425"/>
                  <a:pt x="1433448" y="1024020"/>
                  <a:pt x="1433448" y="1044261"/>
                </a:cubicBezTo>
                <a:cubicBezTo>
                  <a:pt x="1433448" y="1062566"/>
                  <a:pt x="1441261" y="1078417"/>
                  <a:pt x="1456888" y="1091811"/>
                </a:cubicBezTo>
                <a:cubicBezTo>
                  <a:pt x="1472366" y="1105206"/>
                  <a:pt x="1495360" y="1111903"/>
                  <a:pt x="1525870" y="1111903"/>
                </a:cubicBezTo>
                <a:cubicBezTo>
                  <a:pt x="1558314" y="1111903"/>
                  <a:pt x="1584211" y="1105652"/>
                  <a:pt x="1603558" y="1093151"/>
                </a:cubicBezTo>
                <a:lnTo>
                  <a:pt x="1603558" y="1107885"/>
                </a:lnTo>
                <a:lnTo>
                  <a:pt x="1743531" y="1107885"/>
                </a:lnTo>
                <a:lnTo>
                  <a:pt x="1743531" y="1039796"/>
                </a:lnTo>
                <a:lnTo>
                  <a:pt x="1715849" y="1039796"/>
                </a:lnTo>
                <a:lnTo>
                  <a:pt x="1715849" y="977288"/>
                </a:lnTo>
                <a:cubicBezTo>
                  <a:pt x="1715849" y="957494"/>
                  <a:pt x="1713914" y="942908"/>
                  <a:pt x="1710045" y="933532"/>
                </a:cubicBezTo>
                <a:cubicBezTo>
                  <a:pt x="1706324" y="924454"/>
                  <a:pt x="1699701" y="915971"/>
                  <a:pt x="1690176" y="908083"/>
                </a:cubicBezTo>
                <a:cubicBezTo>
                  <a:pt x="1680651" y="900344"/>
                  <a:pt x="1665992" y="894614"/>
                  <a:pt x="1646198" y="890893"/>
                </a:cubicBezTo>
                <a:cubicBezTo>
                  <a:pt x="1636672" y="888958"/>
                  <a:pt x="1625845" y="887507"/>
                  <a:pt x="1613716" y="886540"/>
                </a:cubicBezTo>
                <a:cubicBezTo>
                  <a:pt x="1601586" y="885572"/>
                  <a:pt x="1587857" y="885089"/>
                  <a:pt x="1572528" y="885089"/>
                </a:cubicBezTo>
                <a:close/>
                <a:moveTo>
                  <a:pt x="6237247" y="804722"/>
                </a:moveTo>
                <a:lnTo>
                  <a:pt x="6124956" y="858077"/>
                </a:lnTo>
                <a:lnTo>
                  <a:pt x="6124956" y="891340"/>
                </a:lnTo>
                <a:lnTo>
                  <a:pt x="6097274" y="891340"/>
                </a:lnTo>
                <a:lnTo>
                  <a:pt x="6097274" y="959428"/>
                </a:lnTo>
                <a:lnTo>
                  <a:pt x="6124956" y="959428"/>
                </a:lnTo>
                <a:lnTo>
                  <a:pt x="6124956" y="995817"/>
                </a:lnTo>
                <a:cubicBezTo>
                  <a:pt x="6124956" y="1023945"/>
                  <a:pt x="6125477" y="1042921"/>
                  <a:pt x="6126518" y="1052744"/>
                </a:cubicBezTo>
                <a:cubicBezTo>
                  <a:pt x="6127263" y="1058399"/>
                  <a:pt x="6128453" y="1063497"/>
                  <a:pt x="6130090" y="1068036"/>
                </a:cubicBezTo>
                <a:cubicBezTo>
                  <a:pt x="6131727" y="1072575"/>
                  <a:pt x="6134258" y="1077598"/>
                  <a:pt x="6137681" y="1083105"/>
                </a:cubicBezTo>
                <a:cubicBezTo>
                  <a:pt x="6143931" y="1092630"/>
                  <a:pt x="6153233" y="1100220"/>
                  <a:pt x="6165586" y="1105875"/>
                </a:cubicBezTo>
                <a:cubicBezTo>
                  <a:pt x="6177641" y="1111382"/>
                  <a:pt x="6192077" y="1114135"/>
                  <a:pt x="6208895" y="1114135"/>
                </a:cubicBezTo>
                <a:cubicBezTo>
                  <a:pt x="6222289" y="1114135"/>
                  <a:pt x="6236279" y="1112200"/>
                  <a:pt x="6250864" y="1108331"/>
                </a:cubicBezTo>
                <a:cubicBezTo>
                  <a:pt x="6264705" y="1104610"/>
                  <a:pt x="6275272" y="1100294"/>
                  <a:pt x="6282565" y="1095383"/>
                </a:cubicBezTo>
                <a:lnTo>
                  <a:pt x="6282565" y="1028857"/>
                </a:lnTo>
                <a:cubicBezTo>
                  <a:pt x="6272296" y="1033470"/>
                  <a:pt x="6263515" y="1035777"/>
                  <a:pt x="6256222" y="1035777"/>
                </a:cubicBezTo>
                <a:cubicBezTo>
                  <a:pt x="6248483" y="1035777"/>
                  <a:pt x="6243423" y="1033470"/>
                  <a:pt x="6241042" y="1028857"/>
                </a:cubicBezTo>
                <a:cubicBezTo>
                  <a:pt x="6238512" y="1024243"/>
                  <a:pt x="6237247" y="1015090"/>
                  <a:pt x="6237247" y="1001398"/>
                </a:cubicBezTo>
                <a:lnTo>
                  <a:pt x="6237247" y="959428"/>
                </a:lnTo>
                <a:lnTo>
                  <a:pt x="6282565" y="959428"/>
                </a:lnTo>
                <a:lnTo>
                  <a:pt x="6282565" y="891340"/>
                </a:lnTo>
                <a:lnTo>
                  <a:pt x="6237247" y="891340"/>
                </a:lnTo>
                <a:close/>
                <a:moveTo>
                  <a:pt x="4824049" y="797355"/>
                </a:moveTo>
                <a:lnTo>
                  <a:pt x="4824049" y="865443"/>
                </a:lnTo>
                <a:lnTo>
                  <a:pt x="4852401" y="865443"/>
                </a:lnTo>
                <a:lnTo>
                  <a:pt x="4852401" y="1039796"/>
                </a:lnTo>
                <a:lnTo>
                  <a:pt x="4824049" y="1039796"/>
                </a:lnTo>
                <a:lnTo>
                  <a:pt x="4824049" y="1107885"/>
                </a:lnTo>
                <a:lnTo>
                  <a:pt x="4995053" y="1107885"/>
                </a:lnTo>
                <a:lnTo>
                  <a:pt x="4995053" y="1039796"/>
                </a:lnTo>
                <a:lnTo>
                  <a:pt x="4964692" y="1039796"/>
                </a:lnTo>
                <a:lnTo>
                  <a:pt x="4964692" y="969698"/>
                </a:lnTo>
                <a:cubicBezTo>
                  <a:pt x="4976152" y="962107"/>
                  <a:pt x="4987314" y="958312"/>
                  <a:pt x="4998178" y="958312"/>
                </a:cubicBezTo>
                <a:cubicBezTo>
                  <a:pt x="5008596" y="958312"/>
                  <a:pt x="5015442" y="961735"/>
                  <a:pt x="5018716" y="968581"/>
                </a:cubicBezTo>
                <a:cubicBezTo>
                  <a:pt x="5021842" y="975427"/>
                  <a:pt x="5023404" y="992320"/>
                  <a:pt x="5023404" y="1019257"/>
                </a:cubicBezTo>
                <a:lnTo>
                  <a:pt x="5023404" y="1107885"/>
                </a:lnTo>
                <a:lnTo>
                  <a:pt x="5161145" y="1107885"/>
                </a:lnTo>
                <a:lnTo>
                  <a:pt x="5161145" y="1039796"/>
                </a:lnTo>
                <a:lnTo>
                  <a:pt x="5135695" y="1039796"/>
                </a:lnTo>
                <a:lnTo>
                  <a:pt x="5135695" y="988227"/>
                </a:lnTo>
                <a:cubicBezTo>
                  <a:pt x="5135695" y="950573"/>
                  <a:pt x="5128254" y="924305"/>
                  <a:pt x="5113371" y="909422"/>
                </a:cubicBezTo>
                <a:cubicBezTo>
                  <a:pt x="5098488" y="894688"/>
                  <a:pt x="5078322" y="887321"/>
                  <a:pt x="5052872" y="887321"/>
                </a:cubicBezTo>
                <a:cubicBezTo>
                  <a:pt x="5024000" y="887321"/>
                  <a:pt x="4994606" y="897367"/>
                  <a:pt x="4964692" y="917459"/>
                </a:cubicBezTo>
                <a:lnTo>
                  <a:pt x="4964692" y="797355"/>
                </a:lnTo>
                <a:close/>
                <a:moveTo>
                  <a:pt x="4488293" y="797355"/>
                </a:moveTo>
                <a:lnTo>
                  <a:pt x="4488293" y="928175"/>
                </a:lnTo>
                <a:lnTo>
                  <a:pt x="4546559" y="928175"/>
                </a:lnTo>
                <a:lnTo>
                  <a:pt x="4546559" y="871694"/>
                </a:lnTo>
                <a:lnTo>
                  <a:pt x="4582278" y="871694"/>
                </a:lnTo>
                <a:lnTo>
                  <a:pt x="4582278" y="1033545"/>
                </a:lnTo>
                <a:lnTo>
                  <a:pt x="4555489" y="1033545"/>
                </a:lnTo>
                <a:lnTo>
                  <a:pt x="4555489" y="1107885"/>
                </a:lnTo>
                <a:lnTo>
                  <a:pt x="4729841" y="1107885"/>
                </a:lnTo>
                <a:lnTo>
                  <a:pt x="4729841" y="1033545"/>
                </a:lnTo>
                <a:lnTo>
                  <a:pt x="4702382" y="1033545"/>
                </a:lnTo>
                <a:lnTo>
                  <a:pt x="4702382" y="871694"/>
                </a:lnTo>
                <a:lnTo>
                  <a:pt x="4737878" y="871694"/>
                </a:lnTo>
                <a:lnTo>
                  <a:pt x="4737878" y="928175"/>
                </a:lnTo>
                <a:lnTo>
                  <a:pt x="4796144" y="928175"/>
                </a:lnTo>
                <a:lnTo>
                  <a:pt x="4796144" y="797355"/>
                </a:lnTo>
                <a:close/>
                <a:moveTo>
                  <a:pt x="3719149" y="797355"/>
                </a:moveTo>
                <a:lnTo>
                  <a:pt x="3719149" y="865443"/>
                </a:lnTo>
                <a:lnTo>
                  <a:pt x="3747501" y="865443"/>
                </a:lnTo>
                <a:lnTo>
                  <a:pt x="3747501" y="1039796"/>
                </a:lnTo>
                <a:lnTo>
                  <a:pt x="3719149" y="1039796"/>
                </a:lnTo>
                <a:lnTo>
                  <a:pt x="3719149" y="1107885"/>
                </a:lnTo>
                <a:lnTo>
                  <a:pt x="3890153" y="1107885"/>
                </a:lnTo>
                <a:lnTo>
                  <a:pt x="3890153" y="1039796"/>
                </a:lnTo>
                <a:lnTo>
                  <a:pt x="3859792" y="1039796"/>
                </a:lnTo>
                <a:lnTo>
                  <a:pt x="3859792" y="969698"/>
                </a:lnTo>
                <a:cubicBezTo>
                  <a:pt x="3871252" y="962107"/>
                  <a:pt x="3882414" y="958312"/>
                  <a:pt x="3893278" y="958312"/>
                </a:cubicBezTo>
                <a:cubicBezTo>
                  <a:pt x="3903696" y="958312"/>
                  <a:pt x="3910542" y="961735"/>
                  <a:pt x="3913817" y="968581"/>
                </a:cubicBezTo>
                <a:cubicBezTo>
                  <a:pt x="3916942" y="975427"/>
                  <a:pt x="3918505" y="992320"/>
                  <a:pt x="3918505" y="1019257"/>
                </a:cubicBezTo>
                <a:lnTo>
                  <a:pt x="3918505" y="1107885"/>
                </a:lnTo>
                <a:lnTo>
                  <a:pt x="4056245" y="1107885"/>
                </a:lnTo>
                <a:lnTo>
                  <a:pt x="4056245" y="1039796"/>
                </a:lnTo>
                <a:lnTo>
                  <a:pt x="4030795" y="1039796"/>
                </a:lnTo>
                <a:lnTo>
                  <a:pt x="4030795" y="988227"/>
                </a:lnTo>
                <a:cubicBezTo>
                  <a:pt x="4030795" y="950573"/>
                  <a:pt x="4023354" y="924305"/>
                  <a:pt x="4008471" y="909422"/>
                </a:cubicBezTo>
                <a:cubicBezTo>
                  <a:pt x="3993588" y="894688"/>
                  <a:pt x="3973422" y="887321"/>
                  <a:pt x="3947973" y="887321"/>
                </a:cubicBezTo>
                <a:cubicBezTo>
                  <a:pt x="3919100" y="887321"/>
                  <a:pt x="3889706" y="897367"/>
                  <a:pt x="3859792" y="917459"/>
                </a:cubicBezTo>
                <a:lnTo>
                  <a:pt x="3859792" y="797355"/>
                </a:lnTo>
                <a:close/>
                <a:moveTo>
                  <a:pt x="3383393" y="797355"/>
                </a:moveTo>
                <a:lnTo>
                  <a:pt x="3383393" y="928175"/>
                </a:lnTo>
                <a:lnTo>
                  <a:pt x="3441659" y="928175"/>
                </a:lnTo>
                <a:lnTo>
                  <a:pt x="3441659" y="871694"/>
                </a:lnTo>
                <a:lnTo>
                  <a:pt x="3477378" y="871694"/>
                </a:lnTo>
                <a:lnTo>
                  <a:pt x="3477378" y="1033545"/>
                </a:lnTo>
                <a:lnTo>
                  <a:pt x="3450589" y="1033545"/>
                </a:lnTo>
                <a:lnTo>
                  <a:pt x="3450589" y="1107885"/>
                </a:lnTo>
                <a:lnTo>
                  <a:pt x="3624941" y="1107885"/>
                </a:lnTo>
                <a:lnTo>
                  <a:pt x="3624941" y="1033545"/>
                </a:lnTo>
                <a:lnTo>
                  <a:pt x="3597482" y="1033545"/>
                </a:lnTo>
                <a:lnTo>
                  <a:pt x="3597482" y="871694"/>
                </a:lnTo>
                <a:lnTo>
                  <a:pt x="3632978" y="871694"/>
                </a:lnTo>
                <a:lnTo>
                  <a:pt x="3632978" y="928175"/>
                </a:lnTo>
                <a:lnTo>
                  <a:pt x="3691244" y="928175"/>
                </a:lnTo>
                <a:lnTo>
                  <a:pt x="3691244" y="797355"/>
                </a:lnTo>
                <a:close/>
                <a:moveTo>
                  <a:pt x="2052722" y="797355"/>
                </a:moveTo>
                <a:lnTo>
                  <a:pt x="2052722" y="865443"/>
                </a:lnTo>
                <a:lnTo>
                  <a:pt x="2080850" y="865443"/>
                </a:lnTo>
                <a:lnTo>
                  <a:pt x="2080850" y="1039796"/>
                </a:lnTo>
                <a:lnTo>
                  <a:pt x="2053168" y="1039796"/>
                </a:lnTo>
                <a:lnTo>
                  <a:pt x="2053168" y="1107885"/>
                </a:lnTo>
                <a:lnTo>
                  <a:pt x="2193141" y="1107885"/>
                </a:lnTo>
                <a:lnTo>
                  <a:pt x="2193141" y="1013676"/>
                </a:lnTo>
                <a:lnTo>
                  <a:pt x="2282661" y="1107885"/>
                </a:lnTo>
                <a:lnTo>
                  <a:pt x="2363251" y="1107885"/>
                </a:lnTo>
                <a:lnTo>
                  <a:pt x="2363251" y="1039796"/>
                </a:lnTo>
                <a:lnTo>
                  <a:pt x="2345615" y="1039796"/>
                </a:lnTo>
                <a:lnTo>
                  <a:pt x="2296725" y="989789"/>
                </a:lnTo>
                <a:lnTo>
                  <a:pt x="2337355" y="950052"/>
                </a:lnTo>
                <a:lnTo>
                  <a:pt x="2362582" y="950052"/>
                </a:lnTo>
                <a:lnTo>
                  <a:pt x="2362582" y="891340"/>
                </a:lnTo>
                <a:lnTo>
                  <a:pt x="2224171" y="891340"/>
                </a:lnTo>
                <a:lnTo>
                  <a:pt x="2224171" y="944695"/>
                </a:lnTo>
                <a:lnTo>
                  <a:pt x="2263685" y="944695"/>
                </a:lnTo>
                <a:lnTo>
                  <a:pt x="2193141" y="1013676"/>
                </a:lnTo>
                <a:lnTo>
                  <a:pt x="2193141" y="797355"/>
                </a:lnTo>
                <a:close/>
                <a:moveTo>
                  <a:pt x="178975" y="797355"/>
                </a:moveTo>
                <a:lnTo>
                  <a:pt x="178975" y="871694"/>
                </a:lnTo>
                <a:lnTo>
                  <a:pt x="202862" y="871694"/>
                </a:lnTo>
                <a:lnTo>
                  <a:pt x="202862" y="971260"/>
                </a:lnTo>
                <a:cubicBezTo>
                  <a:pt x="202862" y="1002365"/>
                  <a:pt x="205392" y="1025434"/>
                  <a:pt x="210452" y="1040465"/>
                </a:cubicBezTo>
                <a:cubicBezTo>
                  <a:pt x="215364" y="1055944"/>
                  <a:pt x="223028" y="1069115"/>
                  <a:pt x="233446" y="1079979"/>
                </a:cubicBezTo>
                <a:cubicBezTo>
                  <a:pt x="243864" y="1090993"/>
                  <a:pt x="258003" y="1099178"/>
                  <a:pt x="275862" y="1104536"/>
                </a:cubicBezTo>
                <a:cubicBezTo>
                  <a:pt x="293424" y="1110043"/>
                  <a:pt x="313590" y="1112796"/>
                  <a:pt x="336361" y="1112796"/>
                </a:cubicBezTo>
                <a:cubicBezTo>
                  <a:pt x="364638" y="1112796"/>
                  <a:pt x="388451" y="1107661"/>
                  <a:pt x="407799" y="1097392"/>
                </a:cubicBezTo>
                <a:cubicBezTo>
                  <a:pt x="427146" y="1087123"/>
                  <a:pt x="440987" y="1072910"/>
                  <a:pt x="449321" y="1054753"/>
                </a:cubicBezTo>
                <a:cubicBezTo>
                  <a:pt x="457656" y="1036447"/>
                  <a:pt x="461823" y="1012932"/>
                  <a:pt x="461823" y="984208"/>
                </a:cubicBezTo>
                <a:lnTo>
                  <a:pt x="461823" y="871694"/>
                </a:lnTo>
                <a:lnTo>
                  <a:pt x="486380" y="871694"/>
                </a:lnTo>
                <a:lnTo>
                  <a:pt x="486380" y="797355"/>
                </a:lnTo>
                <a:lnTo>
                  <a:pt x="369624" y="797355"/>
                </a:lnTo>
                <a:lnTo>
                  <a:pt x="369624" y="871694"/>
                </a:lnTo>
                <a:lnTo>
                  <a:pt x="385251" y="871694"/>
                </a:lnTo>
                <a:lnTo>
                  <a:pt x="385251" y="983762"/>
                </a:lnTo>
                <a:cubicBezTo>
                  <a:pt x="385251" y="1006830"/>
                  <a:pt x="382944" y="1022085"/>
                  <a:pt x="378330" y="1029526"/>
                </a:cubicBezTo>
                <a:cubicBezTo>
                  <a:pt x="373717" y="1037117"/>
                  <a:pt x="366275" y="1040912"/>
                  <a:pt x="356006" y="1040912"/>
                </a:cubicBezTo>
                <a:cubicBezTo>
                  <a:pt x="343653" y="1040912"/>
                  <a:pt x="335096" y="1036447"/>
                  <a:pt x="330333" y="1027517"/>
                </a:cubicBezTo>
                <a:cubicBezTo>
                  <a:pt x="325571" y="1018439"/>
                  <a:pt x="323190" y="1001398"/>
                  <a:pt x="323190" y="976395"/>
                </a:cubicBezTo>
                <a:lnTo>
                  <a:pt x="323190" y="871694"/>
                </a:lnTo>
                <a:lnTo>
                  <a:pt x="337924" y="871694"/>
                </a:lnTo>
                <a:lnTo>
                  <a:pt x="337924" y="797355"/>
                </a:lnTo>
                <a:close/>
                <a:moveTo>
                  <a:pt x="2476212" y="791104"/>
                </a:moveTo>
                <a:cubicBezTo>
                  <a:pt x="2458650" y="791104"/>
                  <a:pt x="2443916" y="794676"/>
                  <a:pt x="2432010" y="801819"/>
                </a:cubicBezTo>
                <a:cubicBezTo>
                  <a:pt x="2419954" y="808963"/>
                  <a:pt x="2413927" y="818414"/>
                  <a:pt x="2413927" y="830171"/>
                </a:cubicBezTo>
                <a:cubicBezTo>
                  <a:pt x="2413927" y="842970"/>
                  <a:pt x="2419806" y="852495"/>
                  <a:pt x="2431563" y="858746"/>
                </a:cubicBezTo>
                <a:cubicBezTo>
                  <a:pt x="2443321" y="865146"/>
                  <a:pt x="2458055" y="868346"/>
                  <a:pt x="2475765" y="868346"/>
                </a:cubicBezTo>
                <a:cubicBezTo>
                  <a:pt x="2493178" y="868346"/>
                  <a:pt x="2507614" y="864848"/>
                  <a:pt x="2519074" y="857853"/>
                </a:cubicBezTo>
                <a:cubicBezTo>
                  <a:pt x="2530385" y="851007"/>
                  <a:pt x="2536041" y="841705"/>
                  <a:pt x="2536041" y="829948"/>
                </a:cubicBezTo>
                <a:cubicBezTo>
                  <a:pt x="2536041" y="819083"/>
                  <a:pt x="2530608" y="809856"/>
                  <a:pt x="2519744" y="802266"/>
                </a:cubicBezTo>
                <a:cubicBezTo>
                  <a:pt x="2508731" y="794824"/>
                  <a:pt x="2494220" y="791104"/>
                  <a:pt x="2476212" y="791104"/>
                </a:cubicBezTo>
                <a:close/>
                <a:moveTo>
                  <a:pt x="0" y="0"/>
                </a:moveTo>
                <a:lnTo>
                  <a:pt x="6728253" y="0"/>
                </a:lnTo>
                <a:lnTo>
                  <a:pt x="672825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>
                <a:latin typeface="Rockwell Extra Bold" panose="02060903040505020403" pitchFamily="18" charset="0"/>
              </a:rPr>
              <a:t>skin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0B0D024-2A4A-39A8-F6F1-653FBADFAC89}"/>
              </a:ext>
            </a:extLst>
          </p:cNvPr>
          <p:cNvSpPr/>
          <p:nvPr/>
        </p:nvSpPr>
        <p:spPr>
          <a:xfrm>
            <a:off x="-121918" y="2"/>
            <a:ext cx="6507479" cy="6857999"/>
          </a:xfrm>
          <a:custGeom>
            <a:avLst/>
            <a:gdLst/>
            <a:ahLst/>
            <a:cxnLst/>
            <a:rect l="l" t="t" r="r" b="b"/>
            <a:pathLst>
              <a:path w="6507479" h="6857999">
                <a:moveTo>
                  <a:pt x="419339" y="3649555"/>
                </a:moveTo>
                <a:lnTo>
                  <a:pt x="419339" y="3668139"/>
                </a:lnTo>
                <a:lnTo>
                  <a:pt x="482000" y="3668139"/>
                </a:lnTo>
                <a:lnTo>
                  <a:pt x="482000" y="3649555"/>
                </a:lnTo>
                <a:close/>
                <a:moveTo>
                  <a:pt x="610578" y="3613264"/>
                </a:moveTo>
                <a:cubicBezTo>
                  <a:pt x="619620" y="3613264"/>
                  <a:pt x="626819" y="3615294"/>
                  <a:pt x="632177" y="3619354"/>
                </a:cubicBezTo>
                <a:cubicBezTo>
                  <a:pt x="637535" y="3623414"/>
                  <a:pt x="641386" y="3629002"/>
                  <a:pt x="643730" y="3636118"/>
                </a:cubicBezTo>
                <a:cubicBezTo>
                  <a:pt x="646074" y="3643234"/>
                  <a:pt x="647246" y="3651313"/>
                  <a:pt x="647246" y="3660354"/>
                </a:cubicBezTo>
                <a:cubicBezTo>
                  <a:pt x="647246" y="3669228"/>
                  <a:pt x="646074" y="3677160"/>
                  <a:pt x="643730" y="3684150"/>
                </a:cubicBezTo>
                <a:cubicBezTo>
                  <a:pt x="641386" y="3691140"/>
                  <a:pt x="637535" y="3696624"/>
                  <a:pt x="632177" y="3700600"/>
                </a:cubicBezTo>
                <a:cubicBezTo>
                  <a:pt x="626819" y="3704577"/>
                  <a:pt x="619620" y="3706565"/>
                  <a:pt x="610578" y="3706565"/>
                </a:cubicBezTo>
                <a:cubicBezTo>
                  <a:pt x="601788" y="3706565"/>
                  <a:pt x="594819" y="3704577"/>
                  <a:pt x="589670" y="3700600"/>
                </a:cubicBezTo>
                <a:cubicBezTo>
                  <a:pt x="584522" y="3696624"/>
                  <a:pt x="580817" y="3691140"/>
                  <a:pt x="578557" y="3684150"/>
                </a:cubicBezTo>
                <a:cubicBezTo>
                  <a:pt x="576297" y="3677160"/>
                  <a:pt x="575167" y="3669228"/>
                  <a:pt x="575167" y="3660354"/>
                </a:cubicBezTo>
                <a:cubicBezTo>
                  <a:pt x="575167" y="3651313"/>
                  <a:pt x="576297" y="3643234"/>
                  <a:pt x="578557" y="3636118"/>
                </a:cubicBezTo>
                <a:cubicBezTo>
                  <a:pt x="580817" y="3629002"/>
                  <a:pt x="584522" y="3623414"/>
                  <a:pt x="589670" y="3619354"/>
                </a:cubicBezTo>
                <a:cubicBezTo>
                  <a:pt x="594819" y="3615294"/>
                  <a:pt x="601788" y="3613264"/>
                  <a:pt x="610578" y="3613264"/>
                </a:cubicBezTo>
                <a:close/>
                <a:moveTo>
                  <a:pt x="980295" y="3612887"/>
                </a:moveTo>
                <a:cubicBezTo>
                  <a:pt x="990425" y="3612887"/>
                  <a:pt x="998336" y="3615901"/>
                  <a:pt x="1004029" y="3621928"/>
                </a:cubicBezTo>
                <a:cubicBezTo>
                  <a:pt x="1009721" y="3627956"/>
                  <a:pt x="1012693" y="3636662"/>
                  <a:pt x="1012945" y="3648048"/>
                </a:cubicBezTo>
                <a:lnTo>
                  <a:pt x="946139" y="3648048"/>
                </a:lnTo>
                <a:cubicBezTo>
                  <a:pt x="947060" y="3636579"/>
                  <a:pt x="950430" y="3627851"/>
                  <a:pt x="956248" y="3621866"/>
                </a:cubicBezTo>
                <a:cubicBezTo>
                  <a:pt x="962066" y="3615880"/>
                  <a:pt x="970082" y="3612887"/>
                  <a:pt x="980295" y="3612887"/>
                </a:cubicBezTo>
                <a:close/>
                <a:moveTo>
                  <a:pt x="1123942" y="3597441"/>
                </a:moveTo>
                <a:cubicBezTo>
                  <a:pt x="1114148" y="3597441"/>
                  <a:pt x="1106195" y="3599576"/>
                  <a:pt x="1100083" y="3603846"/>
                </a:cubicBezTo>
                <a:cubicBezTo>
                  <a:pt x="1093972" y="3608115"/>
                  <a:pt x="1089200" y="3613431"/>
                  <a:pt x="1085768" y="3619794"/>
                </a:cubicBezTo>
                <a:lnTo>
                  <a:pt x="1085015" y="3598948"/>
                </a:lnTo>
                <a:lnTo>
                  <a:pt x="1065299" y="3598948"/>
                </a:lnTo>
                <a:lnTo>
                  <a:pt x="1065299" y="3721257"/>
                </a:lnTo>
                <a:lnTo>
                  <a:pt x="1086270" y="3721257"/>
                </a:lnTo>
                <a:lnTo>
                  <a:pt x="1086270" y="3635365"/>
                </a:lnTo>
                <a:cubicBezTo>
                  <a:pt x="1088949" y="3631681"/>
                  <a:pt x="1092005" y="3628437"/>
                  <a:pt x="1095437" y="3625633"/>
                </a:cubicBezTo>
                <a:cubicBezTo>
                  <a:pt x="1098869" y="3622828"/>
                  <a:pt x="1102888" y="3620631"/>
                  <a:pt x="1107492" y="3619040"/>
                </a:cubicBezTo>
                <a:cubicBezTo>
                  <a:pt x="1112097" y="3617450"/>
                  <a:pt x="1117454" y="3616654"/>
                  <a:pt x="1123566" y="3616654"/>
                </a:cubicBezTo>
                <a:lnTo>
                  <a:pt x="1126454" y="3616654"/>
                </a:lnTo>
                <a:lnTo>
                  <a:pt x="1126454" y="3597441"/>
                </a:lnTo>
                <a:close/>
                <a:moveTo>
                  <a:pt x="1192966" y="3596814"/>
                </a:moveTo>
                <a:cubicBezTo>
                  <a:pt x="1186436" y="3596814"/>
                  <a:pt x="1180367" y="3597504"/>
                  <a:pt x="1174758" y="3598886"/>
                </a:cubicBezTo>
                <a:cubicBezTo>
                  <a:pt x="1169149" y="3600267"/>
                  <a:pt x="1164273" y="3602339"/>
                  <a:pt x="1160129" y="3605101"/>
                </a:cubicBezTo>
                <a:cubicBezTo>
                  <a:pt x="1155985" y="3607864"/>
                  <a:pt x="1152762" y="3611317"/>
                  <a:pt x="1150459" y="3615461"/>
                </a:cubicBezTo>
                <a:cubicBezTo>
                  <a:pt x="1148157" y="3619605"/>
                  <a:pt x="1147006" y="3624398"/>
                  <a:pt x="1147006" y="3629839"/>
                </a:cubicBezTo>
                <a:cubicBezTo>
                  <a:pt x="1147006" y="3636788"/>
                  <a:pt x="1148639" y="3642543"/>
                  <a:pt x="1151904" y="3647106"/>
                </a:cubicBezTo>
                <a:cubicBezTo>
                  <a:pt x="1155168" y="3651668"/>
                  <a:pt x="1160066" y="3655436"/>
                  <a:pt x="1166596" y="3658407"/>
                </a:cubicBezTo>
                <a:cubicBezTo>
                  <a:pt x="1173125" y="3661379"/>
                  <a:pt x="1181162" y="3663996"/>
                  <a:pt x="1190706" y="3666256"/>
                </a:cubicBezTo>
                <a:cubicBezTo>
                  <a:pt x="1202426" y="3669018"/>
                  <a:pt x="1210609" y="3671865"/>
                  <a:pt x="1215255" y="3674795"/>
                </a:cubicBezTo>
                <a:cubicBezTo>
                  <a:pt x="1219902" y="3677725"/>
                  <a:pt x="1222225" y="3682204"/>
                  <a:pt x="1222225" y="3688231"/>
                </a:cubicBezTo>
                <a:cubicBezTo>
                  <a:pt x="1222225" y="3695263"/>
                  <a:pt x="1219651" y="3700307"/>
                  <a:pt x="1214502" y="3703363"/>
                </a:cubicBezTo>
                <a:cubicBezTo>
                  <a:pt x="1209354" y="3706419"/>
                  <a:pt x="1202803" y="3707946"/>
                  <a:pt x="1194850" y="3707946"/>
                </a:cubicBezTo>
                <a:cubicBezTo>
                  <a:pt x="1185976" y="3707946"/>
                  <a:pt x="1178588" y="3706000"/>
                  <a:pt x="1172686" y="3702107"/>
                </a:cubicBezTo>
                <a:cubicBezTo>
                  <a:pt x="1166784" y="3698214"/>
                  <a:pt x="1163833" y="3691496"/>
                  <a:pt x="1163833" y="3681953"/>
                </a:cubicBezTo>
                <a:lnTo>
                  <a:pt x="1143616" y="3681953"/>
                </a:lnTo>
                <a:cubicBezTo>
                  <a:pt x="1143616" y="3689487"/>
                  <a:pt x="1144934" y="3695912"/>
                  <a:pt x="1147571" y="3701228"/>
                </a:cubicBezTo>
                <a:cubicBezTo>
                  <a:pt x="1150208" y="3706544"/>
                  <a:pt x="1153871" y="3710835"/>
                  <a:pt x="1158559" y="3714099"/>
                </a:cubicBezTo>
                <a:cubicBezTo>
                  <a:pt x="1163247" y="3717364"/>
                  <a:pt x="1168668" y="3719750"/>
                  <a:pt x="1174821" y="3721257"/>
                </a:cubicBezTo>
                <a:cubicBezTo>
                  <a:pt x="1180974" y="3722764"/>
                  <a:pt x="1187483" y="3723517"/>
                  <a:pt x="1194347" y="3723517"/>
                </a:cubicBezTo>
                <a:cubicBezTo>
                  <a:pt x="1201212" y="3723517"/>
                  <a:pt x="1207595" y="3722806"/>
                  <a:pt x="1213497" y="3721383"/>
                </a:cubicBezTo>
                <a:cubicBezTo>
                  <a:pt x="1219399" y="3719960"/>
                  <a:pt x="1224548" y="3717762"/>
                  <a:pt x="1228943" y="3714790"/>
                </a:cubicBezTo>
                <a:cubicBezTo>
                  <a:pt x="1233338" y="3711818"/>
                  <a:pt x="1236770" y="3708009"/>
                  <a:pt x="1239240" y="3703363"/>
                </a:cubicBezTo>
                <a:cubicBezTo>
                  <a:pt x="1241710" y="3698717"/>
                  <a:pt x="1242944" y="3693212"/>
                  <a:pt x="1242944" y="3686850"/>
                </a:cubicBezTo>
                <a:cubicBezTo>
                  <a:pt x="1242944" y="3679483"/>
                  <a:pt x="1241375" y="3673434"/>
                  <a:pt x="1238235" y="3668705"/>
                </a:cubicBezTo>
                <a:cubicBezTo>
                  <a:pt x="1235096" y="3663975"/>
                  <a:pt x="1230429" y="3660103"/>
                  <a:pt x="1224234" y="3657089"/>
                </a:cubicBezTo>
                <a:cubicBezTo>
                  <a:pt x="1218039" y="3654075"/>
                  <a:pt x="1210379" y="3651480"/>
                  <a:pt x="1201254" y="3649303"/>
                </a:cubicBezTo>
                <a:cubicBezTo>
                  <a:pt x="1192882" y="3647294"/>
                  <a:pt x="1186227" y="3645390"/>
                  <a:pt x="1181288" y="3643590"/>
                </a:cubicBezTo>
                <a:cubicBezTo>
                  <a:pt x="1176348" y="3641790"/>
                  <a:pt x="1172832" y="3639760"/>
                  <a:pt x="1170740" y="3637499"/>
                </a:cubicBezTo>
                <a:cubicBezTo>
                  <a:pt x="1168647" y="3635239"/>
                  <a:pt x="1167600" y="3632476"/>
                  <a:pt x="1167600" y="3629212"/>
                </a:cubicBezTo>
                <a:cubicBezTo>
                  <a:pt x="1167600" y="3623519"/>
                  <a:pt x="1169944" y="3619333"/>
                  <a:pt x="1174632" y="3616654"/>
                </a:cubicBezTo>
                <a:cubicBezTo>
                  <a:pt x="1179320" y="3613975"/>
                  <a:pt x="1185432" y="3612636"/>
                  <a:pt x="1192966" y="3612636"/>
                </a:cubicBezTo>
                <a:cubicBezTo>
                  <a:pt x="1200417" y="3612636"/>
                  <a:pt x="1206737" y="3614436"/>
                  <a:pt x="1211928" y="3618036"/>
                </a:cubicBezTo>
                <a:cubicBezTo>
                  <a:pt x="1217118" y="3621635"/>
                  <a:pt x="1219713" y="3627788"/>
                  <a:pt x="1219713" y="3636495"/>
                </a:cubicBezTo>
                <a:lnTo>
                  <a:pt x="1240056" y="3636495"/>
                </a:lnTo>
                <a:cubicBezTo>
                  <a:pt x="1240056" y="3629463"/>
                  <a:pt x="1238801" y="3623435"/>
                  <a:pt x="1236289" y="3618412"/>
                </a:cubicBezTo>
                <a:cubicBezTo>
                  <a:pt x="1233778" y="3613389"/>
                  <a:pt x="1230366" y="3609287"/>
                  <a:pt x="1226055" y="3606106"/>
                </a:cubicBezTo>
                <a:cubicBezTo>
                  <a:pt x="1221743" y="3602925"/>
                  <a:pt x="1216762" y="3600581"/>
                  <a:pt x="1211111" y="3599074"/>
                </a:cubicBezTo>
                <a:cubicBezTo>
                  <a:pt x="1205461" y="3597567"/>
                  <a:pt x="1199412" y="3596814"/>
                  <a:pt x="1192966" y="3596814"/>
                </a:cubicBezTo>
                <a:close/>
                <a:moveTo>
                  <a:pt x="980295" y="3596814"/>
                </a:moveTo>
                <a:cubicBezTo>
                  <a:pt x="967738" y="3596814"/>
                  <a:pt x="957378" y="3599492"/>
                  <a:pt x="949216" y="3604850"/>
                </a:cubicBezTo>
                <a:cubicBezTo>
                  <a:pt x="941054" y="3610208"/>
                  <a:pt x="934984" y="3617638"/>
                  <a:pt x="931008" y="3627140"/>
                </a:cubicBezTo>
                <a:cubicBezTo>
                  <a:pt x="927031" y="3636641"/>
                  <a:pt x="925043" y="3647629"/>
                  <a:pt x="925043" y="3660103"/>
                </a:cubicBezTo>
                <a:cubicBezTo>
                  <a:pt x="925043" y="3672074"/>
                  <a:pt x="927094" y="3682852"/>
                  <a:pt x="931196" y="3692438"/>
                </a:cubicBezTo>
                <a:cubicBezTo>
                  <a:pt x="935298" y="3702023"/>
                  <a:pt x="941598" y="3709600"/>
                  <a:pt x="950095" y="3715167"/>
                </a:cubicBezTo>
                <a:cubicBezTo>
                  <a:pt x="958592" y="3720734"/>
                  <a:pt x="969496" y="3723517"/>
                  <a:pt x="982807" y="3723517"/>
                </a:cubicBezTo>
                <a:cubicBezTo>
                  <a:pt x="993104" y="3723517"/>
                  <a:pt x="1002020" y="3721822"/>
                  <a:pt x="1009554" y="3718432"/>
                </a:cubicBezTo>
                <a:cubicBezTo>
                  <a:pt x="1017089" y="3715041"/>
                  <a:pt x="1022949" y="3710228"/>
                  <a:pt x="1027134" y="3703991"/>
                </a:cubicBezTo>
                <a:cubicBezTo>
                  <a:pt x="1031320" y="3697754"/>
                  <a:pt x="1033539" y="3690324"/>
                  <a:pt x="1033790" y="3681701"/>
                </a:cubicBezTo>
                <a:lnTo>
                  <a:pt x="1013070" y="3681701"/>
                </a:lnTo>
                <a:cubicBezTo>
                  <a:pt x="1012819" y="3689989"/>
                  <a:pt x="1010056" y="3696331"/>
                  <a:pt x="1004782" y="3700726"/>
                </a:cubicBezTo>
                <a:cubicBezTo>
                  <a:pt x="999508" y="3705121"/>
                  <a:pt x="992183" y="3707318"/>
                  <a:pt x="982807" y="3707318"/>
                </a:cubicBezTo>
                <a:cubicBezTo>
                  <a:pt x="974017" y="3707318"/>
                  <a:pt x="966943" y="3705309"/>
                  <a:pt x="961585" y="3701291"/>
                </a:cubicBezTo>
                <a:cubicBezTo>
                  <a:pt x="956227" y="3697273"/>
                  <a:pt x="952313" y="3691936"/>
                  <a:pt x="949844" y="3685280"/>
                </a:cubicBezTo>
                <a:cubicBezTo>
                  <a:pt x="947374" y="3678625"/>
                  <a:pt x="946097" y="3671321"/>
                  <a:pt x="946014" y="3663368"/>
                </a:cubicBezTo>
                <a:lnTo>
                  <a:pt x="1033162" y="3663368"/>
                </a:lnTo>
                <a:cubicBezTo>
                  <a:pt x="1033329" y="3662614"/>
                  <a:pt x="1033455" y="3661379"/>
                  <a:pt x="1033539" y="3659663"/>
                </a:cubicBezTo>
                <a:cubicBezTo>
                  <a:pt x="1033622" y="3657947"/>
                  <a:pt x="1033664" y="3656461"/>
                  <a:pt x="1033664" y="3655205"/>
                </a:cubicBezTo>
                <a:cubicBezTo>
                  <a:pt x="1033664" y="3636369"/>
                  <a:pt x="1028934" y="3621928"/>
                  <a:pt x="1019474" y="3611882"/>
                </a:cubicBezTo>
                <a:cubicBezTo>
                  <a:pt x="1010015" y="3601837"/>
                  <a:pt x="996955" y="3596814"/>
                  <a:pt x="980295" y="3596814"/>
                </a:cubicBezTo>
                <a:close/>
                <a:moveTo>
                  <a:pt x="610578" y="3596562"/>
                </a:moveTo>
                <a:cubicBezTo>
                  <a:pt x="598607" y="3596562"/>
                  <a:pt x="588352" y="3599116"/>
                  <a:pt x="579813" y="3604222"/>
                </a:cubicBezTo>
                <a:cubicBezTo>
                  <a:pt x="571274" y="3609329"/>
                  <a:pt x="564765" y="3616633"/>
                  <a:pt x="560286" y="3626135"/>
                </a:cubicBezTo>
                <a:cubicBezTo>
                  <a:pt x="555807" y="3635637"/>
                  <a:pt x="553568" y="3647043"/>
                  <a:pt x="553568" y="3660354"/>
                </a:cubicBezTo>
                <a:cubicBezTo>
                  <a:pt x="553568" y="3673330"/>
                  <a:pt x="555807" y="3684527"/>
                  <a:pt x="560286" y="3693945"/>
                </a:cubicBezTo>
                <a:cubicBezTo>
                  <a:pt x="564765" y="3703363"/>
                  <a:pt x="571274" y="3710604"/>
                  <a:pt x="579813" y="3715669"/>
                </a:cubicBezTo>
                <a:cubicBezTo>
                  <a:pt x="588352" y="3720734"/>
                  <a:pt x="598607" y="3723266"/>
                  <a:pt x="610578" y="3723266"/>
                </a:cubicBezTo>
                <a:cubicBezTo>
                  <a:pt x="622801" y="3723266"/>
                  <a:pt x="633244" y="3720734"/>
                  <a:pt x="641909" y="3715669"/>
                </a:cubicBezTo>
                <a:cubicBezTo>
                  <a:pt x="650574" y="3710604"/>
                  <a:pt x="657229" y="3703363"/>
                  <a:pt x="661875" y="3693945"/>
                </a:cubicBezTo>
                <a:cubicBezTo>
                  <a:pt x="666522" y="3684527"/>
                  <a:pt x="668845" y="3673330"/>
                  <a:pt x="668845" y="3660354"/>
                </a:cubicBezTo>
                <a:cubicBezTo>
                  <a:pt x="668845" y="3647043"/>
                  <a:pt x="666522" y="3635637"/>
                  <a:pt x="661875" y="3626135"/>
                </a:cubicBezTo>
                <a:cubicBezTo>
                  <a:pt x="657229" y="3616633"/>
                  <a:pt x="650574" y="3609329"/>
                  <a:pt x="641909" y="3604222"/>
                </a:cubicBezTo>
                <a:cubicBezTo>
                  <a:pt x="633244" y="3599116"/>
                  <a:pt x="622801" y="3596562"/>
                  <a:pt x="610578" y="3596562"/>
                </a:cubicBezTo>
                <a:close/>
                <a:moveTo>
                  <a:pt x="707619" y="3570945"/>
                </a:moveTo>
                <a:lnTo>
                  <a:pt x="707619" y="3598948"/>
                </a:lnTo>
                <a:lnTo>
                  <a:pt x="687151" y="3598948"/>
                </a:lnTo>
                <a:lnTo>
                  <a:pt x="687151" y="3615901"/>
                </a:lnTo>
                <a:lnTo>
                  <a:pt x="707619" y="3615901"/>
                </a:lnTo>
                <a:lnTo>
                  <a:pt x="707619" y="3681701"/>
                </a:lnTo>
                <a:cubicBezTo>
                  <a:pt x="707619" y="3689989"/>
                  <a:pt x="708603" y="3697084"/>
                  <a:pt x="710570" y="3702986"/>
                </a:cubicBezTo>
                <a:cubicBezTo>
                  <a:pt x="712537" y="3708888"/>
                  <a:pt x="716158" y="3713409"/>
                  <a:pt x="721432" y="3716548"/>
                </a:cubicBezTo>
                <a:cubicBezTo>
                  <a:pt x="726706" y="3719687"/>
                  <a:pt x="734283" y="3721257"/>
                  <a:pt x="744161" y="3721257"/>
                </a:cubicBezTo>
                <a:lnTo>
                  <a:pt x="758853" y="3721257"/>
                </a:lnTo>
                <a:lnTo>
                  <a:pt x="758853" y="3704305"/>
                </a:lnTo>
                <a:lnTo>
                  <a:pt x="745542" y="3704305"/>
                </a:lnTo>
                <a:cubicBezTo>
                  <a:pt x="738091" y="3704305"/>
                  <a:pt x="733383" y="3702275"/>
                  <a:pt x="731415" y="3698214"/>
                </a:cubicBezTo>
                <a:cubicBezTo>
                  <a:pt x="729448" y="3694154"/>
                  <a:pt x="728464" y="3688315"/>
                  <a:pt x="728464" y="3680697"/>
                </a:cubicBezTo>
                <a:lnTo>
                  <a:pt x="728464" y="3615901"/>
                </a:lnTo>
                <a:lnTo>
                  <a:pt x="758602" y="3615901"/>
                </a:lnTo>
                <a:lnTo>
                  <a:pt x="758602" y="3598948"/>
                </a:lnTo>
                <a:lnTo>
                  <a:pt x="728464" y="3598948"/>
                </a:lnTo>
                <a:lnTo>
                  <a:pt x="728464" y="3570945"/>
                </a:lnTo>
                <a:close/>
                <a:moveTo>
                  <a:pt x="789074" y="3552235"/>
                </a:moveTo>
                <a:lnTo>
                  <a:pt x="789074" y="3721257"/>
                </a:lnTo>
                <a:lnTo>
                  <a:pt x="810045" y="3721257"/>
                </a:lnTo>
                <a:lnTo>
                  <a:pt x="810045" y="3634611"/>
                </a:lnTo>
                <a:cubicBezTo>
                  <a:pt x="813813" y="3629672"/>
                  <a:pt x="818794" y="3625130"/>
                  <a:pt x="824989" y="3620987"/>
                </a:cubicBezTo>
                <a:cubicBezTo>
                  <a:pt x="831184" y="3616843"/>
                  <a:pt x="838844" y="3614771"/>
                  <a:pt x="847969" y="3614771"/>
                </a:cubicBezTo>
                <a:cubicBezTo>
                  <a:pt x="854080" y="3614771"/>
                  <a:pt x="858768" y="3616089"/>
                  <a:pt x="862033" y="3618726"/>
                </a:cubicBezTo>
                <a:cubicBezTo>
                  <a:pt x="865298" y="3621363"/>
                  <a:pt x="867537" y="3624984"/>
                  <a:pt x="868751" y="3629588"/>
                </a:cubicBezTo>
                <a:cubicBezTo>
                  <a:pt x="869965" y="3634193"/>
                  <a:pt x="870572" y="3639425"/>
                  <a:pt x="870572" y="3645285"/>
                </a:cubicBezTo>
                <a:lnTo>
                  <a:pt x="870572" y="3721257"/>
                </a:lnTo>
                <a:lnTo>
                  <a:pt x="891543" y="3721257"/>
                </a:lnTo>
                <a:lnTo>
                  <a:pt x="891543" y="3642397"/>
                </a:lnTo>
                <a:cubicBezTo>
                  <a:pt x="891543" y="3627998"/>
                  <a:pt x="888550" y="3616863"/>
                  <a:pt x="882564" y="3608994"/>
                </a:cubicBezTo>
                <a:cubicBezTo>
                  <a:pt x="876578" y="3601125"/>
                  <a:pt x="866721" y="3597190"/>
                  <a:pt x="852991" y="3597190"/>
                </a:cubicBezTo>
                <a:cubicBezTo>
                  <a:pt x="842108" y="3597190"/>
                  <a:pt x="833151" y="3599388"/>
                  <a:pt x="826119" y="3603783"/>
                </a:cubicBezTo>
                <a:cubicBezTo>
                  <a:pt x="819087" y="3608178"/>
                  <a:pt x="813687" y="3612845"/>
                  <a:pt x="809920" y="3617784"/>
                </a:cubicBezTo>
                <a:lnTo>
                  <a:pt x="809920" y="3552235"/>
                </a:lnTo>
                <a:close/>
                <a:moveTo>
                  <a:pt x="1854483" y="3392010"/>
                </a:moveTo>
                <a:lnTo>
                  <a:pt x="1873068" y="3392010"/>
                </a:lnTo>
                <a:cubicBezTo>
                  <a:pt x="1882863" y="3392010"/>
                  <a:pt x="1890418" y="3392722"/>
                  <a:pt x="1895734" y="3394144"/>
                </a:cubicBezTo>
                <a:cubicBezTo>
                  <a:pt x="1901050" y="3395568"/>
                  <a:pt x="1904692" y="3397556"/>
                  <a:pt x="1906659" y="3400110"/>
                </a:cubicBezTo>
                <a:cubicBezTo>
                  <a:pt x="1908627" y="3402663"/>
                  <a:pt x="1909610" y="3405697"/>
                  <a:pt x="1909610" y="3409213"/>
                </a:cubicBezTo>
                <a:cubicBezTo>
                  <a:pt x="1909610" y="3415157"/>
                  <a:pt x="1906701" y="3420138"/>
                  <a:pt x="1900883" y="3424156"/>
                </a:cubicBezTo>
                <a:cubicBezTo>
                  <a:pt x="1895065" y="3428175"/>
                  <a:pt x="1885040" y="3430184"/>
                  <a:pt x="1870808" y="3430184"/>
                </a:cubicBezTo>
                <a:cubicBezTo>
                  <a:pt x="1858586" y="3430184"/>
                  <a:pt x="1849837" y="3428279"/>
                  <a:pt x="1844563" y="3424470"/>
                </a:cubicBezTo>
                <a:cubicBezTo>
                  <a:pt x="1839289" y="3420662"/>
                  <a:pt x="1836652" y="3416245"/>
                  <a:pt x="1836652" y="3411222"/>
                </a:cubicBezTo>
                <a:cubicBezTo>
                  <a:pt x="1836652" y="3406702"/>
                  <a:pt x="1838201" y="3402726"/>
                  <a:pt x="1841298" y="3399293"/>
                </a:cubicBezTo>
                <a:cubicBezTo>
                  <a:pt x="1844396" y="3395861"/>
                  <a:pt x="1848791" y="3393433"/>
                  <a:pt x="1854483" y="3392010"/>
                </a:cubicBezTo>
                <a:close/>
                <a:moveTo>
                  <a:pt x="1428965" y="3338515"/>
                </a:moveTo>
                <a:lnTo>
                  <a:pt x="1428965" y="3363379"/>
                </a:lnTo>
                <a:cubicBezTo>
                  <a:pt x="1424444" y="3369406"/>
                  <a:pt x="1418836" y="3374387"/>
                  <a:pt x="1412138" y="3378322"/>
                </a:cubicBezTo>
                <a:cubicBezTo>
                  <a:pt x="1405441" y="3382257"/>
                  <a:pt x="1397907" y="3384224"/>
                  <a:pt x="1389535" y="3384224"/>
                </a:cubicBezTo>
                <a:cubicBezTo>
                  <a:pt x="1382000" y="3384224"/>
                  <a:pt x="1376287" y="3382403"/>
                  <a:pt x="1372394" y="3378762"/>
                </a:cubicBezTo>
                <a:cubicBezTo>
                  <a:pt x="1368502" y="3375120"/>
                  <a:pt x="1366555" y="3370243"/>
                  <a:pt x="1366555" y="3364132"/>
                </a:cubicBezTo>
                <a:cubicBezTo>
                  <a:pt x="1366555" y="3355175"/>
                  <a:pt x="1371390" y="3348729"/>
                  <a:pt x="1381059" y="3344794"/>
                </a:cubicBezTo>
                <a:cubicBezTo>
                  <a:pt x="1390728" y="3340860"/>
                  <a:pt x="1406697" y="3338767"/>
                  <a:pt x="1428965" y="3338515"/>
                </a:cubicBezTo>
                <a:close/>
                <a:moveTo>
                  <a:pt x="392205" y="3326335"/>
                </a:moveTo>
                <a:lnTo>
                  <a:pt x="392205" y="3344920"/>
                </a:lnTo>
                <a:lnTo>
                  <a:pt x="454866" y="3344920"/>
                </a:lnTo>
                <a:lnTo>
                  <a:pt x="454866" y="3326335"/>
                </a:lnTo>
                <a:close/>
                <a:moveTo>
                  <a:pt x="1534187" y="3290672"/>
                </a:moveTo>
                <a:cubicBezTo>
                  <a:pt x="1542642" y="3290672"/>
                  <a:pt x="1549653" y="3292911"/>
                  <a:pt x="1555220" y="3297390"/>
                </a:cubicBezTo>
                <a:cubicBezTo>
                  <a:pt x="1560787" y="3301869"/>
                  <a:pt x="1565287" y="3307540"/>
                  <a:pt x="1568720" y="3314405"/>
                </a:cubicBezTo>
                <a:lnTo>
                  <a:pt x="1568720" y="3361495"/>
                </a:lnTo>
                <a:cubicBezTo>
                  <a:pt x="1565036" y="3367439"/>
                  <a:pt x="1560222" y="3372525"/>
                  <a:pt x="1554279" y="3376753"/>
                </a:cubicBezTo>
                <a:cubicBezTo>
                  <a:pt x="1548335" y="3380980"/>
                  <a:pt x="1540884" y="3383094"/>
                  <a:pt x="1531926" y="3383094"/>
                </a:cubicBezTo>
                <a:cubicBezTo>
                  <a:pt x="1521629" y="3383094"/>
                  <a:pt x="1513823" y="3379118"/>
                  <a:pt x="1508507" y="3371164"/>
                </a:cubicBezTo>
                <a:cubicBezTo>
                  <a:pt x="1503191" y="3363211"/>
                  <a:pt x="1500533" y="3351659"/>
                  <a:pt x="1500533" y="3336506"/>
                </a:cubicBezTo>
                <a:cubicBezTo>
                  <a:pt x="1500533" y="3321856"/>
                  <a:pt x="1503358" y="3310554"/>
                  <a:pt x="1509009" y="3302601"/>
                </a:cubicBezTo>
                <a:cubicBezTo>
                  <a:pt x="1514660" y="3294648"/>
                  <a:pt x="1523052" y="3290672"/>
                  <a:pt x="1534187" y="3290672"/>
                </a:cubicBezTo>
                <a:close/>
                <a:moveTo>
                  <a:pt x="581687" y="3290672"/>
                </a:moveTo>
                <a:cubicBezTo>
                  <a:pt x="590142" y="3290672"/>
                  <a:pt x="597153" y="3292911"/>
                  <a:pt x="602720" y="3297390"/>
                </a:cubicBezTo>
                <a:cubicBezTo>
                  <a:pt x="608287" y="3301869"/>
                  <a:pt x="612787" y="3307540"/>
                  <a:pt x="616219" y="3314405"/>
                </a:cubicBezTo>
                <a:lnTo>
                  <a:pt x="616219" y="3361495"/>
                </a:lnTo>
                <a:cubicBezTo>
                  <a:pt x="612536" y="3367439"/>
                  <a:pt x="607722" y="3372525"/>
                  <a:pt x="601778" y="3376753"/>
                </a:cubicBezTo>
                <a:cubicBezTo>
                  <a:pt x="595835" y="3380980"/>
                  <a:pt x="588384" y="3383094"/>
                  <a:pt x="579426" y="3383094"/>
                </a:cubicBezTo>
                <a:cubicBezTo>
                  <a:pt x="569129" y="3383094"/>
                  <a:pt x="561323" y="3379118"/>
                  <a:pt x="556007" y="3371164"/>
                </a:cubicBezTo>
                <a:cubicBezTo>
                  <a:pt x="550691" y="3363211"/>
                  <a:pt x="548033" y="3351659"/>
                  <a:pt x="548033" y="3336506"/>
                </a:cubicBezTo>
                <a:cubicBezTo>
                  <a:pt x="548033" y="3321856"/>
                  <a:pt x="550858" y="3310554"/>
                  <a:pt x="556509" y="3302601"/>
                </a:cubicBezTo>
                <a:cubicBezTo>
                  <a:pt x="562160" y="3294648"/>
                  <a:pt x="570552" y="3290672"/>
                  <a:pt x="581687" y="3290672"/>
                </a:cubicBezTo>
                <a:close/>
                <a:moveTo>
                  <a:pt x="3174244" y="3290044"/>
                </a:moveTo>
                <a:cubicBezTo>
                  <a:pt x="3183286" y="3290044"/>
                  <a:pt x="3190485" y="3292074"/>
                  <a:pt x="3195843" y="3296135"/>
                </a:cubicBezTo>
                <a:cubicBezTo>
                  <a:pt x="3201201" y="3300194"/>
                  <a:pt x="3205052" y="3305783"/>
                  <a:pt x="3207396" y="3312899"/>
                </a:cubicBezTo>
                <a:cubicBezTo>
                  <a:pt x="3209740" y="3320014"/>
                  <a:pt x="3210912" y="3328093"/>
                  <a:pt x="3210912" y="3337134"/>
                </a:cubicBezTo>
                <a:cubicBezTo>
                  <a:pt x="3210912" y="3346008"/>
                  <a:pt x="3209740" y="3353940"/>
                  <a:pt x="3207396" y="3360930"/>
                </a:cubicBezTo>
                <a:cubicBezTo>
                  <a:pt x="3205052" y="3367921"/>
                  <a:pt x="3201201" y="3373404"/>
                  <a:pt x="3195843" y="3377380"/>
                </a:cubicBezTo>
                <a:cubicBezTo>
                  <a:pt x="3190485" y="3381357"/>
                  <a:pt x="3183286" y="3383345"/>
                  <a:pt x="3174244" y="3383345"/>
                </a:cubicBezTo>
                <a:cubicBezTo>
                  <a:pt x="3165454" y="3383345"/>
                  <a:pt x="3158485" y="3381357"/>
                  <a:pt x="3153337" y="3377380"/>
                </a:cubicBezTo>
                <a:cubicBezTo>
                  <a:pt x="3148188" y="3373404"/>
                  <a:pt x="3144483" y="3367921"/>
                  <a:pt x="3142223" y="3360930"/>
                </a:cubicBezTo>
                <a:cubicBezTo>
                  <a:pt x="3139963" y="3353940"/>
                  <a:pt x="3138833" y="3346008"/>
                  <a:pt x="3138833" y="3337134"/>
                </a:cubicBezTo>
                <a:cubicBezTo>
                  <a:pt x="3138833" y="3328093"/>
                  <a:pt x="3139963" y="3320014"/>
                  <a:pt x="3142223" y="3312899"/>
                </a:cubicBezTo>
                <a:cubicBezTo>
                  <a:pt x="3144483" y="3305783"/>
                  <a:pt x="3148188" y="3300194"/>
                  <a:pt x="3153337" y="3296135"/>
                </a:cubicBezTo>
                <a:cubicBezTo>
                  <a:pt x="3158485" y="3292074"/>
                  <a:pt x="3165454" y="3290044"/>
                  <a:pt x="3174244" y="3290044"/>
                </a:cubicBezTo>
                <a:close/>
                <a:moveTo>
                  <a:pt x="2764669" y="3290044"/>
                </a:moveTo>
                <a:cubicBezTo>
                  <a:pt x="2773711" y="3290044"/>
                  <a:pt x="2780910" y="3292074"/>
                  <a:pt x="2786268" y="3296135"/>
                </a:cubicBezTo>
                <a:cubicBezTo>
                  <a:pt x="2791626" y="3300194"/>
                  <a:pt x="2795477" y="3305783"/>
                  <a:pt x="2797821" y="3312899"/>
                </a:cubicBezTo>
                <a:cubicBezTo>
                  <a:pt x="2800165" y="3320014"/>
                  <a:pt x="2801337" y="3328093"/>
                  <a:pt x="2801337" y="3337134"/>
                </a:cubicBezTo>
                <a:cubicBezTo>
                  <a:pt x="2801337" y="3346008"/>
                  <a:pt x="2800165" y="3353940"/>
                  <a:pt x="2797821" y="3360930"/>
                </a:cubicBezTo>
                <a:cubicBezTo>
                  <a:pt x="2795477" y="3367921"/>
                  <a:pt x="2791626" y="3373404"/>
                  <a:pt x="2786268" y="3377380"/>
                </a:cubicBezTo>
                <a:cubicBezTo>
                  <a:pt x="2780910" y="3381357"/>
                  <a:pt x="2773711" y="3383345"/>
                  <a:pt x="2764669" y="3383345"/>
                </a:cubicBezTo>
                <a:cubicBezTo>
                  <a:pt x="2755879" y="3383345"/>
                  <a:pt x="2748910" y="3381357"/>
                  <a:pt x="2743761" y="3377380"/>
                </a:cubicBezTo>
                <a:cubicBezTo>
                  <a:pt x="2738613" y="3373404"/>
                  <a:pt x="2734908" y="3367921"/>
                  <a:pt x="2732648" y="3360930"/>
                </a:cubicBezTo>
                <a:cubicBezTo>
                  <a:pt x="2730388" y="3353940"/>
                  <a:pt x="2729258" y="3346008"/>
                  <a:pt x="2729258" y="3337134"/>
                </a:cubicBezTo>
                <a:cubicBezTo>
                  <a:pt x="2729258" y="3328093"/>
                  <a:pt x="2730388" y="3320014"/>
                  <a:pt x="2732648" y="3312899"/>
                </a:cubicBezTo>
                <a:cubicBezTo>
                  <a:pt x="2734908" y="3305783"/>
                  <a:pt x="2738613" y="3300194"/>
                  <a:pt x="2743761" y="3296135"/>
                </a:cubicBezTo>
                <a:cubicBezTo>
                  <a:pt x="2748910" y="3292074"/>
                  <a:pt x="2755879" y="3290044"/>
                  <a:pt x="2764669" y="3290044"/>
                </a:cubicBezTo>
                <a:close/>
                <a:moveTo>
                  <a:pt x="1259720" y="3290044"/>
                </a:moveTo>
                <a:cubicBezTo>
                  <a:pt x="1268761" y="3290044"/>
                  <a:pt x="1275961" y="3292074"/>
                  <a:pt x="1281318" y="3296135"/>
                </a:cubicBezTo>
                <a:cubicBezTo>
                  <a:pt x="1286676" y="3300194"/>
                  <a:pt x="1290527" y="3305783"/>
                  <a:pt x="1292871" y="3312899"/>
                </a:cubicBezTo>
                <a:cubicBezTo>
                  <a:pt x="1295215" y="3320014"/>
                  <a:pt x="1296387" y="3328093"/>
                  <a:pt x="1296387" y="3337134"/>
                </a:cubicBezTo>
                <a:cubicBezTo>
                  <a:pt x="1296387" y="3346008"/>
                  <a:pt x="1295215" y="3353940"/>
                  <a:pt x="1292871" y="3360930"/>
                </a:cubicBezTo>
                <a:cubicBezTo>
                  <a:pt x="1290527" y="3367921"/>
                  <a:pt x="1286676" y="3373404"/>
                  <a:pt x="1281318" y="3377380"/>
                </a:cubicBezTo>
                <a:cubicBezTo>
                  <a:pt x="1275961" y="3381357"/>
                  <a:pt x="1268761" y="3383345"/>
                  <a:pt x="1259720" y="3383345"/>
                </a:cubicBezTo>
                <a:cubicBezTo>
                  <a:pt x="1250929" y="3383345"/>
                  <a:pt x="1243960" y="3381357"/>
                  <a:pt x="1238812" y="3377380"/>
                </a:cubicBezTo>
                <a:cubicBezTo>
                  <a:pt x="1233663" y="3373404"/>
                  <a:pt x="1229959" y="3367921"/>
                  <a:pt x="1227698" y="3360930"/>
                </a:cubicBezTo>
                <a:cubicBezTo>
                  <a:pt x="1225438" y="3353940"/>
                  <a:pt x="1224308" y="3346008"/>
                  <a:pt x="1224308" y="3337134"/>
                </a:cubicBezTo>
                <a:cubicBezTo>
                  <a:pt x="1224308" y="3328093"/>
                  <a:pt x="1225438" y="3320014"/>
                  <a:pt x="1227698" y="3312899"/>
                </a:cubicBezTo>
                <a:cubicBezTo>
                  <a:pt x="1229959" y="3305783"/>
                  <a:pt x="1233663" y="3300194"/>
                  <a:pt x="1238812" y="3296135"/>
                </a:cubicBezTo>
                <a:cubicBezTo>
                  <a:pt x="1243960" y="3292074"/>
                  <a:pt x="1250929" y="3290044"/>
                  <a:pt x="1259720" y="3290044"/>
                </a:cubicBezTo>
                <a:close/>
                <a:moveTo>
                  <a:pt x="726320" y="3290044"/>
                </a:moveTo>
                <a:cubicBezTo>
                  <a:pt x="735361" y="3290044"/>
                  <a:pt x="742561" y="3292074"/>
                  <a:pt x="747918" y="3296135"/>
                </a:cubicBezTo>
                <a:cubicBezTo>
                  <a:pt x="753276" y="3300194"/>
                  <a:pt x="757127" y="3305783"/>
                  <a:pt x="759471" y="3312899"/>
                </a:cubicBezTo>
                <a:cubicBezTo>
                  <a:pt x="761815" y="3320014"/>
                  <a:pt x="762987" y="3328093"/>
                  <a:pt x="762987" y="3337134"/>
                </a:cubicBezTo>
                <a:cubicBezTo>
                  <a:pt x="762987" y="3346008"/>
                  <a:pt x="761815" y="3353940"/>
                  <a:pt x="759471" y="3360930"/>
                </a:cubicBezTo>
                <a:cubicBezTo>
                  <a:pt x="757127" y="3367921"/>
                  <a:pt x="753276" y="3373404"/>
                  <a:pt x="747918" y="3377380"/>
                </a:cubicBezTo>
                <a:cubicBezTo>
                  <a:pt x="742561" y="3381357"/>
                  <a:pt x="735361" y="3383345"/>
                  <a:pt x="726320" y="3383345"/>
                </a:cubicBezTo>
                <a:cubicBezTo>
                  <a:pt x="717529" y="3383345"/>
                  <a:pt x="710560" y="3381357"/>
                  <a:pt x="705411" y="3377380"/>
                </a:cubicBezTo>
                <a:cubicBezTo>
                  <a:pt x="700263" y="3373404"/>
                  <a:pt x="696559" y="3367921"/>
                  <a:pt x="694298" y="3360930"/>
                </a:cubicBezTo>
                <a:cubicBezTo>
                  <a:pt x="692038" y="3353940"/>
                  <a:pt x="690908" y="3346008"/>
                  <a:pt x="690908" y="3337134"/>
                </a:cubicBezTo>
                <a:cubicBezTo>
                  <a:pt x="690908" y="3328093"/>
                  <a:pt x="692038" y="3320014"/>
                  <a:pt x="694298" y="3312899"/>
                </a:cubicBezTo>
                <a:cubicBezTo>
                  <a:pt x="696559" y="3305783"/>
                  <a:pt x="700263" y="3300194"/>
                  <a:pt x="705411" y="3296135"/>
                </a:cubicBezTo>
                <a:cubicBezTo>
                  <a:pt x="710560" y="3292074"/>
                  <a:pt x="717529" y="3290044"/>
                  <a:pt x="726320" y="3290044"/>
                </a:cubicBezTo>
                <a:close/>
                <a:moveTo>
                  <a:pt x="3724936" y="3289667"/>
                </a:moveTo>
                <a:cubicBezTo>
                  <a:pt x="3735066" y="3289667"/>
                  <a:pt x="3742977" y="3292681"/>
                  <a:pt x="3748670" y="3298709"/>
                </a:cubicBezTo>
                <a:cubicBezTo>
                  <a:pt x="3754363" y="3304736"/>
                  <a:pt x="3757334" y="3313442"/>
                  <a:pt x="3757586" y="3324828"/>
                </a:cubicBezTo>
                <a:lnTo>
                  <a:pt x="3690780" y="3324828"/>
                </a:lnTo>
                <a:cubicBezTo>
                  <a:pt x="3691701" y="3313359"/>
                  <a:pt x="3695071" y="3304631"/>
                  <a:pt x="3700889" y="3298646"/>
                </a:cubicBezTo>
                <a:cubicBezTo>
                  <a:pt x="3706707" y="3292660"/>
                  <a:pt x="3714723" y="3289667"/>
                  <a:pt x="3724936" y="3289667"/>
                </a:cubicBezTo>
                <a:close/>
                <a:moveTo>
                  <a:pt x="1870431" y="3288914"/>
                </a:moveTo>
                <a:cubicBezTo>
                  <a:pt x="1878552" y="3288914"/>
                  <a:pt x="1885081" y="3291195"/>
                  <a:pt x="1890021" y="3295758"/>
                </a:cubicBezTo>
                <a:cubicBezTo>
                  <a:pt x="1894960" y="3300320"/>
                  <a:pt x="1897429" y="3307331"/>
                  <a:pt x="1897429" y="3316791"/>
                </a:cubicBezTo>
                <a:cubicBezTo>
                  <a:pt x="1897429" y="3325832"/>
                  <a:pt x="1894813" y="3332655"/>
                  <a:pt x="1889581" y="3337259"/>
                </a:cubicBezTo>
                <a:cubicBezTo>
                  <a:pt x="1884349" y="3341864"/>
                  <a:pt x="1877714" y="3344166"/>
                  <a:pt x="1869678" y="3344166"/>
                </a:cubicBezTo>
                <a:cubicBezTo>
                  <a:pt x="1862562" y="3344166"/>
                  <a:pt x="1856304" y="3341885"/>
                  <a:pt x="1850905" y="3337322"/>
                </a:cubicBezTo>
                <a:cubicBezTo>
                  <a:pt x="1845505" y="3332760"/>
                  <a:pt x="1842805" y="3325874"/>
                  <a:pt x="1842805" y="3316666"/>
                </a:cubicBezTo>
                <a:cubicBezTo>
                  <a:pt x="1842805" y="3307540"/>
                  <a:pt x="1845421" y="3300634"/>
                  <a:pt x="1850653" y="3295946"/>
                </a:cubicBezTo>
                <a:cubicBezTo>
                  <a:pt x="1855885" y="3291258"/>
                  <a:pt x="1862478" y="3288914"/>
                  <a:pt x="1870431" y="3288914"/>
                </a:cubicBezTo>
                <a:close/>
                <a:moveTo>
                  <a:pt x="3476566" y="3275729"/>
                </a:moveTo>
                <a:lnTo>
                  <a:pt x="3476566" y="3398037"/>
                </a:lnTo>
                <a:lnTo>
                  <a:pt x="3497536" y="3398037"/>
                </a:lnTo>
                <a:lnTo>
                  <a:pt x="3497536" y="3275729"/>
                </a:lnTo>
                <a:close/>
                <a:moveTo>
                  <a:pt x="1628716" y="3275729"/>
                </a:moveTo>
                <a:lnTo>
                  <a:pt x="1628716" y="3398037"/>
                </a:lnTo>
                <a:lnTo>
                  <a:pt x="1649687" y="3398037"/>
                </a:lnTo>
                <a:lnTo>
                  <a:pt x="1649687" y="3275729"/>
                </a:lnTo>
                <a:close/>
                <a:moveTo>
                  <a:pt x="800255" y="3275729"/>
                </a:moveTo>
                <a:lnTo>
                  <a:pt x="839308" y="3398037"/>
                </a:lnTo>
                <a:lnTo>
                  <a:pt x="861660" y="3398037"/>
                </a:lnTo>
                <a:lnTo>
                  <a:pt x="891547" y="3298457"/>
                </a:lnTo>
                <a:lnTo>
                  <a:pt x="921559" y="3398037"/>
                </a:lnTo>
                <a:lnTo>
                  <a:pt x="943660" y="3398037"/>
                </a:lnTo>
                <a:lnTo>
                  <a:pt x="982713" y="3275729"/>
                </a:lnTo>
                <a:lnTo>
                  <a:pt x="962119" y="3275729"/>
                </a:lnTo>
                <a:lnTo>
                  <a:pt x="933363" y="3374304"/>
                </a:lnTo>
                <a:lnTo>
                  <a:pt x="903602" y="3275729"/>
                </a:lnTo>
                <a:lnTo>
                  <a:pt x="880371" y="3275729"/>
                </a:lnTo>
                <a:lnTo>
                  <a:pt x="851112" y="3374429"/>
                </a:lnTo>
                <a:lnTo>
                  <a:pt x="822104" y="3275729"/>
                </a:lnTo>
                <a:close/>
                <a:moveTo>
                  <a:pt x="2687484" y="3274221"/>
                </a:moveTo>
                <a:cubicBezTo>
                  <a:pt x="2677689" y="3274221"/>
                  <a:pt x="2669736" y="3276356"/>
                  <a:pt x="2663625" y="3280626"/>
                </a:cubicBezTo>
                <a:cubicBezTo>
                  <a:pt x="2657514" y="3284896"/>
                  <a:pt x="2652741" y="3290211"/>
                  <a:pt x="2649309" y="3296574"/>
                </a:cubicBezTo>
                <a:lnTo>
                  <a:pt x="2648556" y="3275729"/>
                </a:lnTo>
                <a:lnTo>
                  <a:pt x="2628841" y="3275729"/>
                </a:lnTo>
                <a:lnTo>
                  <a:pt x="2628841" y="3398037"/>
                </a:lnTo>
                <a:lnTo>
                  <a:pt x="2649812" y="3398037"/>
                </a:lnTo>
                <a:lnTo>
                  <a:pt x="2649812" y="3312145"/>
                </a:lnTo>
                <a:cubicBezTo>
                  <a:pt x="2652490" y="3308461"/>
                  <a:pt x="2655546" y="3305217"/>
                  <a:pt x="2658978" y="3302413"/>
                </a:cubicBezTo>
                <a:cubicBezTo>
                  <a:pt x="2662411" y="3299608"/>
                  <a:pt x="2666429" y="3297411"/>
                  <a:pt x="2671034" y="3295820"/>
                </a:cubicBezTo>
                <a:cubicBezTo>
                  <a:pt x="2675638" y="3294230"/>
                  <a:pt x="2680996" y="3293434"/>
                  <a:pt x="2687107" y="3293434"/>
                </a:cubicBezTo>
                <a:lnTo>
                  <a:pt x="2689996" y="3293434"/>
                </a:lnTo>
                <a:lnTo>
                  <a:pt x="2689996" y="3274221"/>
                </a:lnTo>
                <a:close/>
                <a:moveTo>
                  <a:pt x="3597758" y="3273971"/>
                </a:moveTo>
                <a:cubicBezTo>
                  <a:pt x="3586791" y="3273971"/>
                  <a:pt x="3577792" y="3276168"/>
                  <a:pt x="3570760" y="3280563"/>
                </a:cubicBezTo>
                <a:cubicBezTo>
                  <a:pt x="3563728" y="3284958"/>
                  <a:pt x="3558328" y="3289625"/>
                  <a:pt x="3554561" y="3294564"/>
                </a:cubicBezTo>
                <a:lnTo>
                  <a:pt x="3553807" y="3275729"/>
                </a:lnTo>
                <a:lnTo>
                  <a:pt x="3533716" y="3275729"/>
                </a:lnTo>
                <a:lnTo>
                  <a:pt x="3533716" y="3398037"/>
                </a:lnTo>
                <a:lnTo>
                  <a:pt x="3554686" y="3398037"/>
                </a:lnTo>
                <a:lnTo>
                  <a:pt x="3554686" y="3311391"/>
                </a:lnTo>
                <a:cubicBezTo>
                  <a:pt x="3558454" y="3306452"/>
                  <a:pt x="3563435" y="3301911"/>
                  <a:pt x="3569630" y="3297767"/>
                </a:cubicBezTo>
                <a:cubicBezTo>
                  <a:pt x="3575825" y="3293623"/>
                  <a:pt x="3583485" y="3291551"/>
                  <a:pt x="3592610" y="3291551"/>
                </a:cubicBezTo>
                <a:cubicBezTo>
                  <a:pt x="3598721" y="3291551"/>
                  <a:pt x="3603388" y="3292869"/>
                  <a:pt x="3606611" y="3295506"/>
                </a:cubicBezTo>
                <a:cubicBezTo>
                  <a:pt x="3609834" y="3298143"/>
                  <a:pt x="3612074" y="3301764"/>
                  <a:pt x="3613329" y="3306368"/>
                </a:cubicBezTo>
                <a:cubicBezTo>
                  <a:pt x="3614585" y="3310973"/>
                  <a:pt x="3615213" y="3316247"/>
                  <a:pt x="3615213" y="3322191"/>
                </a:cubicBezTo>
                <a:lnTo>
                  <a:pt x="3615213" y="3398037"/>
                </a:lnTo>
                <a:lnTo>
                  <a:pt x="3636184" y="3398037"/>
                </a:lnTo>
                <a:lnTo>
                  <a:pt x="3636184" y="3319177"/>
                </a:lnTo>
                <a:cubicBezTo>
                  <a:pt x="3636184" y="3304862"/>
                  <a:pt x="3633128" y="3293749"/>
                  <a:pt x="3627017" y="3285837"/>
                </a:cubicBezTo>
                <a:cubicBezTo>
                  <a:pt x="3620906" y="3277926"/>
                  <a:pt x="3611153" y="3273971"/>
                  <a:pt x="3597758" y="3273971"/>
                </a:cubicBezTo>
                <a:close/>
                <a:moveTo>
                  <a:pt x="3331058" y="3273971"/>
                </a:moveTo>
                <a:cubicBezTo>
                  <a:pt x="3320091" y="3273971"/>
                  <a:pt x="3311092" y="3276168"/>
                  <a:pt x="3304060" y="3280563"/>
                </a:cubicBezTo>
                <a:cubicBezTo>
                  <a:pt x="3297028" y="3284958"/>
                  <a:pt x="3291628" y="3289625"/>
                  <a:pt x="3287861" y="3294564"/>
                </a:cubicBezTo>
                <a:lnTo>
                  <a:pt x="3287107" y="3275729"/>
                </a:lnTo>
                <a:lnTo>
                  <a:pt x="3267016" y="3275729"/>
                </a:lnTo>
                <a:lnTo>
                  <a:pt x="3267016" y="3398037"/>
                </a:lnTo>
                <a:lnTo>
                  <a:pt x="3287986" y="3398037"/>
                </a:lnTo>
                <a:lnTo>
                  <a:pt x="3287986" y="3311391"/>
                </a:lnTo>
                <a:cubicBezTo>
                  <a:pt x="3291754" y="3306452"/>
                  <a:pt x="3296735" y="3301911"/>
                  <a:pt x="3302930" y="3297767"/>
                </a:cubicBezTo>
                <a:cubicBezTo>
                  <a:pt x="3309125" y="3293623"/>
                  <a:pt x="3316785" y="3291551"/>
                  <a:pt x="3325910" y="3291551"/>
                </a:cubicBezTo>
                <a:cubicBezTo>
                  <a:pt x="3332021" y="3291551"/>
                  <a:pt x="3336688" y="3292869"/>
                  <a:pt x="3339911" y="3295506"/>
                </a:cubicBezTo>
                <a:cubicBezTo>
                  <a:pt x="3343134" y="3298143"/>
                  <a:pt x="3345374" y="3301764"/>
                  <a:pt x="3346629" y="3306368"/>
                </a:cubicBezTo>
                <a:cubicBezTo>
                  <a:pt x="3347885" y="3310973"/>
                  <a:pt x="3348513" y="3316247"/>
                  <a:pt x="3348513" y="3322191"/>
                </a:cubicBezTo>
                <a:lnTo>
                  <a:pt x="3348513" y="3398037"/>
                </a:lnTo>
                <a:lnTo>
                  <a:pt x="3369484" y="3398037"/>
                </a:lnTo>
                <a:lnTo>
                  <a:pt x="3369484" y="3319177"/>
                </a:lnTo>
                <a:cubicBezTo>
                  <a:pt x="3369484" y="3304862"/>
                  <a:pt x="3366428" y="3293749"/>
                  <a:pt x="3360317" y="3285837"/>
                </a:cubicBezTo>
                <a:cubicBezTo>
                  <a:pt x="3354206" y="3277926"/>
                  <a:pt x="3344453" y="3273971"/>
                  <a:pt x="3331058" y="3273971"/>
                </a:cubicBezTo>
                <a:close/>
                <a:moveTo>
                  <a:pt x="2920102" y="3273971"/>
                </a:moveTo>
                <a:cubicBezTo>
                  <a:pt x="2909721" y="3273971"/>
                  <a:pt x="2901056" y="3276168"/>
                  <a:pt x="2894108" y="3280563"/>
                </a:cubicBezTo>
                <a:cubicBezTo>
                  <a:pt x="2887160" y="3284958"/>
                  <a:pt x="2881885" y="3289625"/>
                  <a:pt x="2878286" y="3294564"/>
                </a:cubicBezTo>
                <a:lnTo>
                  <a:pt x="2877532" y="3275729"/>
                </a:lnTo>
                <a:lnTo>
                  <a:pt x="2857441" y="3275729"/>
                </a:lnTo>
                <a:lnTo>
                  <a:pt x="2857441" y="3398037"/>
                </a:lnTo>
                <a:lnTo>
                  <a:pt x="2878412" y="3398037"/>
                </a:lnTo>
                <a:lnTo>
                  <a:pt x="2878412" y="3311391"/>
                </a:lnTo>
                <a:cubicBezTo>
                  <a:pt x="2882011" y="3306452"/>
                  <a:pt x="2886783" y="3301911"/>
                  <a:pt x="2892727" y="3297767"/>
                </a:cubicBezTo>
                <a:cubicBezTo>
                  <a:pt x="2898671" y="3293623"/>
                  <a:pt x="2905954" y="3291551"/>
                  <a:pt x="2914577" y="3291551"/>
                </a:cubicBezTo>
                <a:cubicBezTo>
                  <a:pt x="2920688" y="3291551"/>
                  <a:pt x="2925376" y="3292869"/>
                  <a:pt x="2928641" y="3295506"/>
                </a:cubicBezTo>
                <a:cubicBezTo>
                  <a:pt x="2931906" y="3298143"/>
                  <a:pt x="2934146" y="3301764"/>
                  <a:pt x="2935359" y="3306368"/>
                </a:cubicBezTo>
                <a:cubicBezTo>
                  <a:pt x="2936573" y="3310973"/>
                  <a:pt x="2937180" y="3316247"/>
                  <a:pt x="2937180" y="3322191"/>
                </a:cubicBezTo>
                <a:lnTo>
                  <a:pt x="2937180" y="3398037"/>
                </a:lnTo>
                <a:lnTo>
                  <a:pt x="2958276" y="3398037"/>
                </a:lnTo>
                <a:lnTo>
                  <a:pt x="2958276" y="3319177"/>
                </a:lnTo>
                <a:lnTo>
                  <a:pt x="2957079" y="3308974"/>
                </a:lnTo>
                <a:lnTo>
                  <a:pt x="2957523" y="3311141"/>
                </a:lnTo>
                <a:cubicBezTo>
                  <a:pt x="2961374" y="3306201"/>
                  <a:pt x="2966271" y="3301701"/>
                  <a:pt x="2972215" y="3297641"/>
                </a:cubicBezTo>
                <a:cubicBezTo>
                  <a:pt x="2978159" y="3293581"/>
                  <a:pt x="2985484" y="3291551"/>
                  <a:pt x="2994191" y="3291551"/>
                </a:cubicBezTo>
                <a:cubicBezTo>
                  <a:pt x="3000218" y="3291551"/>
                  <a:pt x="3004865" y="3292869"/>
                  <a:pt x="3008129" y="3295506"/>
                </a:cubicBezTo>
                <a:cubicBezTo>
                  <a:pt x="3011394" y="3298143"/>
                  <a:pt x="3013634" y="3301764"/>
                  <a:pt x="3014847" y="3306368"/>
                </a:cubicBezTo>
                <a:cubicBezTo>
                  <a:pt x="3016061" y="3310973"/>
                  <a:pt x="3016668" y="3316247"/>
                  <a:pt x="3016668" y="3322191"/>
                </a:cubicBezTo>
                <a:lnTo>
                  <a:pt x="3016668" y="3398037"/>
                </a:lnTo>
                <a:lnTo>
                  <a:pt x="3037639" y="3398037"/>
                </a:lnTo>
                <a:lnTo>
                  <a:pt x="3037639" y="3319177"/>
                </a:lnTo>
                <a:cubicBezTo>
                  <a:pt x="3037639" y="3304946"/>
                  <a:pt x="3034667" y="3293853"/>
                  <a:pt x="3028723" y="3285900"/>
                </a:cubicBezTo>
                <a:cubicBezTo>
                  <a:pt x="3022779" y="3277947"/>
                  <a:pt x="3013026" y="3273971"/>
                  <a:pt x="2999465" y="3273971"/>
                </a:cubicBezTo>
                <a:cubicBezTo>
                  <a:pt x="2989084" y="3273971"/>
                  <a:pt x="2980189" y="3276272"/>
                  <a:pt x="2972780" y="3280877"/>
                </a:cubicBezTo>
                <a:cubicBezTo>
                  <a:pt x="2965371" y="3285481"/>
                  <a:pt x="2959239" y="3290462"/>
                  <a:pt x="2954383" y="3295820"/>
                </a:cubicBezTo>
                <a:lnTo>
                  <a:pt x="2954679" y="3297260"/>
                </a:lnTo>
                <a:lnTo>
                  <a:pt x="2949361" y="3285900"/>
                </a:lnTo>
                <a:cubicBezTo>
                  <a:pt x="2943416" y="3277947"/>
                  <a:pt x="2933664" y="3273971"/>
                  <a:pt x="2920102" y="3273971"/>
                </a:cubicBezTo>
                <a:close/>
                <a:moveTo>
                  <a:pt x="1749908" y="3273971"/>
                </a:moveTo>
                <a:cubicBezTo>
                  <a:pt x="1738942" y="3273971"/>
                  <a:pt x="1729942" y="3276168"/>
                  <a:pt x="1722910" y="3280563"/>
                </a:cubicBezTo>
                <a:cubicBezTo>
                  <a:pt x="1715878" y="3284958"/>
                  <a:pt x="1710478" y="3289625"/>
                  <a:pt x="1706711" y="3294564"/>
                </a:cubicBezTo>
                <a:lnTo>
                  <a:pt x="1705958" y="3275729"/>
                </a:lnTo>
                <a:lnTo>
                  <a:pt x="1685866" y="3275729"/>
                </a:lnTo>
                <a:lnTo>
                  <a:pt x="1685866" y="3398037"/>
                </a:lnTo>
                <a:lnTo>
                  <a:pt x="1706836" y="3398037"/>
                </a:lnTo>
                <a:lnTo>
                  <a:pt x="1706836" y="3311391"/>
                </a:lnTo>
                <a:cubicBezTo>
                  <a:pt x="1710604" y="3306452"/>
                  <a:pt x="1715585" y="3301911"/>
                  <a:pt x="1721780" y="3297767"/>
                </a:cubicBezTo>
                <a:cubicBezTo>
                  <a:pt x="1727975" y="3293623"/>
                  <a:pt x="1735635" y="3291551"/>
                  <a:pt x="1744760" y="3291551"/>
                </a:cubicBezTo>
                <a:cubicBezTo>
                  <a:pt x="1750871" y="3291551"/>
                  <a:pt x="1755538" y="3292869"/>
                  <a:pt x="1758761" y="3295506"/>
                </a:cubicBezTo>
                <a:cubicBezTo>
                  <a:pt x="1761984" y="3298143"/>
                  <a:pt x="1764224" y="3301764"/>
                  <a:pt x="1765479" y="3306368"/>
                </a:cubicBezTo>
                <a:cubicBezTo>
                  <a:pt x="1766735" y="3310973"/>
                  <a:pt x="1767363" y="3316247"/>
                  <a:pt x="1767363" y="3322191"/>
                </a:cubicBezTo>
                <a:lnTo>
                  <a:pt x="1767363" y="3398037"/>
                </a:lnTo>
                <a:lnTo>
                  <a:pt x="1788334" y="3398037"/>
                </a:lnTo>
                <a:lnTo>
                  <a:pt x="1788334" y="3319177"/>
                </a:lnTo>
                <a:cubicBezTo>
                  <a:pt x="1788334" y="3304862"/>
                  <a:pt x="1785278" y="3293749"/>
                  <a:pt x="1779167" y="3285837"/>
                </a:cubicBezTo>
                <a:cubicBezTo>
                  <a:pt x="1773056" y="3277926"/>
                  <a:pt x="1763303" y="3273971"/>
                  <a:pt x="1749908" y="3273971"/>
                </a:cubicBezTo>
                <a:close/>
                <a:moveTo>
                  <a:pt x="1064108" y="3273971"/>
                </a:moveTo>
                <a:cubicBezTo>
                  <a:pt x="1053141" y="3273971"/>
                  <a:pt x="1044142" y="3276168"/>
                  <a:pt x="1037110" y="3280563"/>
                </a:cubicBezTo>
                <a:cubicBezTo>
                  <a:pt x="1030078" y="3284958"/>
                  <a:pt x="1024678" y="3289625"/>
                  <a:pt x="1020911" y="3294564"/>
                </a:cubicBezTo>
                <a:lnTo>
                  <a:pt x="1020157" y="3275729"/>
                </a:lnTo>
                <a:lnTo>
                  <a:pt x="1000066" y="3275729"/>
                </a:lnTo>
                <a:lnTo>
                  <a:pt x="1000066" y="3398037"/>
                </a:lnTo>
                <a:lnTo>
                  <a:pt x="1021037" y="3398037"/>
                </a:lnTo>
                <a:lnTo>
                  <a:pt x="1021037" y="3311391"/>
                </a:lnTo>
                <a:cubicBezTo>
                  <a:pt x="1024804" y="3306452"/>
                  <a:pt x="1029785" y="3301911"/>
                  <a:pt x="1035980" y="3297767"/>
                </a:cubicBezTo>
                <a:cubicBezTo>
                  <a:pt x="1042175" y="3293623"/>
                  <a:pt x="1049835" y="3291551"/>
                  <a:pt x="1058960" y="3291551"/>
                </a:cubicBezTo>
                <a:cubicBezTo>
                  <a:pt x="1065071" y="3291551"/>
                  <a:pt x="1069738" y="3292869"/>
                  <a:pt x="1072961" y="3295506"/>
                </a:cubicBezTo>
                <a:cubicBezTo>
                  <a:pt x="1076184" y="3298143"/>
                  <a:pt x="1078424" y="3301764"/>
                  <a:pt x="1079679" y="3306368"/>
                </a:cubicBezTo>
                <a:cubicBezTo>
                  <a:pt x="1080935" y="3310973"/>
                  <a:pt x="1081563" y="3316247"/>
                  <a:pt x="1081563" y="3322191"/>
                </a:cubicBezTo>
                <a:lnTo>
                  <a:pt x="1081563" y="3398037"/>
                </a:lnTo>
                <a:lnTo>
                  <a:pt x="1102534" y="3398037"/>
                </a:lnTo>
                <a:lnTo>
                  <a:pt x="1102534" y="3319177"/>
                </a:lnTo>
                <a:cubicBezTo>
                  <a:pt x="1102534" y="3304862"/>
                  <a:pt x="1099478" y="3293749"/>
                  <a:pt x="1093367" y="3285837"/>
                </a:cubicBezTo>
                <a:cubicBezTo>
                  <a:pt x="1087256" y="3277926"/>
                  <a:pt x="1077503" y="3273971"/>
                  <a:pt x="1064108" y="3273971"/>
                </a:cubicBezTo>
                <a:close/>
                <a:moveTo>
                  <a:pt x="3724936" y="3273594"/>
                </a:moveTo>
                <a:cubicBezTo>
                  <a:pt x="3712379" y="3273594"/>
                  <a:pt x="3702019" y="3276272"/>
                  <a:pt x="3693857" y="3281630"/>
                </a:cubicBezTo>
                <a:cubicBezTo>
                  <a:pt x="3685695" y="3286989"/>
                  <a:pt x="3679625" y="3294418"/>
                  <a:pt x="3675649" y="3303920"/>
                </a:cubicBezTo>
                <a:cubicBezTo>
                  <a:pt x="3671672" y="3313421"/>
                  <a:pt x="3669684" y="3324409"/>
                  <a:pt x="3669684" y="3336883"/>
                </a:cubicBezTo>
                <a:cubicBezTo>
                  <a:pt x="3669684" y="3348855"/>
                  <a:pt x="3671735" y="3359633"/>
                  <a:pt x="3675837" y="3369218"/>
                </a:cubicBezTo>
                <a:cubicBezTo>
                  <a:pt x="3679939" y="3378804"/>
                  <a:pt x="3686239" y="3386380"/>
                  <a:pt x="3694736" y="3391947"/>
                </a:cubicBezTo>
                <a:cubicBezTo>
                  <a:pt x="3703233" y="3397514"/>
                  <a:pt x="3714137" y="3400297"/>
                  <a:pt x="3727448" y="3400297"/>
                </a:cubicBezTo>
                <a:cubicBezTo>
                  <a:pt x="3737745" y="3400297"/>
                  <a:pt x="3746661" y="3398602"/>
                  <a:pt x="3754195" y="3395212"/>
                </a:cubicBezTo>
                <a:cubicBezTo>
                  <a:pt x="3761730" y="3391822"/>
                  <a:pt x="3767590" y="3387008"/>
                  <a:pt x="3771775" y="3380771"/>
                </a:cubicBezTo>
                <a:cubicBezTo>
                  <a:pt x="3775961" y="3374534"/>
                  <a:pt x="3778180" y="3367105"/>
                  <a:pt x="3778431" y="3358481"/>
                </a:cubicBezTo>
                <a:lnTo>
                  <a:pt x="3757711" y="3358481"/>
                </a:lnTo>
                <a:cubicBezTo>
                  <a:pt x="3757460" y="3366770"/>
                  <a:pt x="3754697" y="3373111"/>
                  <a:pt x="3749423" y="3377506"/>
                </a:cubicBezTo>
                <a:cubicBezTo>
                  <a:pt x="3744149" y="3381901"/>
                  <a:pt x="3736824" y="3384098"/>
                  <a:pt x="3727448" y="3384098"/>
                </a:cubicBezTo>
                <a:cubicBezTo>
                  <a:pt x="3718658" y="3384098"/>
                  <a:pt x="3711584" y="3382089"/>
                  <a:pt x="3706226" y="3378071"/>
                </a:cubicBezTo>
                <a:cubicBezTo>
                  <a:pt x="3700868" y="3374053"/>
                  <a:pt x="3696954" y="3368716"/>
                  <a:pt x="3694485" y="3362061"/>
                </a:cubicBezTo>
                <a:cubicBezTo>
                  <a:pt x="3692015" y="3355405"/>
                  <a:pt x="3690739" y="3348101"/>
                  <a:pt x="3690655" y="3340148"/>
                </a:cubicBezTo>
                <a:lnTo>
                  <a:pt x="3777803" y="3340148"/>
                </a:lnTo>
                <a:cubicBezTo>
                  <a:pt x="3777970" y="3339394"/>
                  <a:pt x="3778096" y="3338159"/>
                  <a:pt x="3778180" y="3336443"/>
                </a:cubicBezTo>
                <a:cubicBezTo>
                  <a:pt x="3778263" y="3334727"/>
                  <a:pt x="3778305" y="3333241"/>
                  <a:pt x="3778305" y="3331986"/>
                </a:cubicBezTo>
                <a:cubicBezTo>
                  <a:pt x="3778305" y="3313150"/>
                  <a:pt x="3773575" y="3298709"/>
                  <a:pt x="3764115" y="3288663"/>
                </a:cubicBezTo>
                <a:cubicBezTo>
                  <a:pt x="3754656" y="3278617"/>
                  <a:pt x="3741596" y="3273594"/>
                  <a:pt x="3724936" y="3273594"/>
                </a:cubicBezTo>
                <a:close/>
                <a:moveTo>
                  <a:pt x="1401590" y="3273594"/>
                </a:moveTo>
                <a:cubicBezTo>
                  <a:pt x="1391795" y="3273594"/>
                  <a:pt x="1383110" y="3275017"/>
                  <a:pt x="1375534" y="3277863"/>
                </a:cubicBezTo>
                <a:cubicBezTo>
                  <a:pt x="1367957" y="3280710"/>
                  <a:pt x="1362013" y="3285230"/>
                  <a:pt x="1357702" y="3291425"/>
                </a:cubicBezTo>
                <a:cubicBezTo>
                  <a:pt x="1353391" y="3297620"/>
                  <a:pt x="1351235" y="3305741"/>
                  <a:pt x="1351235" y="3315787"/>
                </a:cubicBezTo>
                <a:lnTo>
                  <a:pt x="1371578" y="3315787"/>
                </a:lnTo>
                <a:cubicBezTo>
                  <a:pt x="1371578" y="3306578"/>
                  <a:pt x="1374466" y="3299839"/>
                  <a:pt x="1380242" y="3295569"/>
                </a:cubicBezTo>
                <a:cubicBezTo>
                  <a:pt x="1386019" y="3291299"/>
                  <a:pt x="1393135" y="3289165"/>
                  <a:pt x="1401590" y="3289165"/>
                </a:cubicBezTo>
                <a:cubicBezTo>
                  <a:pt x="1409543" y="3289165"/>
                  <a:pt x="1416115" y="3291111"/>
                  <a:pt x="1421305" y="3295004"/>
                </a:cubicBezTo>
                <a:cubicBezTo>
                  <a:pt x="1426496" y="3298897"/>
                  <a:pt x="1429091" y="3306076"/>
                  <a:pt x="1429091" y="3316540"/>
                </a:cubicBezTo>
                <a:lnTo>
                  <a:pt x="1429091" y="3325079"/>
                </a:lnTo>
                <a:cubicBezTo>
                  <a:pt x="1412264" y="3325246"/>
                  <a:pt x="1397572" y="3326355"/>
                  <a:pt x="1385014" y="3328407"/>
                </a:cubicBezTo>
                <a:cubicBezTo>
                  <a:pt x="1372457" y="3330458"/>
                  <a:pt x="1362746" y="3334329"/>
                  <a:pt x="1355881" y="3340022"/>
                </a:cubicBezTo>
                <a:cubicBezTo>
                  <a:pt x="1349017" y="3345715"/>
                  <a:pt x="1345584" y="3354045"/>
                  <a:pt x="1345584" y="3365012"/>
                </a:cubicBezTo>
                <a:cubicBezTo>
                  <a:pt x="1345584" y="3372714"/>
                  <a:pt x="1347321" y="3379180"/>
                  <a:pt x="1350796" y="3384412"/>
                </a:cubicBezTo>
                <a:cubicBezTo>
                  <a:pt x="1354270" y="3389645"/>
                  <a:pt x="1358916" y="3393600"/>
                  <a:pt x="1364734" y="3396279"/>
                </a:cubicBezTo>
                <a:cubicBezTo>
                  <a:pt x="1370552" y="3398959"/>
                  <a:pt x="1376977" y="3400297"/>
                  <a:pt x="1384010" y="3400297"/>
                </a:cubicBezTo>
                <a:cubicBezTo>
                  <a:pt x="1393888" y="3400297"/>
                  <a:pt x="1402532" y="3398393"/>
                  <a:pt x="1409941" y="3394584"/>
                </a:cubicBezTo>
                <a:cubicBezTo>
                  <a:pt x="1417350" y="3390775"/>
                  <a:pt x="1423858" y="3385731"/>
                  <a:pt x="1429467" y="3379452"/>
                </a:cubicBezTo>
                <a:lnTo>
                  <a:pt x="1430346" y="3398037"/>
                </a:lnTo>
                <a:lnTo>
                  <a:pt x="1449936" y="3398037"/>
                </a:lnTo>
                <a:lnTo>
                  <a:pt x="1449936" y="3316289"/>
                </a:lnTo>
                <a:cubicBezTo>
                  <a:pt x="1449936" y="3307498"/>
                  <a:pt x="1448597" y="3300320"/>
                  <a:pt x="1445918" y="3294753"/>
                </a:cubicBezTo>
                <a:cubicBezTo>
                  <a:pt x="1443239" y="3289186"/>
                  <a:pt x="1439618" y="3284854"/>
                  <a:pt x="1435055" y="3281756"/>
                </a:cubicBezTo>
                <a:cubicBezTo>
                  <a:pt x="1430493" y="3278658"/>
                  <a:pt x="1425344" y="3276524"/>
                  <a:pt x="1419610" y="3275352"/>
                </a:cubicBezTo>
                <a:cubicBezTo>
                  <a:pt x="1413875" y="3274180"/>
                  <a:pt x="1407869" y="3273594"/>
                  <a:pt x="1401590" y="3273594"/>
                </a:cubicBezTo>
                <a:close/>
                <a:moveTo>
                  <a:pt x="3174244" y="3273342"/>
                </a:moveTo>
                <a:cubicBezTo>
                  <a:pt x="3162274" y="3273342"/>
                  <a:pt x="3152018" y="3275896"/>
                  <a:pt x="3143479" y="3281003"/>
                </a:cubicBezTo>
                <a:cubicBezTo>
                  <a:pt x="3134940" y="3286109"/>
                  <a:pt x="3128431" y="3293413"/>
                  <a:pt x="3123952" y="3302915"/>
                </a:cubicBezTo>
                <a:cubicBezTo>
                  <a:pt x="3119473" y="3312417"/>
                  <a:pt x="3117234" y="3323823"/>
                  <a:pt x="3117234" y="3337134"/>
                </a:cubicBezTo>
                <a:cubicBezTo>
                  <a:pt x="3117234" y="3350110"/>
                  <a:pt x="3119473" y="3361307"/>
                  <a:pt x="3123952" y="3370725"/>
                </a:cubicBezTo>
                <a:cubicBezTo>
                  <a:pt x="3128431" y="3380143"/>
                  <a:pt x="3134940" y="3387384"/>
                  <a:pt x="3143479" y="3392449"/>
                </a:cubicBezTo>
                <a:cubicBezTo>
                  <a:pt x="3152018" y="3397514"/>
                  <a:pt x="3162274" y="3400047"/>
                  <a:pt x="3174244" y="3400047"/>
                </a:cubicBezTo>
                <a:cubicBezTo>
                  <a:pt x="3186467" y="3400047"/>
                  <a:pt x="3196911" y="3397514"/>
                  <a:pt x="3205576" y="3392449"/>
                </a:cubicBezTo>
                <a:cubicBezTo>
                  <a:pt x="3214240" y="3387384"/>
                  <a:pt x="3220895" y="3380143"/>
                  <a:pt x="3225542" y="3370725"/>
                </a:cubicBezTo>
                <a:cubicBezTo>
                  <a:pt x="3230188" y="3361307"/>
                  <a:pt x="3232511" y="3350110"/>
                  <a:pt x="3232511" y="3337134"/>
                </a:cubicBezTo>
                <a:cubicBezTo>
                  <a:pt x="3232511" y="3323823"/>
                  <a:pt x="3230188" y="3312417"/>
                  <a:pt x="3225542" y="3302915"/>
                </a:cubicBezTo>
                <a:cubicBezTo>
                  <a:pt x="3220895" y="3293413"/>
                  <a:pt x="3214240" y="3286109"/>
                  <a:pt x="3205576" y="3281003"/>
                </a:cubicBezTo>
                <a:cubicBezTo>
                  <a:pt x="3196911" y="3275896"/>
                  <a:pt x="3186467" y="3273342"/>
                  <a:pt x="3174244" y="3273342"/>
                </a:cubicBezTo>
                <a:close/>
                <a:moveTo>
                  <a:pt x="2764669" y="3273342"/>
                </a:moveTo>
                <a:cubicBezTo>
                  <a:pt x="2752698" y="3273342"/>
                  <a:pt x="2742443" y="3275896"/>
                  <a:pt x="2733904" y="3281003"/>
                </a:cubicBezTo>
                <a:cubicBezTo>
                  <a:pt x="2725365" y="3286109"/>
                  <a:pt x="2718856" y="3293413"/>
                  <a:pt x="2714377" y="3302915"/>
                </a:cubicBezTo>
                <a:cubicBezTo>
                  <a:pt x="2709899" y="3312417"/>
                  <a:pt x="2707659" y="3323823"/>
                  <a:pt x="2707659" y="3337134"/>
                </a:cubicBezTo>
                <a:cubicBezTo>
                  <a:pt x="2707659" y="3350110"/>
                  <a:pt x="2709899" y="3361307"/>
                  <a:pt x="2714377" y="3370725"/>
                </a:cubicBezTo>
                <a:cubicBezTo>
                  <a:pt x="2718856" y="3380143"/>
                  <a:pt x="2725365" y="3387384"/>
                  <a:pt x="2733904" y="3392449"/>
                </a:cubicBezTo>
                <a:cubicBezTo>
                  <a:pt x="2742443" y="3397514"/>
                  <a:pt x="2752698" y="3400047"/>
                  <a:pt x="2764669" y="3400047"/>
                </a:cubicBezTo>
                <a:cubicBezTo>
                  <a:pt x="2776892" y="3400047"/>
                  <a:pt x="2787336" y="3397514"/>
                  <a:pt x="2796000" y="3392449"/>
                </a:cubicBezTo>
                <a:cubicBezTo>
                  <a:pt x="2804665" y="3387384"/>
                  <a:pt x="2811321" y="3380143"/>
                  <a:pt x="2815966" y="3370725"/>
                </a:cubicBezTo>
                <a:cubicBezTo>
                  <a:pt x="2820613" y="3361307"/>
                  <a:pt x="2822936" y="3350110"/>
                  <a:pt x="2822936" y="3337134"/>
                </a:cubicBezTo>
                <a:cubicBezTo>
                  <a:pt x="2822936" y="3323823"/>
                  <a:pt x="2820613" y="3312417"/>
                  <a:pt x="2815966" y="3302915"/>
                </a:cubicBezTo>
                <a:cubicBezTo>
                  <a:pt x="2811321" y="3293413"/>
                  <a:pt x="2804665" y="3286109"/>
                  <a:pt x="2796000" y="3281003"/>
                </a:cubicBezTo>
                <a:cubicBezTo>
                  <a:pt x="2787336" y="3275896"/>
                  <a:pt x="2776892" y="3273342"/>
                  <a:pt x="2764669" y="3273342"/>
                </a:cubicBezTo>
                <a:close/>
                <a:moveTo>
                  <a:pt x="1259720" y="3273342"/>
                </a:moveTo>
                <a:cubicBezTo>
                  <a:pt x="1247748" y="3273342"/>
                  <a:pt x="1237493" y="3275896"/>
                  <a:pt x="1228954" y="3281003"/>
                </a:cubicBezTo>
                <a:cubicBezTo>
                  <a:pt x="1220415" y="3286109"/>
                  <a:pt x="1213906" y="3293413"/>
                  <a:pt x="1209427" y="3302915"/>
                </a:cubicBezTo>
                <a:cubicBezTo>
                  <a:pt x="1204949" y="3312417"/>
                  <a:pt x="1202709" y="3323823"/>
                  <a:pt x="1202709" y="3337134"/>
                </a:cubicBezTo>
                <a:cubicBezTo>
                  <a:pt x="1202709" y="3350110"/>
                  <a:pt x="1204949" y="3361307"/>
                  <a:pt x="1209427" y="3370725"/>
                </a:cubicBezTo>
                <a:cubicBezTo>
                  <a:pt x="1213906" y="3380143"/>
                  <a:pt x="1220415" y="3387384"/>
                  <a:pt x="1228954" y="3392449"/>
                </a:cubicBezTo>
                <a:cubicBezTo>
                  <a:pt x="1237493" y="3397514"/>
                  <a:pt x="1247748" y="3400047"/>
                  <a:pt x="1259720" y="3400047"/>
                </a:cubicBezTo>
                <a:cubicBezTo>
                  <a:pt x="1271942" y="3400047"/>
                  <a:pt x="1282386" y="3397514"/>
                  <a:pt x="1291050" y="3392449"/>
                </a:cubicBezTo>
                <a:cubicBezTo>
                  <a:pt x="1299715" y="3387384"/>
                  <a:pt x="1306370" y="3380143"/>
                  <a:pt x="1311016" y="3370725"/>
                </a:cubicBezTo>
                <a:cubicBezTo>
                  <a:pt x="1315663" y="3361307"/>
                  <a:pt x="1317986" y="3350110"/>
                  <a:pt x="1317986" y="3337134"/>
                </a:cubicBezTo>
                <a:cubicBezTo>
                  <a:pt x="1317986" y="3323823"/>
                  <a:pt x="1315663" y="3312417"/>
                  <a:pt x="1311016" y="3302915"/>
                </a:cubicBezTo>
                <a:cubicBezTo>
                  <a:pt x="1306370" y="3293413"/>
                  <a:pt x="1299715" y="3286109"/>
                  <a:pt x="1291050" y="3281003"/>
                </a:cubicBezTo>
                <a:cubicBezTo>
                  <a:pt x="1282386" y="3275896"/>
                  <a:pt x="1271942" y="3273342"/>
                  <a:pt x="1259720" y="3273342"/>
                </a:cubicBezTo>
                <a:close/>
                <a:moveTo>
                  <a:pt x="726320" y="3273342"/>
                </a:moveTo>
                <a:cubicBezTo>
                  <a:pt x="714348" y="3273342"/>
                  <a:pt x="704093" y="3275896"/>
                  <a:pt x="695554" y="3281003"/>
                </a:cubicBezTo>
                <a:cubicBezTo>
                  <a:pt x="687015" y="3286109"/>
                  <a:pt x="680506" y="3293413"/>
                  <a:pt x="676027" y="3302915"/>
                </a:cubicBezTo>
                <a:cubicBezTo>
                  <a:pt x="671549" y="3312417"/>
                  <a:pt x="669309" y="3323823"/>
                  <a:pt x="669309" y="3337134"/>
                </a:cubicBezTo>
                <a:cubicBezTo>
                  <a:pt x="669309" y="3350110"/>
                  <a:pt x="671549" y="3361307"/>
                  <a:pt x="676027" y="3370725"/>
                </a:cubicBezTo>
                <a:cubicBezTo>
                  <a:pt x="680506" y="3380143"/>
                  <a:pt x="687015" y="3387384"/>
                  <a:pt x="695554" y="3392449"/>
                </a:cubicBezTo>
                <a:cubicBezTo>
                  <a:pt x="704093" y="3397514"/>
                  <a:pt x="714348" y="3400047"/>
                  <a:pt x="726320" y="3400047"/>
                </a:cubicBezTo>
                <a:cubicBezTo>
                  <a:pt x="738542" y="3400047"/>
                  <a:pt x="748986" y="3397514"/>
                  <a:pt x="757650" y="3392449"/>
                </a:cubicBezTo>
                <a:cubicBezTo>
                  <a:pt x="766315" y="3387384"/>
                  <a:pt x="772970" y="3380143"/>
                  <a:pt x="777616" y="3370725"/>
                </a:cubicBezTo>
                <a:cubicBezTo>
                  <a:pt x="782263" y="3361307"/>
                  <a:pt x="784586" y="3350110"/>
                  <a:pt x="784586" y="3337134"/>
                </a:cubicBezTo>
                <a:cubicBezTo>
                  <a:pt x="784586" y="3323823"/>
                  <a:pt x="782263" y="3312417"/>
                  <a:pt x="777616" y="3302915"/>
                </a:cubicBezTo>
                <a:cubicBezTo>
                  <a:pt x="772970" y="3293413"/>
                  <a:pt x="766315" y="3286109"/>
                  <a:pt x="757650" y="3281003"/>
                </a:cubicBezTo>
                <a:cubicBezTo>
                  <a:pt x="748986" y="3275896"/>
                  <a:pt x="738542" y="3273342"/>
                  <a:pt x="726320" y="3273342"/>
                </a:cubicBezTo>
                <a:close/>
                <a:moveTo>
                  <a:pt x="1929828" y="3259529"/>
                </a:moveTo>
                <a:cubicBezTo>
                  <a:pt x="1920619" y="3259781"/>
                  <a:pt x="1913105" y="3261329"/>
                  <a:pt x="1907287" y="3264176"/>
                </a:cubicBezTo>
                <a:cubicBezTo>
                  <a:pt x="1904378" y="3265599"/>
                  <a:pt x="1901746" y="3267650"/>
                  <a:pt x="1899392" y="3270329"/>
                </a:cubicBezTo>
                <a:lnTo>
                  <a:pt x="1893723" y="3279354"/>
                </a:lnTo>
                <a:lnTo>
                  <a:pt x="1884809" y="3276136"/>
                </a:lnTo>
                <a:cubicBezTo>
                  <a:pt x="1880456" y="3275195"/>
                  <a:pt x="1875663" y="3274724"/>
                  <a:pt x="1870431" y="3274724"/>
                </a:cubicBezTo>
                <a:cubicBezTo>
                  <a:pt x="1860218" y="3274724"/>
                  <a:pt x="1851574" y="3276607"/>
                  <a:pt x="1844500" y="3280375"/>
                </a:cubicBezTo>
                <a:cubicBezTo>
                  <a:pt x="1837426" y="3284142"/>
                  <a:pt x="1832069" y="3289207"/>
                  <a:pt x="1828427" y="3295569"/>
                </a:cubicBezTo>
                <a:cubicBezTo>
                  <a:pt x="1824785" y="3301932"/>
                  <a:pt x="1822964" y="3309006"/>
                  <a:pt x="1822964" y="3316791"/>
                </a:cubicBezTo>
                <a:cubicBezTo>
                  <a:pt x="1822964" y="3324158"/>
                  <a:pt x="1824764" y="3331002"/>
                  <a:pt x="1828364" y="3337322"/>
                </a:cubicBezTo>
                <a:cubicBezTo>
                  <a:pt x="1830164" y="3340482"/>
                  <a:pt x="1832387" y="3343340"/>
                  <a:pt x="1835035" y="3345893"/>
                </a:cubicBezTo>
                <a:lnTo>
                  <a:pt x="1840644" y="3350002"/>
                </a:lnTo>
                <a:lnTo>
                  <a:pt x="1827673" y="3357163"/>
                </a:lnTo>
                <a:cubicBezTo>
                  <a:pt x="1824367" y="3360805"/>
                  <a:pt x="1822713" y="3364677"/>
                  <a:pt x="1822713" y="3368779"/>
                </a:cubicBezTo>
                <a:cubicBezTo>
                  <a:pt x="1822713" y="3371625"/>
                  <a:pt x="1823676" y="3374576"/>
                  <a:pt x="1825602" y="3377632"/>
                </a:cubicBezTo>
                <a:cubicBezTo>
                  <a:pt x="1827527" y="3380687"/>
                  <a:pt x="1830771" y="3383450"/>
                  <a:pt x="1835333" y="3385920"/>
                </a:cubicBezTo>
                <a:lnTo>
                  <a:pt x="1837707" y="3386547"/>
                </a:lnTo>
                <a:lnTo>
                  <a:pt x="1826292" y="3393517"/>
                </a:lnTo>
                <a:cubicBezTo>
                  <a:pt x="1820223" y="3399042"/>
                  <a:pt x="1817188" y="3405362"/>
                  <a:pt x="1817188" y="3412478"/>
                </a:cubicBezTo>
                <a:cubicBezTo>
                  <a:pt x="1817188" y="3418338"/>
                  <a:pt x="1818946" y="3423780"/>
                  <a:pt x="1822462" y="3428803"/>
                </a:cubicBezTo>
                <a:cubicBezTo>
                  <a:pt x="1825978" y="3433826"/>
                  <a:pt x="1831692" y="3437844"/>
                  <a:pt x="1839603" y="3440858"/>
                </a:cubicBezTo>
                <a:cubicBezTo>
                  <a:pt x="1847514" y="3443872"/>
                  <a:pt x="1858083" y="3445378"/>
                  <a:pt x="1871310" y="3445378"/>
                </a:cubicBezTo>
                <a:cubicBezTo>
                  <a:pt x="1890649" y="3445378"/>
                  <a:pt x="1905236" y="3441841"/>
                  <a:pt x="1915073" y="3434767"/>
                </a:cubicBezTo>
                <a:cubicBezTo>
                  <a:pt x="1924909" y="3427694"/>
                  <a:pt x="1929828" y="3418632"/>
                  <a:pt x="1929828" y="3407581"/>
                </a:cubicBezTo>
                <a:cubicBezTo>
                  <a:pt x="1929828" y="3396447"/>
                  <a:pt x="1925516" y="3388221"/>
                  <a:pt x="1916894" y="3382906"/>
                </a:cubicBezTo>
                <a:cubicBezTo>
                  <a:pt x="1908271" y="3377590"/>
                  <a:pt x="1893913" y="3374932"/>
                  <a:pt x="1873822" y="3374932"/>
                </a:cubicBezTo>
                <a:lnTo>
                  <a:pt x="1865659" y="3374932"/>
                </a:lnTo>
                <a:cubicBezTo>
                  <a:pt x="1859046" y="3374932"/>
                  <a:pt x="1853876" y="3374534"/>
                  <a:pt x="1850151" y="3373739"/>
                </a:cubicBezTo>
                <a:cubicBezTo>
                  <a:pt x="1846426" y="3372944"/>
                  <a:pt x="1843789" y="3371897"/>
                  <a:pt x="1842240" y="3370599"/>
                </a:cubicBezTo>
                <a:cubicBezTo>
                  <a:pt x="1840691" y="3369302"/>
                  <a:pt x="1839917" y="3367816"/>
                  <a:pt x="1839917" y="3366141"/>
                </a:cubicBezTo>
                <a:cubicBezTo>
                  <a:pt x="1839917" y="3363714"/>
                  <a:pt x="1841214" y="3361516"/>
                  <a:pt x="1843810" y="3359549"/>
                </a:cubicBezTo>
                <a:lnTo>
                  <a:pt x="1852281" y="3355666"/>
                </a:lnTo>
                <a:lnTo>
                  <a:pt x="1855880" y="3357022"/>
                </a:lnTo>
                <a:cubicBezTo>
                  <a:pt x="1860139" y="3357995"/>
                  <a:pt x="1864780" y="3358481"/>
                  <a:pt x="1869803" y="3358481"/>
                </a:cubicBezTo>
                <a:cubicBezTo>
                  <a:pt x="1880435" y="3358481"/>
                  <a:pt x="1889267" y="3356577"/>
                  <a:pt x="1896299" y="3352768"/>
                </a:cubicBezTo>
                <a:cubicBezTo>
                  <a:pt x="1903332" y="3348959"/>
                  <a:pt x="1908585" y="3343894"/>
                  <a:pt x="1912059" y="3337573"/>
                </a:cubicBezTo>
                <a:cubicBezTo>
                  <a:pt x="1915533" y="3331253"/>
                  <a:pt x="1917270" y="3324325"/>
                  <a:pt x="1917270" y="3316791"/>
                </a:cubicBezTo>
                <a:cubicBezTo>
                  <a:pt x="1917270" y="3309006"/>
                  <a:pt x="1915554" y="3301932"/>
                  <a:pt x="1912122" y="3295569"/>
                </a:cubicBezTo>
                <a:cubicBezTo>
                  <a:pt x="1910406" y="3292388"/>
                  <a:pt x="1908250" y="3289531"/>
                  <a:pt x="1905655" y="3286999"/>
                </a:cubicBezTo>
                <a:lnTo>
                  <a:pt x="1903895" y="3285718"/>
                </a:lnTo>
                <a:lnTo>
                  <a:pt x="1907020" y="3282243"/>
                </a:lnTo>
                <a:cubicBezTo>
                  <a:pt x="1909019" y="3280725"/>
                  <a:pt x="1911243" y="3279663"/>
                  <a:pt x="1913691" y="3279056"/>
                </a:cubicBezTo>
                <a:cubicBezTo>
                  <a:pt x="1918589" y="3277843"/>
                  <a:pt x="1923967" y="3277235"/>
                  <a:pt x="1929828" y="3277235"/>
                </a:cubicBezTo>
                <a:close/>
                <a:moveTo>
                  <a:pt x="2208471" y="3251493"/>
                </a:moveTo>
                <a:lnTo>
                  <a:pt x="2237102" y="3331734"/>
                </a:lnTo>
                <a:lnTo>
                  <a:pt x="2179589" y="3331734"/>
                </a:lnTo>
                <a:close/>
                <a:moveTo>
                  <a:pt x="2024678" y="3247851"/>
                </a:moveTo>
                <a:lnTo>
                  <a:pt x="2063731" y="3247851"/>
                </a:lnTo>
                <a:cubicBezTo>
                  <a:pt x="2074363" y="3247851"/>
                  <a:pt x="2082462" y="3250488"/>
                  <a:pt x="2088030" y="3255762"/>
                </a:cubicBezTo>
                <a:cubicBezTo>
                  <a:pt x="2093597" y="3261037"/>
                  <a:pt x="2096380" y="3268403"/>
                  <a:pt x="2096380" y="3277863"/>
                </a:cubicBezTo>
                <a:cubicBezTo>
                  <a:pt x="2096380" y="3284142"/>
                  <a:pt x="2094894" y="3289500"/>
                  <a:pt x="2091922" y="3293937"/>
                </a:cubicBezTo>
                <a:cubicBezTo>
                  <a:pt x="2088950" y="3298373"/>
                  <a:pt x="2084953" y="3301764"/>
                  <a:pt x="2079930" y="3304108"/>
                </a:cubicBezTo>
                <a:cubicBezTo>
                  <a:pt x="2074907" y="3306452"/>
                  <a:pt x="2069298" y="3307624"/>
                  <a:pt x="2063103" y="3307624"/>
                </a:cubicBezTo>
                <a:lnTo>
                  <a:pt x="2024678" y="3307624"/>
                </a:lnTo>
                <a:close/>
                <a:moveTo>
                  <a:pt x="3408509" y="3229015"/>
                </a:moveTo>
                <a:lnTo>
                  <a:pt x="3408509" y="3358481"/>
                </a:lnTo>
                <a:cubicBezTo>
                  <a:pt x="3408509" y="3366770"/>
                  <a:pt x="3409472" y="3373865"/>
                  <a:pt x="3411397" y="3379767"/>
                </a:cubicBezTo>
                <a:cubicBezTo>
                  <a:pt x="3413323" y="3385668"/>
                  <a:pt x="3416923" y="3390189"/>
                  <a:pt x="3422197" y="3393328"/>
                </a:cubicBezTo>
                <a:cubicBezTo>
                  <a:pt x="3427471" y="3396467"/>
                  <a:pt x="3435089" y="3398037"/>
                  <a:pt x="3445051" y="3398037"/>
                </a:cubicBezTo>
                <a:lnTo>
                  <a:pt x="3452083" y="3398037"/>
                </a:lnTo>
                <a:lnTo>
                  <a:pt x="3452083" y="3380960"/>
                </a:lnTo>
                <a:lnTo>
                  <a:pt x="3446433" y="3380960"/>
                </a:lnTo>
                <a:cubicBezTo>
                  <a:pt x="3438982" y="3380960"/>
                  <a:pt x="3434273" y="3378950"/>
                  <a:pt x="3432305" y="3374932"/>
                </a:cubicBezTo>
                <a:cubicBezTo>
                  <a:pt x="3430338" y="3370914"/>
                  <a:pt x="3429354" y="3365095"/>
                  <a:pt x="3429354" y="3357477"/>
                </a:cubicBezTo>
                <a:lnTo>
                  <a:pt x="3429354" y="3229015"/>
                </a:lnTo>
                <a:close/>
                <a:moveTo>
                  <a:pt x="2593452" y="3229015"/>
                </a:moveTo>
                <a:cubicBezTo>
                  <a:pt x="2585917" y="3229015"/>
                  <a:pt x="2579785" y="3229915"/>
                  <a:pt x="2575055" y="3231715"/>
                </a:cubicBezTo>
                <a:cubicBezTo>
                  <a:pt x="2570326" y="3233515"/>
                  <a:pt x="2566643" y="3236110"/>
                  <a:pt x="2564005" y="3239500"/>
                </a:cubicBezTo>
                <a:cubicBezTo>
                  <a:pt x="2561368" y="3242891"/>
                  <a:pt x="2559526" y="3247056"/>
                  <a:pt x="2558480" y="3251995"/>
                </a:cubicBezTo>
                <a:cubicBezTo>
                  <a:pt x="2557434" y="3256935"/>
                  <a:pt x="2556911" y="3262501"/>
                  <a:pt x="2556911" y="3268696"/>
                </a:cubicBezTo>
                <a:lnTo>
                  <a:pt x="2556911" y="3275729"/>
                </a:lnTo>
                <a:lnTo>
                  <a:pt x="2536442" y="3275729"/>
                </a:lnTo>
                <a:lnTo>
                  <a:pt x="2536442" y="3292681"/>
                </a:lnTo>
                <a:lnTo>
                  <a:pt x="2556911" y="3292681"/>
                </a:lnTo>
                <a:lnTo>
                  <a:pt x="2556911" y="3398037"/>
                </a:lnTo>
                <a:lnTo>
                  <a:pt x="2577755" y="3398037"/>
                </a:lnTo>
                <a:lnTo>
                  <a:pt x="2577755" y="3292681"/>
                </a:lnTo>
                <a:lnTo>
                  <a:pt x="2606260" y="3292681"/>
                </a:lnTo>
                <a:lnTo>
                  <a:pt x="2606260" y="3275729"/>
                </a:lnTo>
                <a:lnTo>
                  <a:pt x="2577755" y="3275729"/>
                </a:lnTo>
                <a:lnTo>
                  <a:pt x="2577755" y="3268948"/>
                </a:lnTo>
                <a:cubicBezTo>
                  <a:pt x="2577755" y="3261329"/>
                  <a:pt x="2578739" y="3255511"/>
                  <a:pt x="2580707" y="3251493"/>
                </a:cubicBezTo>
                <a:cubicBezTo>
                  <a:pt x="2582674" y="3247474"/>
                  <a:pt x="2587383" y="3245465"/>
                  <a:pt x="2594833" y="3245465"/>
                </a:cubicBezTo>
                <a:lnTo>
                  <a:pt x="2606135" y="3245465"/>
                </a:lnTo>
                <a:lnTo>
                  <a:pt x="2606135" y="3229015"/>
                </a:lnTo>
                <a:close/>
                <a:moveTo>
                  <a:pt x="2306874" y="3229015"/>
                </a:moveTo>
                <a:lnTo>
                  <a:pt x="2306874" y="3398037"/>
                </a:lnTo>
                <a:lnTo>
                  <a:pt x="2328598" y="3398037"/>
                </a:lnTo>
                <a:lnTo>
                  <a:pt x="2328598" y="3260822"/>
                </a:lnTo>
                <a:lnTo>
                  <a:pt x="2379079" y="3344920"/>
                </a:lnTo>
                <a:lnTo>
                  <a:pt x="2393897" y="3344920"/>
                </a:lnTo>
                <a:lnTo>
                  <a:pt x="2443499" y="3261020"/>
                </a:lnTo>
                <a:lnTo>
                  <a:pt x="2443499" y="3398037"/>
                </a:lnTo>
                <a:lnTo>
                  <a:pt x="2465725" y="3398037"/>
                </a:lnTo>
                <a:lnTo>
                  <a:pt x="2465725" y="3229015"/>
                </a:lnTo>
                <a:lnTo>
                  <a:pt x="2441615" y="3229015"/>
                </a:lnTo>
                <a:lnTo>
                  <a:pt x="2387135" y="3320935"/>
                </a:lnTo>
                <a:lnTo>
                  <a:pt x="2331612" y="3229015"/>
                </a:lnTo>
                <a:close/>
                <a:moveTo>
                  <a:pt x="2196667" y="3229015"/>
                </a:moveTo>
                <a:lnTo>
                  <a:pt x="2133378" y="3398037"/>
                </a:lnTo>
                <a:lnTo>
                  <a:pt x="2156609" y="3398037"/>
                </a:lnTo>
                <a:lnTo>
                  <a:pt x="2173436" y="3350696"/>
                </a:lnTo>
                <a:lnTo>
                  <a:pt x="2243506" y="3350696"/>
                </a:lnTo>
                <a:lnTo>
                  <a:pt x="2259580" y="3398037"/>
                </a:lnTo>
                <a:lnTo>
                  <a:pt x="2282936" y="3398037"/>
                </a:lnTo>
                <a:lnTo>
                  <a:pt x="2220527" y="3229015"/>
                </a:lnTo>
                <a:close/>
                <a:moveTo>
                  <a:pt x="2002074" y="3229015"/>
                </a:moveTo>
                <a:lnTo>
                  <a:pt x="2002074" y="3398037"/>
                </a:lnTo>
                <a:lnTo>
                  <a:pt x="2024678" y="3398037"/>
                </a:lnTo>
                <a:lnTo>
                  <a:pt x="2024678" y="3326460"/>
                </a:lnTo>
                <a:lnTo>
                  <a:pt x="2064359" y="3326460"/>
                </a:lnTo>
                <a:cubicBezTo>
                  <a:pt x="2070805" y="3326460"/>
                  <a:pt x="2075953" y="3327737"/>
                  <a:pt x="2079805" y="3330290"/>
                </a:cubicBezTo>
                <a:cubicBezTo>
                  <a:pt x="2083655" y="3332844"/>
                  <a:pt x="2086732" y="3336569"/>
                  <a:pt x="2089034" y="3341466"/>
                </a:cubicBezTo>
                <a:cubicBezTo>
                  <a:pt x="2091336" y="3346364"/>
                  <a:pt x="2093325" y="3352286"/>
                  <a:pt x="2094999" y="3359235"/>
                </a:cubicBezTo>
                <a:lnTo>
                  <a:pt x="2104668" y="3398037"/>
                </a:lnTo>
                <a:lnTo>
                  <a:pt x="2127774" y="3398037"/>
                </a:lnTo>
                <a:lnTo>
                  <a:pt x="2116723" y="3355719"/>
                </a:lnTo>
                <a:cubicBezTo>
                  <a:pt x="2114714" y="3347766"/>
                  <a:pt x="2112349" y="3341090"/>
                  <a:pt x="2109628" y="3335690"/>
                </a:cubicBezTo>
                <a:cubicBezTo>
                  <a:pt x="2106907" y="3330290"/>
                  <a:pt x="2103496" y="3326000"/>
                  <a:pt x="2099394" y="3322819"/>
                </a:cubicBezTo>
                <a:cubicBezTo>
                  <a:pt x="2095292" y="3319637"/>
                  <a:pt x="2090060" y="3317586"/>
                  <a:pt x="2083697" y="3316666"/>
                </a:cubicBezTo>
                <a:cubicBezTo>
                  <a:pt x="2095250" y="3313987"/>
                  <a:pt x="2104019" y="3308880"/>
                  <a:pt x="2110005" y="3301345"/>
                </a:cubicBezTo>
                <a:cubicBezTo>
                  <a:pt x="2115991" y="3293811"/>
                  <a:pt x="2118983" y="3284686"/>
                  <a:pt x="2118983" y="3273971"/>
                </a:cubicBezTo>
                <a:cubicBezTo>
                  <a:pt x="2118983" y="3263422"/>
                  <a:pt x="2116598" y="3254842"/>
                  <a:pt x="2111826" y="3248228"/>
                </a:cubicBezTo>
                <a:cubicBezTo>
                  <a:pt x="2107054" y="3241614"/>
                  <a:pt x="2100671" y="3236759"/>
                  <a:pt x="2092676" y="3233661"/>
                </a:cubicBezTo>
                <a:cubicBezTo>
                  <a:pt x="2084681" y="3230564"/>
                  <a:pt x="2075786" y="3229015"/>
                  <a:pt x="2065991" y="3229015"/>
                </a:cubicBezTo>
                <a:close/>
                <a:moveTo>
                  <a:pt x="1568720" y="3229015"/>
                </a:moveTo>
                <a:lnTo>
                  <a:pt x="1568720" y="3294816"/>
                </a:lnTo>
                <a:cubicBezTo>
                  <a:pt x="1564785" y="3288286"/>
                  <a:pt x="1559594" y="3283116"/>
                  <a:pt x="1553149" y="3279307"/>
                </a:cubicBezTo>
                <a:cubicBezTo>
                  <a:pt x="1546702" y="3275498"/>
                  <a:pt x="1539126" y="3273594"/>
                  <a:pt x="1530419" y="3273594"/>
                </a:cubicBezTo>
                <a:cubicBezTo>
                  <a:pt x="1519955" y="3273594"/>
                  <a:pt x="1510872" y="3275959"/>
                  <a:pt x="1503170" y="3280689"/>
                </a:cubicBezTo>
                <a:cubicBezTo>
                  <a:pt x="1495468" y="3285418"/>
                  <a:pt x="1489503" y="3292430"/>
                  <a:pt x="1485276" y="3301722"/>
                </a:cubicBezTo>
                <a:cubicBezTo>
                  <a:pt x="1481048" y="3311015"/>
                  <a:pt x="1478934" y="3322609"/>
                  <a:pt x="1478934" y="3336506"/>
                </a:cubicBezTo>
                <a:cubicBezTo>
                  <a:pt x="1478934" y="3350487"/>
                  <a:pt x="1480922" y="3362228"/>
                  <a:pt x="1484899" y="3371730"/>
                </a:cubicBezTo>
                <a:cubicBezTo>
                  <a:pt x="1488875" y="3381231"/>
                  <a:pt x="1494505" y="3388368"/>
                  <a:pt x="1501789" y="3393140"/>
                </a:cubicBezTo>
                <a:cubicBezTo>
                  <a:pt x="1509072" y="3397912"/>
                  <a:pt x="1517694" y="3400297"/>
                  <a:pt x="1527657" y="3400297"/>
                </a:cubicBezTo>
                <a:cubicBezTo>
                  <a:pt x="1536949" y="3400297"/>
                  <a:pt x="1545028" y="3398435"/>
                  <a:pt x="1551893" y="3394710"/>
                </a:cubicBezTo>
                <a:cubicBezTo>
                  <a:pt x="1558757" y="3390984"/>
                  <a:pt x="1564366" y="3386149"/>
                  <a:pt x="1568720" y="3380206"/>
                </a:cubicBezTo>
                <a:lnTo>
                  <a:pt x="1569850" y="3398037"/>
                </a:lnTo>
                <a:lnTo>
                  <a:pt x="1589690" y="3398037"/>
                </a:lnTo>
                <a:lnTo>
                  <a:pt x="1589690" y="3229015"/>
                </a:lnTo>
                <a:close/>
                <a:moveTo>
                  <a:pt x="1141559" y="3229015"/>
                </a:moveTo>
                <a:lnTo>
                  <a:pt x="1141559" y="3358481"/>
                </a:lnTo>
                <a:cubicBezTo>
                  <a:pt x="1141559" y="3366770"/>
                  <a:pt x="1142522" y="3373865"/>
                  <a:pt x="1144448" y="3379767"/>
                </a:cubicBezTo>
                <a:cubicBezTo>
                  <a:pt x="1146373" y="3385668"/>
                  <a:pt x="1149973" y="3390189"/>
                  <a:pt x="1155247" y="3393328"/>
                </a:cubicBezTo>
                <a:cubicBezTo>
                  <a:pt x="1160521" y="3396467"/>
                  <a:pt x="1168139" y="3398037"/>
                  <a:pt x="1178101" y="3398037"/>
                </a:cubicBezTo>
                <a:lnTo>
                  <a:pt x="1185133" y="3398037"/>
                </a:lnTo>
                <a:lnTo>
                  <a:pt x="1185133" y="3380960"/>
                </a:lnTo>
                <a:lnTo>
                  <a:pt x="1179483" y="3380960"/>
                </a:lnTo>
                <a:cubicBezTo>
                  <a:pt x="1172032" y="3380960"/>
                  <a:pt x="1167323" y="3378950"/>
                  <a:pt x="1165356" y="3374932"/>
                </a:cubicBezTo>
                <a:cubicBezTo>
                  <a:pt x="1163388" y="3370914"/>
                  <a:pt x="1162405" y="3365095"/>
                  <a:pt x="1162405" y="3357477"/>
                </a:cubicBezTo>
                <a:lnTo>
                  <a:pt x="1162405" y="3229015"/>
                </a:lnTo>
                <a:close/>
                <a:moveTo>
                  <a:pt x="616219" y="3229015"/>
                </a:moveTo>
                <a:lnTo>
                  <a:pt x="616219" y="3294816"/>
                </a:lnTo>
                <a:cubicBezTo>
                  <a:pt x="612285" y="3288286"/>
                  <a:pt x="607094" y="3283116"/>
                  <a:pt x="600648" y="3279307"/>
                </a:cubicBezTo>
                <a:cubicBezTo>
                  <a:pt x="594202" y="3275498"/>
                  <a:pt x="586626" y="3273594"/>
                  <a:pt x="577919" y="3273594"/>
                </a:cubicBezTo>
                <a:cubicBezTo>
                  <a:pt x="567455" y="3273594"/>
                  <a:pt x="558372" y="3275959"/>
                  <a:pt x="550670" y="3280689"/>
                </a:cubicBezTo>
                <a:cubicBezTo>
                  <a:pt x="542968" y="3285418"/>
                  <a:pt x="537003" y="3292430"/>
                  <a:pt x="532776" y="3301722"/>
                </a:cubicBezTo>
                <a:cubicBezTo>
                  <a:pt x="528548" y="3311015"/>
                  <a:pt x="526434" y="3322609"/>
                  <a:pt x="526434" y="3336506"/>
                </a:cubicBezTo>
                <a:cubicBezTo>
                  <a:pt x="526434" y="3350487"/>
                  <a:pt x="528422" y="3362228"/>
                  <a:pt x="532399" y="3371730"/>
                </a:cubicBezTo>
                <a:cubicBezTo>
                  <a:pt x="536375" y="3381231"/>
                  <a:pt x="542005" y="3388368"/>
                  <a:pt x="549289" y="3393140"/>
                </a:cubicBezTo>
                <a:cubicBezTo>
                  <a:pt x="556572" y="3397912"/>
                  <a:pt x="565195" y="3400297"/>
                  <a:pt x="575157" y="3400297"/>
                </a:cubicBezTo>
                <a:cubicBezTo>
                  <a:pt x="584449" y="3400297"/>
                  <a:pt x="592528" y="3398435"/>
                  <a:pt x="599392" y="3394710"/>
                </a:cubicBezTo>
                <a:cubicBezTo>
                  <a:pt x="606257" y="3390984"/>
                  <a:pt x="611866" y="3386149"/>
                  <a:pt x="616219" y="3380206"/>
                </a:cubicBezTo>
                <a:lnTo>
                  <a:pt x="617350" y="3398037"/>
                </a:lnTo>
                <a:lnTo>
                  <a:pt x="637190" y="3398037"/>
                </a:lnTo>
                <a:lnTo>
                  <a:pt x="637190" y="3229015"/>
                </a:lnTo>
                <a:close/>
                <a:moveTo>
                  <a:pt x="3486988" y="3228387"/>
                </a:moveTo>
                <a:cubicBezTo>
                  <a:pt x="3483054" y="3228387"/>
                  <a:pt x="3479893" y="3229538"/>
                  <a:pt x="3477507" y="3231841"/>
                </a:cubicBezTo>
                <a:cubicBezTo>
                  <a:pt x="3475121" y="3234143"/>
                  <a:pt x="3473929" y="3237052"/>
                  <a:pt x="3473929" y="3240568"/>
                </a:cubicBezTo>
                <a:cubicBezTo>
                  <a:pt x="3473929" y="3244084"/>
                  <a:pt x="3475121" y="3246993"/>
                  <a:pt x="3477507" y="3249295"/>
                </a:cubicBezTo>
                <a:cubicBezTo>
                  <a:pt x="3479893" y="3251597"/>
                  <a:pt x="3483054" y="3252749"/>
                  <a:pt x="3486988" y="3252749"/>
                </a:cubicBezTo>
                <a:cubicBezTo>
                  <a:pt x="3490923" y="3252749"/>
                  <a:pt x="3494104" y="3251597"/>
                  <a:pt x="3496532" y="3249295"/>
                </a:cubicBezTo>
                <a:cubicBezTo>
                  <a:pt x="3498960" y="3246993"/>
                  <a:pt x="3500173" y="3244084"/>
                  <a:pt x="3500173" y="3240568"/>
                </a:cubicBezTo>
                <a:cubicBezTo>
                  <a:pt x="3500173" y="3237052"/>
                  <a:pt x="3498960" y="3234143"/>
                  <a:pt x="3496532" y="3231841"/>
                </a:cubicBezTo>
                <a:cubicBezTo>
                  <a:pt x="3494104" y="3229538"/>
                  <a:pt x="3490923" y="3228387"/>
                  <a:pt x="3486988" y="3228387"/>
                </a:cubicBezTo>
                <a:close/>
                <a:moveTo>
                  <a:pt x="1639138" y="3228387"/>
                </a:moveTo>
                <a:cubicBezTo>
                  <a:pt x="1635204" y="3228387"/>
                  <a:pt x="1632044" y="3229538"/>
                  <a:pt x="1629658" y="3231841"/>
                </a:cubicBezTo>
                <a:cubicBezTo>
                  <a:pt x="1627272" y="3234143"/>
                  <a:pt x="1626079" y="3237052"/>
                  <a:pt x="1626079" y="3240568"/>
                </a:cubicBezTo>
                <a:cubicBezTo>
                  <a:pt x="1626079" y="3244084"/>
                  <a:pt x="1627272" y="3246993"/>
                  <a:pt x="1629658" y="3249295"/>
                </a:cubicBezTo>
                <a:cubicBezTo>
                  <a:pt x="1632044" y="3251597"/>
                  <a:pt x="1635204" y="3252749"/>
                  <a:pt x="1639138" y="3252749"/>
                </a:cubicBezTo>
                <a:cubicBezTo>
                  <a:pt x="1643073" y="3252749"/>
                  <a:pt x="1646254" y="3251597"/>
                  <a:pt x="1648682" y="3249295"/>
                </a:cubicBezTo>
                <a:cubicBezTo>
                  <a:pt x="1651110" y="3246993"/>
                  <a:pt x="1652324" y="3244084"/>
                  <a:pt x="1652324" y="3240568"/>
                </a:cubicBezTo>
                <a:cubicBezTo>
                  <a:pt x="1652324" y="3237052"/>
                  <a:pt x="1651110" y="3234143"/>
                  <a:pt x="1648682" y="3231841"/>
                </a:cubicBezTo>
                <a:cubicBezTo>
                  <a:pt x="1646254" y="3229538"/>
                  <a:pt x="1643073" y="3228387"/>
                  <a:pt x="1639138" y="3228387"/>
                </a:cubicBezTo>
                <a:close/>
                <a:moveTo>
                  <a:pt x="1849505" y="3014215"/>
                </a:moveTo>
                <a:lnTo>
                  <a:pt x="1849505" y="3039078"/>
                </a:lnTo>
                <a:cubicBezTo>
                  <a:pt x="1844984" y="3045106"/>
                  <a:pt x="1839376" y="3050087"/>
                  <a:pt x="1832678" y="3054022"/>
                </a:cubicBezTo>
                <a:cubicBezTo>
                  <a:pt x="1825981" y="3057956"/>
                  <a:pt x="1818447" y="3059923"/>
                  <a:pt x="1810075" y="3059923"/>
                </a:cubicBezTo>
                <a:cubicBezTo>
                  <a:pt x="1802541" y="3059923"/>
                  <a:pt x="1796827" y="3058103"/>
                  <a:pt x="1792934" y="3054461"/>
                </a:cubicBezTo>
                <a:cubicBezTo>
                  <a:pt x="1789042" y="3050819"/>
                  <a:pt x="1787095" y="3045943"/>
                  <a:pt x="1787095" y="3039831"/>
                </a:cubicBezTo>
                <a:cubicBezTo>
                  <a:pt x="1787095" y="3030874"/>
                  <a:pt x="1791930" y="3024428"/>
                  <a:pt x="1801599" y="3020493"/>
                </a:cubicBezTo>
                <a:cubicBezTo>
                  <a:pt x="1811268" y="3016558"/>
                  <a:pt x="1827237" y="3014465"/>
                  <a:pt x="1849505" y="3014215"/>
                </a:cubicBezTo>
                <a:close/>
                <a:moveTo>
                  <a:pt x="1039880" y="3014215"/>
                </a:moveTo>
                <a:lnTo>
                  <a:pt x="1039880" y="3039078"/>
                </a:lnTo>
                <a:cubicBezTo>
                  <a:pt x="1035360" y="3045106"/>
                  <a:pt x="1029751" y="3050087"/>
                  <a:pt x="1023053" y="3054022"/>
                </a:cubicBezTo>
                <a:cubicBezTo>
                  <a:pt x="1016356" y="3057956"/>
                  <a:pt x="1008822" y="3059923"/>
                  <a:pt x="1000450" y="3059923"/>
                </a:cubicBezTo>
                <a:cubicBezTo>
                  <a:pt x="992916" y="3059923"/>
                  <a:pt x="987202" y="3058103"/>
                  <a:pt x="983309" y="3054461"/>
                </a:cubicBezTo>
                <a:cubicBezTo>
                  <a:pt x="979416" y="3050819"/>
                  <a:pt x="977470" y="3045943"/>
                  <a:pt x="977470" y="3039831"/>
                </a:cubicBezTo>
                <a:cubicBezTo>
                  <a:pt x="977470" y="3030874"/>
                  <a:pt x="982305" y="3024428"/>
                  <a:pt x="991974" y="3020493"/>
                </a:cubicBezTo>
                <a:cubicBezTo>
                  <a:pt x="1001643" y="3016558"/>
                  <a:pt x="1017612" y="3014465"/>
                  <a:pt x="1039880" y="3014215"/>
                </a:cubicBezTo>
                <a:close/>
                <a:moveTo>
                  <a:pt x="365070" y="3002034"/>
                </a:moveTo>
                <a:lnTo>
                  <a:pt x="365070" y="3020618"/>
                </a:lnTo>
                <a:lnTo>
                  <a:pt x="427731" y="3020618"/>
                </a:lnTo>
                <a:lnTo>
                  <a:pt x="427731" y="3002034"/>
                </a:lnTo>
                <a:close/>
                <a:moveTo>
                  <a:pt x="1621352" y="2966371"/>
                </a:moveTo>
                <a:cubicBezTo>
                  <a:pt x="1629807" y="2966371"/>
                  <a:pt x="1636818" y="2968610"/>
                  <a:pt x="1642385" y="2973089"/>
                </a:cubicBezTo>
                <a:cubicBezTo>
                  <a:pt x="1647952" y="2977568"/>
                  <a:pt x="1652452" y="2983240"/>
                  <a:pt x="1655885" y="2990105"/>
                </a:cubicBezTo>
                <a:lnTo>
                  <a:pt x="1655885" y="3037195"/>
                </a:lnTo>
                <a:cubicBezTo>
                  <a:pt x="1652201" y="3043139"/>
                  <a:pt x="1647387" y="3048224"/>
                  <a:pt x="1641444" y="3052452"/>
                </a:cubicBezTo>
                <a:cubicBezTo>
                  <a:pt x="1635500" y="3056679"/>
                  <a:pt x="1628049" y="3058793"/>
                  <a:pt x="1619091" y="3058793"/>
                </a:cubicBezTo>
                <a:cubicBezTo>
                  <a:pt x="1608794" y="3058793"/>
                  <a:pt x="1600988" y="3054817"/>
                  <a:pt x="1595672" y="3046864"/>
                </a:cubicBezTo>
                <a:cubicBezTo>
                  <a:pt x="1590356" y="3038911"/>
                  <a:pt x="1587698" y="3027358"/>
                  <a:pt x="1587698" y="3012205"/>
                </a:cubicBezTo>
                <a:cubicBezTo>
                  <a:pt x="1587698" y="2997555"/>
                  <a:pt x="1590523" y="2986254"/>
                  <a:pt x="1596174" y="2978300"/>
                </a:cubicBezTo>
                <a:cubicBezTo>
                  <a:pt x="1601825" y="2970347"/>
                  <a:pt x="1610217" y="2966371"/>
                  <a:pt x="1621352" y="2966371"/>
                </a:cubicBezTo>
                <a:close/>
                <a:moveTo>
                  <a:pt x="680135" y="2965743"/>
                </a:moveTo>
                <a:cubicBezTo>
                  <a:pt x="689176" y="2965743"/>
                  <a:pt x="696376" y="2967773"/>
                  <a:pt x="701733" y="2971833"/>
                </a:cubicBezTo>
                <a:cubicBezTo>
                  <a:pt x="707091" y="2975893"/>
                  <a:pt x="710942" y="2981482"/>
                  <a:pt x="713286" y="2988597"/>
                </a:cubicBezTo>
                <a:cubicBezTo>
                  <a:pt x="715630" y="2995713"/>
                  <a:pt x="716802" y="3003792"/>
                  <a:pt x="716802" y="3012833"/>
                </a:cubicBezTo>
                <a:cubicBezTo>
                  <a:pt x="716802" y="3021707"/>
                  <a:pt x="715630" y="3029639"/>
                  <a:pt x="713286" y="3036629"/>
                </a:cubicBezTo>
                <a:cubicBezTo>
                  <a:pt x="710942" y="3043619"/>
                  <a:pt x="707091" y="3049103"/>
                  <a:pt x="701733" y="3053080"/>
                </a:cubicBezTo>
                <a:cubicBezTo>
                  <a:pt x="696376" y="3057056"/>
                  <a:pt x="689176" y="3059044"/>
                  <a:pt x="680135" y="3059044"/>
                </a:cubicBezTo>
                <a:cubicBezTo>
                  <a:pt x="671344" y="3059044"/>
                  <a:pt x="664375" y="3057056"/>
                  <a:pt x="659227" y="3053080"/>
                </a:cubicBezTo>
                <a:cubicBezTo>
                  <a:pt x="654078" y="3049103"/>
                  <a:pt x="650374" y="3043619"/>
                  <a:pt x="648113" y="3036629"/>
                </a:cubicBezTo>
                <a:cubicBezTo>
                  <a:pt x="645853" y="3029639"/>
                  <a:pt x="644723" y="3021707"/>
                  <a:pt x="644723" y="3012833"/>
                </a:cubicBezTo>
                <a:cubicBezTo>
                  <a:pt x="644723" y="3003792"/>
                  <a:pt x="645853" y="2995713"/>
                  <a:pt x="648113" y="2988597"/>
                </a:cubicBezTo>
                <a:cubicBezTo>
                  <a:pt x="650374" y="2981482"/>
                  <a:pt x="654078" y="2975893"/>
                  <a:pt x="659227" y="2971833"/>
                </a:cubicBezTo>
                <a:cubicBezTo>
                  <a:pt x="664375" y="2967773"/>
                  <a:pt x="671344" y="2965743"/>
                  <a:pt x="680135" y="2965743"/>
                </a:cubicBezTo>
                <a:close/>
                <a:moveTo>
                  <a:pt x="1488002" y="2965366"/>
                </a:moveTo>
                <a:cubicBezTo>
                  <a:pt x="1498131" y="2965366"/>
                  <a:pt x="1506042" y="2968380"/>
                  <a:pt x="1511735" y="2974408"/>
                </a:cubicBezTo>
                <a:cubicBezTo>
                  <a:pt x="1517428" y="2980435"/>
                  <a:pt x="1520400" y="2989142"/>
                  <a:pt x="1520651" y="3000527"/>
                </a:cubicBezTo>
                <a:lnTo>
                  <a:pt x="1453846" y="3000527"/>
                </a:lnTo>
                <a:cubicBezTo>
                  <a:pt x="1454766" y="2989058"/>
                  <a:pt x="1458136" y="2980331"/>
                  <a:pt x="1463954" y="2974345"/>
                </a:cubicBezTo>
                <a:cubicBezTo>
                  <a:pt x="1469773" y="2968359"/>
                  <a:pt x="1477788" y="2965366"/>
                  <a:pt x="1488002" y="2965366"/>
                </a:cubicBezTo>
                <a:close/>
                <a:moveTo>
                  <a:pt x="2134981" y="2951428"/>
                </a:moveTo>
                <a:lnTo>
                  <a:pt x="2134981" y="3073736"/>
                </a:lnTo>
                <a:lnTo>
                  <a:pt x="2155952" y="3073736"/>
                </a:lnTo>
                <a:lnTo>
                  <a:pt x="2155952" y="2951428"/>
                </a:lnTo>
                <a:close/>
                <a:moveTo>
                  <a:pt x="1715881" y="2951428"/>
                </a:moveTo>
                <a:lnTo>
                  <a:pt x="1715881" y="3073736"/>
                </a:lnTo>
                <a:lnTo>
                  <a:pt x="1736852" y="3073736"/>
                </a:lnTo>
                <a:lnTo>
                  <a:pt x="1736852" y="2951428"/>
                </a:lnTo>
                <a:close/>
                <a:moveTo>
                  <a:pt x="906256" y="2951428"/>
                </a:moveTo>
                <a:lnTo>
                  <a:pt x="906256" y="3073736"/>
                </a:lnTo>
                <a:lnTo>
                  <a:pt x="927227" y="3073736"/>
                </a:lnTo>
                <a:lnTo>
                  <a:pt x="927227" y="2951428"/>
                </a:lnTo>
                <a:close/>
                <a:moveTo>
                  <a:pt x="2107899" y="2949921"/>
                </a:moveTo>
                <a:cubicBezTo>
                  <a:pt x="2098104" y="2949921"/>
                  <a:pt x="2090151" y="2952056"/>
                  <a:pt x="2084040" y="2956325"/>
                </a:cubicBezTo>
                <a:cubicBezTo>
                  <a:pt x="2077929" y="2960594"/>
                  <a:pt x="2073157" y="2965910"/>
                  <a:pt x="2069724" y="2972273"/>
                </a:cubicBezTo>
                <a:lnTo>
                  <a:pt x="2068971" y="2951428"/>
                </a:lnTo>
                <a:lnTo>
                  <a:pt x="2049256" y="2951428"/>
                </a:lnTo>
                <a:lnTo>
                  <a:pt x="2049256" y="3073736"/>
                </a:lnTo>
                <a:lnTo>
                  <a:pt x="2070227" y="3073736"/>
                </a:lnTo>
                <a:lnTo>
                  <a:pt x="2070227" y="2987844"/>
                </a:lnTo>
                <a:cubicBezTo>
                  <a:pt x="2072906" y="2984161"/>
                  <a:pt x="2075961" y="2980916"/>
                  <a:pt x="2079394" y="2978112"/>
                </a:cubicBezTo>
                <a:cubicBezTo>
                  <a:pt x="2082826" y="2975307"/>
                  <a:pt x="2086844" y="2973110"/>
                  <a:pt x="2091449" y="2971519"/>
                </a:cubicBezTo>
                <a:cubicBezTo>
                  <a:pt x="2096053" y="2969929"/>
                  <a:pt x="2101411" y="2969134"/>
                  <a:pt x="2107522" y="2969134"/>
                </a:cubicBezTo>
                <a:lnTo>
                  <a:pt x="2110410" y="2969134"/>
                </a:lnTo>
                <a:lnTo>
                  <a:pt x="2110410" y="2949921"/>
                </a:lnTo>
                <a:close/>
                <a:moveTo>
                  <a:pt x="1283242" y="2949669"/>
                </a:moveTo>
                <a:cubicBezTo>
                  <a:pt x="1272861" y="2949669"/>
                  <a:pt x="1264197" y="2951867"/>
                  <a:pt x="1257248" y="2956263"/>
                </a:cubicBezTo>
                <a:cubicBezTo>
                  <a:pt x="1250300" y="2960657"/>
                  <a:pt x="1245026" y="2965325"/>
                  <a:pt x="1241426" y="2970264"/>
                </a:cubicBezTo>
                <a:lnTo>
                  <a:pt x="1240672" y="2951428"/>
                </a:lnTo>
                <a:lnTo>
                  <a:pt x="1220581" y="2951428"/>
                </a:lnTo>
                <a:lnTo>
                  <a:pt x="1220581" y="3073736"/>
                </a:lnTo>
                <a:lnTo>
                  <a:pt x="1241552" y="3073736"/>
                </a:lnTo>
                <a:lnTo>
                  <a:pt x="1241552" y="2987091"/>
                </a:lnTo>
                <a:cubicBezTo>
                  <a:pt x="1245151" y="2982152"/>
                  <a:pt x="1249923" y="2977609"/>
                  <a:pt x="1255867" y="2973466"/>
                </a:cubicBezTo>
                <a:cubicBezTo>
                  <a:pt x="1261811" y="2969322"/>
                  <a:pt x="1269094" y="2967250"/>
                  <a:pt x="1277717" y="2967250"/>
                </a:cubicBezTo>
                <a:cubicBezTo>
                  <a:pt x="1283828" y="2967250"/>
                  <a:pt x="1288516" y="2968568"/>
                  <a:pt x="1291781" y="2971206"/>
                </a:cubicBezTo>
                <a:cubicBezTo>
                  <a:pt x="1295046" y="2973842"/>
                  <a:pt x="1297285" y="2977463"/>
                  <a:pt x="1298499" y="2982068"/>
                </a:cubicBezTo>
                <a:cubicBezTo>
                  <a:pt x="1299713" y="2986672"/>
                  <a:pt x="1300320" y="2991946"/>
                  <a:pt x="1300320" y="2997890"/>
                </a:cubicBezTo>
                <a:lnTo>
                  <a:pt x="1300320" y="3073736"/>
                </a:lnTo>
                <a:lnTo>
                  <a:pt x="1321416" y="3073736"/>
                </a:lnTo>
                <a:lnTo>
                  <a:pt x="1321416" y="2994876"/>
                </a:lnTo>
                <a:lnTo>
                  <a:pt x="1320219" y="2984672"/>
                </a:lnTo>
                <a:lnTo>
                  <a:pt x="1320663" y="2986839"/>
                </a:lnTo>
                <a:cubicBezTo>
                  <a:pt x="1324514" y="2981900"/>
                  <a:pt x="1329411" y="2977400"/>
                  <a:pt x="1335355" y="2973340"/>
                </a:cubicBezTo>
                <a:cubicBezTo>
                  <a:pt x="1341299" y="2969280"/>
                  <a:pt x="1348624" y="2967250"/>
                  <a:pt x="1357331" y="2967250"/>
                </a:cubicBezTo>
                <a:cubicBezTo>
                  <a:pt x="1363358" y="2967250"/>
                  <a:pt x="1368004" y="2968568"/>
                  <a:pt x="1371269" y="2971206"/>
                </a:cubicBezTo>
                <a:cubicBezTo>
                  <a:pt x="1374534" y="2973842"/>
                  <a:pt x="1376774" y="2977463"/>
                  <a:pt x="1377987" y="2982068"/>
                </a:cubicBezTo>
                <a:cubicBezTo>
                  <a:pt x="1379201" y="2986672"/>
                  <a:pt x="1379808" y="2991946"/>
                  <a:pt x="1379808" y="2997890"/>
                </a:cubicBezTo>
                <a:lnTo>
                  <a:pt x="1379808" y="3073736"/>
                </a:lnTo>
                <a:lnTo>
                  <a:pt x="1400779" y="3073736"/>
                </a:lnTo>
                <a:lnTo>
                  <a:pt x="1400779" y="2994876"/>
                </a:lnTo>
                <a:cubicBezTo>
                  <a:pt x="1400779" y="2980644"/>
                  <a:pt x="1397807" y="2969552"/>
                  <a:pt x="1391863" y="2961599"/>
                </a:cubicBezTo>
                <a:cubicBezTo>
                  <a:pt x="1385919" y="2953646"/>
                  <a:pt x="1376167" y="2949669"/>
                  <a:pt x="1362605" y="2949669"/>
                </a:cubicBezTo>
                <a:cubicBezTo>
                  <a:pt x="1352224" y="2949669"/>
                  <a:pt x="1343329" y="2951972"/>
                  <a:pt x="1335920" y="2956576"/>
                </a:cubicBezTo>
                <a:cubicBezTo>
                  <a:pt x="1328511" y="2961181"/>
                  <a:pt x="1322379" y="2966162"/>
                  <a:pt x="1317524" y="2971519"/>
                </a:cubicBezTo>
                <a:lnTo>
                  <a:pt x="1317819" y="2972959"/>
                </a:lnTo>
                <a:lnTo>
                  <a:pt x="1312501" y="2961599"/>
                </a:lnTo>
                <a:cubicBezTo>
                  <a:pt x="1306557" y="2953646"/>
                  <a:pt x="1296804" y="2949669"/>
                  <a:pt x="1283242" y="2949669"/>
                </a:cubicBezTo>
                <a:close/>
                <a:moveTo>
                  <a:pt x="2491248" y="2949293"/>
                </a:moveTo>
                <a:cubicBezTo>
                  <a:pt x="2484718" y="2949293"/>
                  <a:pt x="2478648" y="2949983"/>
                  <a:pt x="2473039" y="2951365"/>
                </a:cubicBezTo>
                <a:cubicBezTo>
                  <a:pt x="2467430" y="2952746"/>
                  <a:pt x="2462554" y="2954818"/>
                  <a:pt x="2458410" y="2957580"/>
                </a:cubicBezTo>
                <a:cubicBezTo>
                  <a:pt x="2454266" y="2960343"/>
                  <a:pt x="2451043" y="2963797"/>
                  <a:pt x="2448741" y="2967940"/>
                </a:cubicBezTo>
                <a:cubicBezTo>
                  <a:pt x="2446438" y="2972085"/>
                  <a:pt x="2445287" y="2976877"/>
                  <a:pt x="2445287" y="2982319"/>
                </a:cubicBezTo>
                <a:cubicBezTo>
                  <a:pt x="2445287" y="2989268"/>
                  <a:pt x="2446920" y="2995023"/>
                  <a:pt x="2450185" y="2999585"/>
                </a:cubicBezTo>
                <a:cubicBezTo>
                  <a:pt x="2453450" y="3004148"/>
                  <a:pt x="2458347" y="3007915"/>
                  <a:pt x="2464877" y="3010887"/>
                </a:cubicBezTo>
                <a:cubicBezTo>
                  <a:pt x="2471407" y="3013859"/>
                  <a:pt x="2479443" y="3016475"/>
                  <a:pt x="2488988" y="3018735"/>
                </a:cubicBezTo>
                <a:cubicBezTo>
                  <a:pt x="2500708" y="3021497"/>
                  <a:pt x="2508890" y="3024344"/>
                  <a:pt x="2513537" y="3027274"/>
                </a:cubicBezTo>
                <a:cubicBezTo>
                  <a:pt x="2518183" y="3030204"/>
                  <a:pt x="2520506" y="3034683"/>
                  <a:pt x="2520506" y="3040710"/>
                </a:cubicBezTo>
                <a:cubicBezTo>
                  <a:pt x="2520506" y="3047742"/>
                  <a:pt x="2517932" y="3052786"/>
                  <a:pt x="2512784" y="3055842"/>
                </a:cubicBezTo>
                <a:cubicBezTo>
                  <a:pt x="2507635" y="3058898"/>
                  <a:pt x="2501084" y="3060425"/>
                  <a:pt x="2493131" y="3060425"/>
                </a:cubicBezTo>
                <a:cubicBezTo>
                  <a:pt x="2484257" y="3060425"/>
                  <a:pt x="2476869" y="3058479"/>
                  <a:pt x="2470968" y="3054586"/>
                </a:cubicBezTo>
                <a:cubicBezTo>
                  <a:pt x="2465065" y="3050693"/>
                  <a:pt x="2462114" y="3043976"/>
                  <a:pt x="2462114" y="3034432"/>
                </a:cubicBezTo>
                <a:lnTo>
                  <a:pt x="2441897" y="3034432"/>
                </a:lnTo>
                <a:cubicBezTo>
                  <a:pt x="2441897" y="3041966"/>
                  <a:pt x="2443215" y="3048391"/>
                  <a:pt x="2445853" y="3053707"/>
                </a:cubicBezTo>
                <a:cubicBezTo>
                  <a:pt x="2448490" y="3059024"/>
                  <a:pt x="2452152" y="3063314"/>
                  <a:pt x="2456840" y="3066578"/>
                </a:cubicBezTo>
                <a:cubicBezTo>
                  <a:pt x="2461529" y="3069844"/>
                  <a:pt x="2466949" y="3072229"/>
                  <a:pt x="2473102" y="3073736"/>
                </a:cubicBezTo>
                <a:cubicBezTo>
                  <a:pt x="2479255" y="3075244"/>
                  <a:pt x="2485764" y="3075997"/>
                  <a:pt x="2492629" y="3075997"/>
                </a:cubicBezTo>
                <a:cubicBezTo>
                  <a:pt x="2499493" y="3075997"/>
                  <a:pt x="2505877" y="3075285"/>
                  <a:pt x="2511778" y="3073862"/>
                </a:cubicBezTo>
                <a:cubicBezTo>
                  <a:pt x="2517681" y="3072439"/>
                  <a:pt x="2522829" y="3070241"/>
                  <a:pt x="2527224" y="3067269"/>
                </a:cubicBezTo>
                <a:cubicBezTo>
                  <a:pt x="2531619" y="3064298"/>
                  <a:pt x="2535052" y="3060488"/>
                  <a:pt x="2537521" y="3055842"/>
                </a:cubicBezTo>
                <a:cubicBezTo>
                  <a:pt x="2539991" y="3051196"/>
                  <a:pt x="2541226" y="3045691"/>
                  <a:pt x="2541226" y="3039329"/>
                </a:cubicBezTo>
                <a:cubicBezTo>
                  <a:pt x="2541226" y="3031962"/>
                  <a:pt x="2539656" y="3025914"/>
                  <a:pt x="2536517" y="3021184"/>
                </a:cubicBezTo>
                <a:cubicBezTo>
                  <a:pt x="2533377" y="3016454"/>
                  <a:pt x="2528711" y="3012582"/>
                  <a:pt x="2522516" y="3009568"/>
                </a:cubicBezTo>
                <a:cubicBezTo>
                  <a:pt x="2516320" y="3006554"/>
                  <a:pt x="2508660" y="3003959"/>
                  <a:pt x="2499536" y="3001782"/>
                </a:cubicBezTo>
                <a:cubicBezTo>
                  <a:pt x="2491163" y="2999773"/>
                  <a:pt x="2484509" y="2997869"/>
                  <a:pt x="2479569" y="2996069"/>
                </a:cubicBezTo>
                <a:cubicBezTo>
                  <a:pt x="2474630" y="2994269"/>
                  <a:pt x="2471114" y="2992239"/>
                  <a:pt x="2469021" y="2989979"/>
                </a:cubicBezTo>
                <a:cubicBezTo>
                  <a:pt x="2466928" y="2987718"/>
                  <a:pt x="2465882" y="2984956"/>
                  <a:pt x="2465882" y="2981691"/>
                </a:cubicBezTo>
                <a:cubicBezTo>
                  <a:pt x="2465882" y="2975998"/>
                  <a:pt x="2468226" y="2971812"/>
                  <a:pt x="2472914" y="2969134"/>
                </a:cubicBezTo>
                <a:cubicBezTo>
                  <a:pt x="2477602" y="2966454"/>
                  <a:pt x="2483713" y="2965115"/>
                  <a:pt x="2491248" y="2965115"/>
                </a:cubicBezTo>
                <a:cubicBezTo>
                  <a:pt x="2498698" y="2965115"/>
                  <a:pt x="2505018" y="2966915"/>
                  <a:pt x="2510209" y="2970515"/>
                </a:cubicBezTo>
                <a:cubicBezTo>
                  <a:pt x="2515399" y="2974115"/>
                  <a:pt x="2517995" y="2980268"/>
                  <a:pt x="2517995" y="2988974"/>
                </a:cubicBezTo>
                <a:lnTo>
                  <a:pt x="2538337" y="2988974"/>
                </a:lnTo>
                <a:cubicBezTo>
                  <a:pt x="2538337" y="2981942"/>
                  <a:pt x="2537082" y="2975914"/>
                  <a:pt x="2534571" y="2970891"/>
                </a:cubicBezTo>
                <a:cubicBezTo>
                  <a:pt x="2532059" y="2965868"/>
                  <a:pt x="2528647" y="2961766"/>
                  <a:pt x="2524336" y="2958585"/>
                </a:cubicBezTo>
                <a:cubicBezTo>
                  <a:pt x="2520025" y="2955404"/>
                  <a:pt x="2515044" y="2953060"/>
                  <a:pt x="2509393" y="2951553"/>
                </a:cubicBezTo>
                <a:cubicBezTo>
                  <a:pt x="2503742" y="2950047"/>
                  <a:pt x="2497693" y="2949293"/>
                  <a:pt x="2491248" y="2949293"/>
                </a:cubicBezTo>
                <a:close/>
                <a:moveTo>
                  <a:pt x="2241858" y="2949293"/>
                </a:moveTo>
                <a:cubicBezTo>
                  <a:pt x="2230556" y="2949293"/>
                  <a:pt x="2220657" y="2951658"/>
                  <a:pt x="2212160" y="2956388"/>
                </a:cubicBezTo>
                <a:cubicBezTo>
                  <a:pt x="2203663" y="2961118"/>
                  <a:pt x="2197049" y="2968192"/>
                  <a:pt x="2192319" y="2977609"/>
                </a:cubicBezTo>
                <a:cubicBezTo>
                  <a:pt x="2187589" y="2987028"/>
                  <a:pt x="2185224" y="2998769"/>
                  <a:pt x="2185224" y="3012833"/>
                </a:cubicBezTo>
                <a:cubicBezTo>
                  <a:pt x="2185224" y="3026897"/>
                  <a:pt x="2187631" y="3038596"/>
                  <a:pt x="2192445" y="3047931"/>
                </a:cubicBezTo>
                <a:cubicBezTo>
                  <a:pt x="2197258" y="3057266"/>
                  <a:pt x="2203935" y="3064256"/>
                  <a:pt x="2212474" y="3068902"/>
                </a:cubicBezTo>
                <a:cubicBezTo>
                  <a:pt x="2221013" y="3073548"/>
                  <a:pt x="2230807" y="3075871"/>
                  <a:pt x="2241858" y="3075871"/>
                </a:cubicBezTo>
                <a:cubicBezTo>
                  <a:pt x="2251486" y="3075871"/>
                  <a:pt x="2260171" y="3074239"/>
                  <a:pt x="2267914" y="3070974"/>
                </a:cubicBezTo>
                <a:cubicBezTo>
                  <a:pt x="2275658" y="3067709"/>
                  <a:pt x="2281811" y="3062790"/>
                  <a:pt x="2286374" y="3056219"/>
                </a:cubicBezTo>
                <a:cubicBezTo>
                  <a:pt x="2290937" y="3049647"/>
                  <a:pt x="2293343" y="3041422"/>
                  <a:pt x="2293594" y="3031543"/>
                </a:cubicBezTo>
                <a:lnTo>
                  <a:pt x="2272875" y="3031543"/>
                </a:lnTo>
                <a:cubicBezTo>
                  <a:pt x="2272623" y="3040501"/>
                  <a:pt x="2269694" y="3047303"/>
                  <a:pt x="2264084" y="3051949"/>
                </a:cubicBezTo>
                <a:cubicBezTo>
                  <a:pt x="2258475" y="3056595"/>
                  <a:pt x="2251193" y="3058919"/>
                  <a:pt x="2242235" y="3058919"/>
                </a:cubicBezTo>
                <a:cubicBezTo>
                  <a:pt x="2234365" y="3058919"/>
                  <a:pt x="2227794" y="3057098"/>
                  <a:pt x="2222519" y="3053456"/>
                </a:cubicBezTo>
                <a:cubicBezTo>
                  <a:pt x="2217246" y="3049815"/>
                  <a:pt x="2213311" y="3044582"/>
                  <a:pt x="2210716" y="3037759"/>
                </a:cubicBezTo>
                <a:cubicBezTo>
                  <a:pt x="2208120" y="3030937"/>
                  <a:pt x="2206823" y="3022628"/>
                  <a:pt x="2206823" y="3012833"/>
                </a:cubicBezTo>
                <a:cubicBezTo>
                  <a:pt x="2206823" y="2998099"/>
                  <a:pt x="2209753" y="2986651"/>
                  <a:pt x="2215613" y="2978489"/>
                </a:cubicBezTo>
                <a:cubicBezTo>
                  <a:pt x="2221474" y="2970327"/>
                  <a:pt x="2230347" y="2966246"/>
                  <a:pt x="2242235" y="2966246"/>
                </a:cubicBezTo>
                <a:cubicBezTo>
                  <a:pt x="2251193" y="2966246"/>
                  <a:pt x="2258266" y="2968505"/>
                  <a:pt x="2263457" y="2973026"/>
                </a:cubicBezTo>
                <a:cubicBezTo>
                  <a:pt x="2268647" y="2977547"/>
                  <a:pt x="2271494" y="2983742"/>
                  <a:pt x="2271996" y="2991611"/>
                </a:cubicBezTo>
                <a:lnTo>
                  <a:pt x="2292715" y="2991611"/>
                </a:lnTo>
                <a:cubicBezTo>
                  <a:pt x="2292465" y="2982068"/>
                  <a:pt x="2290078" y="2974178"/>
                  <a:pt x="2285558" y="2967940"/>
                </a:cubicBezTo>
                <a:cubicBezTo>
                  <a:pt x="2281037" y="2961704"/>
                  <a:pt x="2274988" y="2957037"/>
                  <a:pt x="2267413" y="2953939"/>
                </a:cubicBezTo>
                <a:cubicBezTo>
                  <a:pt x="2259836" y="2950842"/>
                  <a:pt x="2251318" y="2949293"/>
                  <a:pt x="2241858" y="2949293"/>
                </a:cubicBezTo>
                <a:close/>
                <a:moveTo>
                  <a:pt x="1822130" y="2949293"/>
                </a:moveTo>
                <a:cubicBezTo>
                  <a:pt x="1812335" y="2949293"/>
                  <a:pt x="1803650" y="2950716"/>
                  <a:pt x="1796074" y="2953562"/>
                </a:cubicBezTo>
                <a:cubicBezTo>
                  <a:pt x="1788497" y="2956408"/>
                  <a:pt x="1782554" y="2960929"/>
                  <a:pt x="1778242" y="2967124"/>
                </a:cubicBezTo>
                <a:cubicBezTo>
                  <a:pt x="1773931" y="2973319"/>
                  <a:pt x="1771775" y="2981440"/>
                  <a:pt x="1771775" y="2991486"/>
                </a:cubicBezTo>
                <a:lnTo>
                  <a:pt x="1792118" y="2991486"/>
                </a:lnTo>
                <a:cubicBezTo>
                  <a:pt x="1792118" y="2982277"/>
                  <a:pt x="1795006" y="2975537"/>
                  <a:pt x="1800783" y="2971268"/>
                </a:cubicBezTo>
                <a:cubicBezTo>
                  <a:pt x="1806559" y="2966999"/>
                  <a:pt x="1813675" y="2964864"/>
                  <a:pt x="1822130" y="2964864"/>
                </a:cubicBezTo>
                <a:cubicBezTo>
                  <a:pt x="1830083" y="2964864"/>
                  <a:pt x="1836655" y="2966810"/>
                  <a:pt x="1841845" y="2970703"/>
                </a:cubicBezTo>
                <a:cubicBezTo>
                  <a:pt x="1847036" y="2974596"/>
                  <a:pt x="1849631" y="2981774"/>
                  <a:pt x="1849631" y="2992239"/>
                </a:cubicBezTo>
                <a:lnTo>
                  <a:pt x="1849631" y="3000778"/>
                </a:lnTo>
                <a:cubicBezTo>
                  <a:pt x="1832804" y="3000945"/>
                  <a:pt x="1818112" y="3002055"/>
                  <a:pt x="1805554" y="3004106"/>
                </a:cubicBezTo>
                <a:cubicBezTo>
                  <a:pt x="1792997" y="3006157"/>
                  <a:pt x="1783286" y="3010029"/>
                  <a:pt x="1776421" y="3015721"/>
                </a:cubicBezTo>
                <a:cubicBezTo>
                  <a:pt x="1769557" y="3021414"/>
                  <a:pt x="1766124" y="3029743"/>
                  <a:pt x="1766124" y="3040710"/>
                </a:cubicBezTo>
                <a:cubicBezTo>
                  <a:pt x="1766124" y="3048412"/>
                  <a:pt x="1767861" y="3054879"/>
                  <a:pt x="1771336" y="3060112"/>
                </a:cubicBezTo>
                <a:cubicBezTo>
                  <a:pt x="1774810" y="3065344"/>
                  <a:pt x="1779456" y="3069300"/>
                  <a:pt x="1785274" y="3071979"/>
                </a:cubicBezTo>
                <a:cubicBezTo>
                  <a:pt x="1791093" y="3074657"/>
                  <a:pt x="1797518" y="3075997"/>
                  <a:pt x="1804550" y="3075997"/>
                </a:cubicBezTo>
                <a:cubicBezTo>
                  <a:pt x="1814428" y="3075997"/>
                  <a:pt x="1823072" y="3074093"/>
                  <a:pt x="1830481" y="3070283"/>
                </a:cubicBezTo>
                <a:cubicBezTo>
                  <a:pt x="1837890" y="3066474"/>
                  <a:pt x="1844399" y="3061430"/>
                  <a:pt x="1850007" y="3055152"/>
                </a:cubicBezTo>
                <a:lnTo>
                  <a:pt x="1850887" y="3073736"/>
                </a:lnTo>
                <a:lnTo>
                  <a:pt x="1870476" y="3073736"/>
                </a:lnTo>
                <a:lnTo>
                  <a:pt x="1870476" y="2991988"/>
                </a:lnTo>
                <a:cubicBezTo>
                  <a:pt x="1870476" y="2983198"/>
                  <a:pt x="1869137" y="2976019"/>
                  <a:pt x="1866458" y="2970452"/>
                </a:cubicBezTo>
                <a:cubicBezTo>
                  <a:pt x="1863779" y="2964885"/>
                  <a:pt x="1860158" y="2960552"/>
                  <a:pt x="1855596" y="2957455"/>
                </a:cubicBezTo>
                <a:cubicBezTo>
                  <a:pt x="1851033" y="2954358"/>
                  <a:pt x="1845885" y="2952223"/>
                  <a:pt x="1840150" y="2951051"/>
                </a:cubicBezTo>
                <a:cubicBezTo>
                  <a:pt x="1834415" y="2949879"/>
                  <a:pt x="1828409" y="2949293"/>
                  <a:pt x="1822130" y="2949293"/>
                </a:cubicBezTo>
                <a:close/>
                <a:moveTo>
                  <a:pt x="1488002" y="2949293"/>
                </a:moveTo>
                <a:cubicBezTo>
                  <a:pt x="1475444" y="2949293"/>
                  <a:pt x="1465084" y="2951972"/>
                  <a:pt x="1456922" y="2957330"/>
                </a:cubicBezTo>
                <a:cubicBezTo>
                  <a:pt x="1448760" y="2962687"/>
                  <a:pt x="1442690" y="2970117"/>
                  <a:pt x="1438714" y="2979619"/>
                </a:cubicBezTo>
                <a:cubicBezTo>
                  <a:pt x="1434738" y="2989121"/>
                  <a:pt x="1432749" y="3000109"/>
                  <a:pt x="1432749" y="3012582"/>
                </a:cubicBezTo>
                <a:cubicBezTo>
                  <a:pt x="1432749" y="3024553"/>
                  <a:pt x="1434800" y="3035331"/>
                  <a:pt x="1438902" y="3044917"/>
                </a:cubicBezTo>
                <a:cubicBezTo>
                  <a:pt x="1443004" y="3054502"/>
                  <a:pt x="1449304" y="3062079"/>
                  <a:pt x="1457801" y="3067646"/>
                </a:cubicBezTo>
                <a:cubicBezTo>
                  <a:pt x="1466298" y="3073213"/>
                  <a:pt x="1477202" y="3075997"/>
                  <a:pt x="1490513" y="3075997"/>
                </a:cubicBezTo>
                <a:cubicBezTo>
                  <a:pt x="1500810" y="3075997"/>
                  <a:pt x="1509726" y="3074302"/>
                  <a:pt x="1517260" y="3070911"/>
                </a:cubicBezTo>
                <a:cubicBezTo>
                  <a:pt x="1524795" y="3067520"/>
                  <a:pt x="1530655" y="3062707"/>
                  <a:pt x="1534841" y="3056470"/>
                </a:cubicBezTo>
                <a:cubicBezTo>
                  <a:pt x="1539026" y="3050234"/>
                  <a:pt x="1541245" y="3042803"/>
                  <a:pt x="1541496" y="3034181"/>
                </a:cubicBezTo>
                <a:lnTo>
                  <a:pt x="1520776" y="3034181"/>
                </a:lnTo>
                <a:cubicBezTo>
                  <a:pt x="1520525" y="3042468"/>
                  <a:pt x="1517763" y="3048810"/>
                  <a:pt x="1512489" y="3053205"/>
                </a:cubicBezTo>
                <a:cubicBezTo>
                  <a:pt x="1507215" y="3057600"/>
                  <a:pt x="1499889" y="3059798"/>
                  <a:pt x="1490513" y="3059798"/>
                </a:cubicBezTo>
                <a:cubicBezTo>
                  <a:pt x="1481723" y="3059798"/>
                  <a:pt x="1474649" y="3057788"/>
                  <a:pt x="1469291" y="3053770"/>
                </a:cubicBezTo>
                <a:cubicBezTo>
                  <a:pt x="1463933" y="3049752"/>
                  <a:pt x="1460020" y="3044415"/>
                  <a:pt x="1457550" y="3037759"/>
                </a:cubicBezTo>
                <a:cubicBezTo>
                  <a:pt x="1455080" y="3031104"/>
                  <a:pt x="1453804" y="3023800"/>
                  <a:pt x="1453720" y="3015847"/>
                </a:cubicBezTo>
                <a:lnTo>
                  <a:pt x="1540868" y="3015847"/>
                </a:lnTo>
                <a:cubicBezTo>
                  <a:pt x="1541036" y="3015094"/>
                  <a:pt x="1541161" y="3013859"/>
                  <a:pt x="1541245" y="3012143"/>
                </a:cubicBezTo>
                <a:cubicBezTo>
                  <a:pt x="1541329" y="3010426"/>
                  <a:pt x="1541370" y="3008940"/>
                  <a:pt x="1541370" y="3007684"/>
                </a:cubicBezTo>
                <a:cubicBezTo>
                  <a:pt x="1541370" y="2988849"/>
                  <a:pt x="1536640" y="2974408"/>
                  <a:pt x="1527181" y="2964362"/>
                </a:cubicBezTo>
                <a:cubicBezTo>
                  <a:pt x="1517721" y="2954316"/>
                  <a:pt x="1504661" y="2949293"/>
                  <a:pt x="1488002" y="2949293"/>
                </a:cubicBezTo>
                <a:close/>
                <a:moveTo>
                  <a:pt x="1012505" y="2949293"/>
                </a:moveTo>
                <a:cubicBezTo>
                  <a:pt x="1002710" y="2949293"/>
                  <a:pt x="994025" y="2950716"/>
                  <a:pt x="986448" y="2953562"/>
                </a:cubicBezTo>
                <a:cubicBezTo>
                  <a:pt x="978872" y="2956408"/>
                  <a:pt x="972928" y="2960929"/>
                  <a:pt x="968617" y="2967124"/>
                </a:cubicBezTo>
                <a:cubicBezTo>
                  <a:pt x="964306" y="2973319"/>
                  <a:pt x="962150" y="2981440"/>
                  <a:pt x="962150" y="2991486"/>
                </a:cubicBezTo>
                <a:lnTo>
                  <a:pt x="982493" y="2991486"/>
                </a:lnTo>
                <a:cubicBezTo>
                  <a:pt x="982493" y="2982277"/>
                  <a:pt x="985381" y="2975537"/>
                  <a:pt x="991158" y="2971268"/>
                </a:cubicBezTo>
                <a:cubicBezTo>
                  <a:pt x="996934" y="2966999"/>
                  <a:pt x="1004050" y="2964864"/>
                  <a:pt x="1012505" y="2964864"/>
                </a:cubicBezTo>
                <a:cubicBezTo>
                  <a:pt x="1020458" y="2964864"/>
                  <a:pt x="1027030" y="2966810"/>
                  <a:pt x="1032220" y="2970703"/>
                </a:cubicBezTo>
                <a:cubicBezTo>
                  <a:pt x="1037410" y="2974596"/>
                  <a:pt x="1040006" y="2981774"/>
                  <a:pt x="1040006" y="2992239"/>
                </a:cubicBezTo>
                <a:lnTo>
                  <a:pt x="1040006" y="3000778"/>
                </a:lnTo>
                <a:cubicBezTo>
                  <a:pt x="1023179" y="3000945"/>
                  <a:pt x="1008487" y="3002055"/>
                  <a:pt x="995929" y="3004106"/>
                </a:cubicBezTo>
                <a:cubicBezTo>
                  <a:pt x="983372" y="3006157"/>
                  <a:pt x="973661" y="3010029"/>
                  <a:pt x="966796" y="3015721"/>
                </a:cubicBezTo>
                <a:cubicBezTo>
                  <a:pt x="959932" y="3021414"/>
                  <a:pt x="956499" y="3029743"/>
                  <a:pt x="956499" y="3040710"/>
                </a:cubicBezTo>
                <a:cubicBezTo>
                  <a:pt x="956499" y="3048412"/>
                  <a:pt x="958236" y="3054879"/>
                  <a:pt x="961711" y="3060112"/>
                </a:cubicBezTo>
                <a:cubicBezTo>
                  <a:pt x="965185" y="3065344"/>
                  <a:pt x="969831" y="3069300"/>
                  <a:pt x="975649" y="3071979"/>
                </a:cubicBezTo>
                <a:cubicBezTo>
                  <a:pt x="981467" y="3074657"/>
                  <a:pt x="987893" y="3075997"/>
                  <a:pt x="994925" y="3075997"/>
                </a:cubicBezTo>
                <a:cubicBezTo>
                  <a:pt x="1004803" y="3075997"/>
                  <a:pt x="1013447" y="3074093"/>
                  <a:pt x="1020856" y="3070283"/>
                </a:cubicBezTo>
                <a:cubicBezTo>
                  <a:pt x="1028264" y="3066474"/>
                  <a:pt x="1034774" y="3061430"/>
                  <a:pt x="1040382" y="3055152"/>
                </a:cubicBezTo>
                <a:lnTo>
                  <a:pt x="1041261" y="3073736"/>
                </a:lnTo>
                <a:lnTo>
                  <a:pt x="1060851" y="3073736"/>
                </a:lnTo>
                <a:lnTo>
                  <a:pt x="1060851" y="2991988"/>
                </a:lnTo>
                <a:cubicBezTo>
                  <a:pt x="1060851" y="2983198"/>
                  <a:pt x="1059512" y="2976019"/>
                  <a:pt x="1056833" y="2970452"/>
                </a:cubicBezTo>
                <a:cubicBezTo>
                  <a:pt x="1054154" y="2964885"/>
                  <a:pt x="1050533" y="2960552"/>
                  <a:pt x="1045970" y="2957455"/>
                </a:cubicBezTo>
                <a:cubicBezTo>
                  <a:pt x="1041408" y="2954358"/>
                  <a:pt x="1036259" y="2952223"/>
                  <a:pt x="1030525" y="2951051"/>
                </a:cubicBezTo>
                <a:cubicBezTo>
                  <a:pt x="1024790" y="2949879"/>
                  <a:pt x="1018784" y="2949293"/>
                  <a:pt x="1012505" y="2949293"/>
                </a:cubicBezTo>
                <a:close/>
                <a:moveTo>
                  <a:pt x="822633" y="2949293"/>
                </a:moveTo>
                <a:cubicBezTo>
                  <a:pt x="811331" y="2949293"/>
                  <a:pt x="801432" y="2951658"/>
                  <a:pt x="792935" y="2956388"/>
                </a:cubicBezTo>
                <a:cubicBezTo>
                  <a:pt x="784438" y="2961118"/>
                  <a:pt x="777824" y="2968192"/>
                  <a:pt x="773094" y="2977609"/>
                </a:cubicBezTo>
                <a:cubicBezTo>
                  <a:pt x="768364" y="2987028"/>
                  <a:pt x="765999" y="2998769"/>
                  <a:pt x="765999" y="3012833"/>
                </a:cubicBezTo>
                <a:cubicBezTo>
                  <a:pt x="765999" y="3026897"/>
                  <a:pt x="768406" y="3038596"/>
                  <a:pt x="773220" y="3047931"/>
                </a:cubicBezTo>
                <a:cubicBezTo>
                  <a:pt x="778033" y="3057266"/>
                  <a:pt x="784710" y="3064256"/>
                  <a:pt x="793249" y="3068902"/>
                </a:cubicBezTo>
                <a:cubicBezTo>
                  <a:pt x="801788" y="3073548"/>
                  <a:pt x="811583" y="3075871"/>
                  <a:pt x="822633" y="3075871"/>
                </a:cubicBezTo>
                <a:cubicBezTo>
                  <a:pt x="832260" y="3075871"/>
                  <a:pt x="840946" y="3074239"/>
                  <a:pt x="848689" y="3070974"/>
                </a:cubicBezTo>
                <a:cubicBezTo>
                  <a:pt x="856433" y="3067709"/>
                  <a:pt x="862586" y="3062790"/>
                  <a:pt x="867149" y="3056219"/>
                </a:cubicBezTo>
                <a:cubicBezTo>
                  <a:pt x="871711" y="3049647"/>
                  <a:pt x="874118" y="3041422"/>
                  <a:pt x="874369" y="3031543"/>
                </a:cubicBezTo>
                <a:lnTo>
                  <a:pt x="853650" y="3031543"/>
                </a:lnTo>
                <a:cubicBezTo>
                  <a:pt x="853398" y="3040501"/>
                  <a:pt x="850468" y="3047303"/>
                  <a:pt x="844859" y="3051949"/>
                </a:cubicBezTo>
                <a:cubicBezTo>
                  <a:pt x="839251" y="3056595"/>
                  <a:pt x="831967" y="3058919"/>
                  <a:pt x="823010" y="3058919"/>
                </a:cubicBezTo>
                <a:cubicBezTo>
                  <a:pt x="815140" y="3058919"/>
                  <a:pt x="808569" y="3057098"/>
                  <a:pt x="803294" y="3053456"/>
                </a:cubicBezTo>
                <a:cubicBezTo>
                  <a:pt x="798020" y="3049815"/>
                  <a:pt x="794086" y="3044582"/>
                  <a:pt x="791491" y="3037759"/>
                </a:cubicBezTo>
                <a:cubicBezTo>
                  <a:pt x="788895" y="3030937"/>
                  <a:pt x="787598" y="3022628"/>
                  <a:pt x="787598" y="3012833"/>
                </a:cubicBezTo>
                <a:cubicBezTo>
                  <a:pt x="787598" y="2998099"/>
                  <a:pt x="790528" y="2986651"/>
                  <a:pt x="796388" y="2978489"/>
                </a:cubicBezTo>
                <a:cubicBezTo>
                  <a:pt x="802248" y="2970327"/>
                  <a:pt x="811122" y="2966246"/>
                  <a:pt x="823010" y="2966246"/>
                </a:cubicBezTo>
                <a:cubicBezTo>
                  <a:pt x="831967" y="2966246"/>
                  <a:pt x="839041" y="2968505"/>
                  <a:pt x="844232" y="2973026"/>
                </a:cubicBezTo>
                <a:cubicBezTo>
                  <a:pt x="849422" y="2977547"/>
                  <a:pt x="852268" y="2983742"/>
                  <a:pt x="852771" y="2991611"/>
                </a:cubicBezTo>
                <a:lnTo>
                  <a:pt x="873490" y="2991611"/>
                </a:lnTo>
                <a:cubicBezTo>
                  <a:pt x="873239" y="2982068"/>
                  <a:pt x="870853" y="2974178"/>
                  <a:pt x="866333" y="2967940"/>
                </a:cubicBezTo>
                <a:cubicBezTo>
                  <a:pt x="861812" y="2961704"/>
                  <a:pt x="855764" y="2957037"/>
                  <a:pt x="848187" y="2953939"/>
                </a:cubicBezTo>
                <a:cubicBezTo>
                  <a:pt x="840611" y="2950842"/>
                  <a:pt x="832093" y="2949293"/>
                  <a:pt x="822633" y="2949293"/>
                </a:cubicBezTo>
                <a:close/>
                <a:moveTo>
                  <a:pt x="548147" y="2949293"/>
                </a:moveTo>
                <a:cubicBezTo>
                  <a:pt x="541618" y="2949293"/>
                  <a:pt x="535548" y="2949983"/>
                  <a:pt x="529939" y="2951365"/>
                </a:cubicBezTo>
                <a:cubicBezTo>
                  <a:pt x="524330" y="2952746"/>
                  <a:pt x="519454" y="2954818"/>
                  <a:pt x="515310" y="2957580"/>
                </a:cubicBezTo>
                <a:cubicBezTo>
                  <a:pt x="511166" y="2960343"/>
                  <a:pt x="507943" y="2963797"/>
                  <a:pt x="505641" y="2967940"/>
                </a:cubicBezTo>
                <a:cubicBezTo>
                  <a:pt x="503338" y="2972085"/>
                  <a:pt x="502187" y="2976877"/>
                  <a:pt x="502187" y="2982319"/>
                </a:cubicBezTo>
                <a:cubicBezTo>
                  <a:pt x="502187" y="2989268"/>
                  <a:pt x="503820" y="2995023"/>
                  <a:pt x="507085" y="2999585"/>
                </a:cubicBezTo>
                <a:cubicBezTo>
                  <a:pt x="510350" y="3004148"/>
                  <a:pt x="515247" y="3007915"/>
                  <a:pt x="521777" y="3010887"/>
                </a:cubicBezTo>
                <a:cubicBezTo>
                  <a:pt x="528307" y="3013859"/>
                  <a:pt x="536343" y="3016475"/>
                  <a:pt x="545887" y="3018735"/>
                </a:cubicBezTo>
                <a:cubicBezTo>
                  <a:pt x="557607" y="3021497"/>
                  <a:pt x="565790" y="3024344"/>
                  <a:pt x="570437" y="3027274"/>
                </a:cubicBezTo>
                <a:cubicBezTo>
                  <a:pt x="575083" y="3030204"/>
                  <a:pt x="577406" y="3034683"/>
                  <a:pt x="577406" y="3040710"/>
                </a:cubicBezTo>
                <a:cubicBezTo>
                  <a:pt x="577406" y="3047742"/>
                  <a:pt x="574832" y="3052786"/>
                  <a:pt x="569683" y="3055842"/>
                </a:cubicBezTo>
                <a:cubicBezTo>
                  <a:pt x="564535" y="3058898"/>
                  <a:pt x="557984" y="3060425"/>
                  <a:pt x="550031" y="3060425"/>
                </a:cubicBezTo>
                <a:cubicBezTo>
                  <a:pt x="541157" y="3060425"/>
                  <a:pt x="533769" y="3058479"/>
                  <a:pt x="527867" y="3054586"/>
                </a:cubicBezTo>
                <a:cubicBezTo>
                  <a:pt x="521965" y="3050693"/>
                  <a:pt x="519014" y="3043976"/>
                  <a:pt x="519014" y="3034432"/>
                </a:cubicBezTo>
                <a:lnTo>
                  <a:pt x="498797" y="3034432"/>
                </a:lnTo>
                <a:cubicBezTo>
                  <a:pt x="498797" y="3041966"/>
                  <a:pt x="500115" y="3048391"/>
                  <a:pt x="502752" y="3053707"/>
                </a:cubicBezTo>
                <a:cubicBezTo>
                  <a:pt x="505390" y="3059024"/>
                  <a:pt x="509052" y="3063314"/>
                  <a:pt x="513740" y="3066578"/>
                </a:cubicBezTo>
                <a:cubicBezTo>
                  <a:pt x="518428" y="3069844"/>
                  <a:pt x="523849" y="3072229"/>
                  <a:pt x="530002" y="3073736"/>
                </a:cubicBezTo>
                <a:cubicBezTo>
                  <a:pt x="536155" y="3075244"/>
                  <a:pt x="542664" y="3075997"/>
                  <a:pt x="549529" y="3075997"/>
                </a:cubicBezTo>
                <a:cubicBezTo>
                  <a:pt x="556393" y="3075997"/>
                  <a:pt x="562777" y="3075285"/>
                  <a:pt x="568679" y="3073862"/>
                </a:cubicBezTo>
                <a:cubicBezTo>
                  <a:pt x="574581" y="3072439"/>
                  <a:pt x="579729" y="3070241"/>
                  <a:pt x="584124" y="3067269"/>
                </a:cubicBezTo>
                <a:cubicBezTo>
                  <a:pt x="588519" y="3064298"/>
                  <a:pt x="591952" y="3060488"/>
                  <a:pt x="594421" y="3055842"/>
                </a:cubicBezTo>
                <a:cubicBezTo>
                  <a:pt x="596891" y="3051196"/>
                  <a:pt x="598126" y="3045691"/>
                  <a:pt x="598126" y="3039329"/>
                </a:cubicBezTo>
                <a:cubicBezTo>
                  <a:pt x="598126" y="3031962"/>
                  <a:pt x="596556" y="3025914"/>
                  <a:pt x="593417" y="3021184"/>
                </a:cubicBezTo>
                <a:cubicBezTo>
                  <a:pt x="590277" y="3016454"/>
                  <a:pt x="585610" y="3012582"/>
                  <a:pt x="579415" y="3009568"/>
                </a:cubicBezTo>
                <a:cubicBezTo>
                  <a:pt x="573220" y="3006554"/>
                  <a:pt x="565560" y="3003959"/>
                  <a:pt x="556435" y="3001782"/>
                </a:cubicBezTo>
                <a:cubicBezTo>
                  <a:pt x="548064" y="2999773"/>
                  <a:pt x="541408" y="2997869"/>
                  <a:pt x="536469" y="2996069"/>
                </a:cubicBezTo>
                <a:cubicBezTo>
                  <a:pt x="531530" y="2994269"/>
                  <a:pt x="528014" y="2992239"/>
                  <a:pt x="525921" y="2989979"/>
                </a:cubicBezTo>
                <a:cubicBezTo>
                  <a:pt x="523828" y="2987718"/>
                  <a:pt x="522781" y="2984956"/>
                  <a:pt x="522781" y="2981691"/>
                </a:cubicBezTo>
                <a:cubicBezTo>
                  <a:pt x="522781" y="2975998"/>
                  <a:pt x="525126" y="2971812"/>
                  <a:pt x="529814" y="2969134"/>
                </a:cubicBezTo>
                <a:cubicBezTo>
                  <a:pt x="534502" y="2966454"/>
                  <a:pt x="540613" y="2965115"/>
                  <a:pt x="548147" y="2965115"/>
                </a:cubicBezTo>
                <a:cubicBezTo>
                  <a:pt x="555598" y="2965115"/>
                  <a:pt x="561919" y="2966915"/>
                  <a:pt x="567109" y="2970515"/>
                </a:cubicBezTo>
                <a:cubicBezTo>
                  <a:pt x="572299" y="2974115"/>
                  <a:pt x="574895" y="2980268"/>
                  <a:pt x="574895" y="2988974"/>
                </a:cubicBezTo>
                <a:lnTo>
                  <a:pt x="595237" y="2988974"/>
                </a:lnTo>
                <a:cubicBezTo>
                  <a:pt x="595237" y="2981942"/>
                  <a:pt x="593982" y="2975914"/>
                  <a:pt x="591470" y="2970891"/>
                </a:cubicBezTo>
                <a:cubicBezTo>
                  <a:pt x="588959" y="2965868"/>
                  <a:pt x="585547" y="2961766"/>
                  <a:pt x="581236" y="2958585"/>
                </a:cubicBezTo>
                <a:cubicBezTo>
                  <a:pt x="576925" y="2955404"/>
                  <a:pt x="571944" y="2953060"/>
                  <a:pt x="566293" y="2951553"/>
                </a:cubicBezTo>
                <a:cubicBezTo>
                  <a:pt x="560642" y="2950047"/>
                  <a:pt x="554593" y="2949293"/>
                  <a:pt x="548147" y="2949293"/>
                </a:cubicBezTo>
                <a:close/>
                <a:moveTo>
                  <a:pt x="680135" y="2949042"/>
                </a:moveTo>
                <a:cubicBezTo>
                  <a:pt x="668163" y="2949042"/>
                  <a:pt x="657908" y="2951595"/>
                  <a:pt x="649369" y="2956701"/>
                </a:cubicBezTo>
                <a:cubicBezTo>
                  <a:pt x="640830" y="2961808"/>
                  <a:pt x="634321" y="2969113"/>
                  <a:pt x="629842" y="2978614"/>
                </a:cubicBezTo>
                <a:cubicBezTo>
                  <a:pt x="625364" y="2988116"/>
                  <a:pt x="623124" y="2999522"/>
                  <a:pt x="623124" y="3012833"/>
                </a:cubicBezTo>
                <a:cubicBezTo>
                  <a:pt x="623124" y="3025809"/>
                  <a:pt x="625364" y="3037006"/>
                  <a:pt x="629842" y="3046424"/>
                </a:cubicBezTo>
                <a:cubicBezTo>
                  <a:pt x="634321" y="3055842"/>
                  <a:pt x="640830" y="3063084"/>
                  <a:pt x="649369" y="3068149"/>
                </a:cubicBezTo>
                <a:cubicBezTo>
                  <a:pt x="657908" y="3073213"/>
                  <a:pt x="668163" y="3075745"/>
                  <a:pt x="680135" y="3075745"/>
                </a:cubicBezTo>
                <a:cubicBezTo>
                  <a:pt x="692357" y="3075745"/>
                  <a:pt x="702801" y="3073213"/>
                  <a:pt x="711465" y="3068149"/>
                </a:cubicBezTo>
                <a:cubicBezTo>
                  <a:pt x="720130" y="3063084"/>
                  <a:pt x="726785" y="3055842"/>
                  <a:pt x="731432" y="3046424"/>
                </a:cubicBezTo>
                <a:cubicBezTo>
                  <a:pt x="736078" y="3037006"/>
                  <a:pt x="738401" y="3025809"/>
                  <a:pt x="738401" y="3012833"/>
                </a:cubicBezTo>
                <a:cubicBezTo>
                  <a:pt x="738401" y="2999522"/>
                  <a:pt x="736078" y="2988116"/>
                  <a:pt x="731432" y="2978614"/>
                </a:cubicBezTo>
                <a:cubicBezTo>
                  <a:pt x="726785" y="2969113"/>
                  <a:pt x="720130" y="2961808"/>
                  <a:pt x="711465" y="2956701"/>
                </a:cubicBezTo>
                <a:cubicBezTo>
                  <a:pt x="702801" y="2951595"/>
                  <a:pt x="692357" y="2949042"/>
                  <a:pt x="680135" y="2949042"/>
                </a:cubicBezTo>
                <a:close/>
                <a:moveTo>
                  <a:pt x="1967800" y="2923425"/>
                </a:moveTo>
                <a:lnTo>
                  <a:pt x="1967800" y="2951428"/>
                </a:lnTo>
                <a:lnTo>
                  <a:pt x="1947332" y="2951428"/>
                </a:lnTo>
                <a:lnTo>
                  <a:pt x="1947332" y="2968380"/>
                </a:lnTo>
                <a:lnTo>
                  <a:pt x="1967800" y="2968380"/>
                </a:lnTo>
                <a:lnTo>
                  <a:pt x="1967800" y="3034181"/>
                </a:lnTo>
                <a:cubicBezTo>
                  <a:pt x="1967800" y="3042468"/>
                  <a:pt x="1968784" y="3049563"/>
                  <a:pt x="1970751" y="3055465"/>
                </a:cubicBezTo>
                <a:cubicBezTo>
                  <a:pt x="1972719" y="3061367"/>
                  <a:pt x="1976339" y="3065888"/>
                  <a:pt x="1981613" y="3069028"/>
                </a:cubicBezTo>
                <a:cubicBezTo>
                  <a:pt x="1986888" y="3072167"/>
                  <a:pt x="1994464" y="3073736"/>
                  <a:pt x="2004342" y="3073736"/>
                </a:cubicBezTo>
                <a:lnTo>
                  <a:pt x="2019034" y="3073736"/>
                </a:lnTo>
                <a:lnTo>
                  <a:pt x="2019034" y="3056784"/>
                </a:lnTo>
                <a:lnTo>
                  <a:pt x="2005724" y="3056784"/>
                </a:lnTo>
                <a:cubicBezTo>
                  <a:pt x="1998273" y="3056784"/>
                  <a:pt x="1993564" y="3054754"/>
                  <a:pt x="1991597" y="3050693"/>
                </a:cubicBezTo>
                <a:cubicBezTo>
                  <a:pt x="1989629" y="3046633"/>
                  <a:pt x="1988646" y="3040794"/>
                  <a:pt x="1988646" y="3033177"/>
                </a:cubicBezTo>
                <a:lnTo>
                  <a:pt x="1988646" y="2968380"/>
                </a:lnTo>
                <a:lnTo>
                  <a:pt x="2018783" y="2968380"/>
                </a:lnTo>
                <a:lnTo>
                  <a:pt x="2018783" y="2951428"/>
                </a:lnTo>
                <a:lnTo>
                  <a:pt x="1988646" y="2951428"/>
                </a:lnTo>
                <a:lnTo>
                  <a:pt x="1988646" y="2923425"/>
                </a:lnTo>
                <a:close/>
                <a:moveTo>
                  <a:pt x="2325481" y="2904714"/>
                </a:moveTo>
                <a:lnTo>
                  <a:pt x="2325481" y="3073736"/>
                </a:lnTo>
                <a:lnTo>
                  <a:pt x="2346451" y="3073736"/>
                </a:lnTo>
                <a:lnTo>
                  <a:pt x="2346451" y="3010196"/>
                </a:lnTo>
                <a:lnTo>
                  <a:pt x="2405346" y="3073736"/>
                </a:lnTo>
                <a:lnTo>
                  <a:pt x="2431465" y="3073736"/>
                </a:lnTo>
                <a:lnTo>
                  <a:pt x="2371190" y="3008689"/>
                </a:lnTo>
                <a:lnTo>
                  <a:pt x="2426442" y="2951428"/>
                </a:lnTo>
                <a:lnTo>
                  <a:pt x="2401704" y="2951428"/>
                </a:lnTo>
                <a:lnTo>
                  <a:pt x="2346451" y="3009066"/>
                </a:lnTo>
                <a:lnTo>
                  <a:pt x="2346451" y="2904714"/>
                </a:lnTo>
                <a:close/>
                <a:moveTo>
                  <a:pt x="1655885" y="2904714"/>
                </a:moveTo>
                <a:lnTo>
                  <a:pt x="1655885" y="2970515"/>
                </a:lnTo>
                <a:cubicBezTo>
                  <a:pt x="1651950" y="2963985"/>
                  <a:pt x="1646759" y="2958815"/>
                  <a:pt x="1640313" y="2955007"/>
                </a:cubicBezTo>
                <a:cubicBezTo>
                  <a:pt x="1633867" y="2951198"/>
                  <a:pt x="1626291" y="2949293"/>
                  <a:pt x="1617585" y="2949293"/>
                </a:cubicBezTo>
                <a:cubicBezTo>
                  <a:pt x="1607120" y="2949293"/>
                  <a:pt x="1598037" y="2951658"/>
                  <a:pt x="1590335" y="2956388"/>
                </a:cubicBezTo>
                <a:cubicBezTo>
                  <a:pt x="1582633" y="2961118"/>
                  <a:pt x="1576668" y="2968129"/>
                  <a:pt x="1572441" y="2977422"/>
                </a:cubicBezTo>
                <a:cubicBezTo>
                  <a:pt x="1568213" y="2986714"/>
                  <a:pt x="1566099" y="2998308"/>
                  <a:pt x="1566099" y="3012205"/>
                </a:cubicBezTo>
                <a:cubicBezTo>
                  <a:pt x="1566099" y="3026186"/>
                  <a:pt x="1568087" y="3037927"/>
                  <a:pt x="1572064" y="3047428"/>
                </a:cubicBezTo>
                <a:cubicBezTo>
                  <a:pt x="1576040" y="3056931"/>
                  <a:pt x="1581670" y="3064067"/>
                  <a:pt x="1588954" y="3068839"/>
                </a:cubicBezTo>
                <a:cubicBezTo>
                  <a:pt x="1596237" y="3073611"/>
                  <a:pt x="1604860" y="3075997"/>
                  <a:pt x="1614822" y="3075997"/>
                </a:cubicBezTo>
                <a:cubicBezTo>
                  <a:pt x="1624114" y="3075997"/>
                  <a:pt x="1632193" y="3074134"/>
                  <a:pt x="1639058" y="3070409"/>
                </a:cubicBezTo>
                <a:cubicBezTo>
                  <a:pt x="1645922" y="3066683"/>
                  <a:pt x="1651531" y="3061849"/>
                  <a:pt x="1655885" y="3055905"/>
                </a:cubicBezTo>
                <a:lnTo>
                  <a:pt x="1657015" y="3073736"/>
                </a:lnTo>
                <a:lnTo>
                  <a:pt x="1676855" y="3073736"/>
                </a:lnTo>
                <a:lnTo>
                  <a:pt x="1676855" y="2904714"/>
                </a:lnTo>
                <a:close/>
                <a:moveTo>
                  <a:pt x="1095374" y="2904714"/>
                </a:moveTo>
                <a:lnTo>
                  <a:pt x="1095374" y="3034181"/>
                </a:lnTo>
                <a:cubicBezTo>
                  <a:pt x="1095374" y="3042468"/>
                  <a:pt x="1096337" y="3049563"/>
                  <a:pt x="1098263" y="3055465"/>
                </a:cubicBezTo>
                <a:cubicBezTo>
                  <a:pt x="1100188" y="3061367"/>
                  <a:pt x="1103788" y="3065888"/>
                  <a:pt x="1109062" y="3069028"/>
                </a:cubicBezTo>
                <a:cubicBezTo>
                  <a:pt x="1114336" y="3072167"/>
                  <a:pt x="1121954" y="3073736"/>
                  <a:pt x="1131916" y="3073736"/>
                </a:cubicBezTo>
                <a:lnTo>
                  <a:pt x="1138948" y="3073736"/>
                </a:lnTo>
                <a:lnTo>
                  <a:pt x="1138948" y="3056658"/>
                </a:lnTo>
                <a:lnTo>
                  <a:pt x="1133298" y="3056658"/>
                </a:lnTo>
                <a:cubicBezTo>
                  <a:pt x="1125847" y="3056658"/>
                  <a:pt x="1121138" y="3054649"/>
                  <a:pt x="1119171" y="3050631"/>
                </a:cubicBezTo>
                <a:cubicBezTo>
                  <a:pt x="1117203" y="3046612"/>
                  <a:pt x="1116220" y="3040794"/>
                  <a:pt x="1116220" y="3033177"/>
                </a:cubicBezTo>
                <a:lnTo>
                  <a:pt x="1116220" y="2904714"/>
                </a:lnTo>
                <a:close/>
                <a:moveTo>
                  <a:pt x="2145403" y="2904087"/>
                </a:moveTo>
                <a:cubicBezTo>
                  <a:pt x="2141469" y="2904087"/>
                  <a:pt x="2138308" y="2905238"/>
                  <a:pt x="2135923" y="2907539"/>
                </a:cubicBezTo>
                <a:cubicBezTo>
                  <a:pt x="2133537" y="2909842"/>
                  <a:pt x="2132344" y="2912751"/>
                  <a:pt x="2132344" y="2916267"/>
                </a:cubicBezTo>
                <a:cubicBezTo>
                  <a:pt x="2132344" y="2919783"/>
                  <a:pt x="2133537" y="2922692"/>
                  <a:pt x="2135923" y="2924994"/>
                </a:cubicBezTo>
                <a:cubicBezTo>
                  <a:pt x="2138308" y="2927296"/>
                  <a:pt x="2141469" y="2928448"/>
                  <a:pt x="2145403" y="2928448"/>
                </a:cubicBezTo>
                <a:cubicBezTo>
                  <a:pt x="2149338" y="2928448"/>
                  <a:pt x="2152519" y="2927296"/>
                  <a:pt x="2154947" y="2924994"/>
                </a:cubicBezTo>
                <a:cubicBezTo>
                  <a:pt x="2157375" y="2922692"/>
                  <a:pt x="2158589" y="2919783"/>
                  <a:pt x="2158589" y="2916267"/>
                </a:cubicBezTo>
                <a:cubicBezTo>
                  <a:pt x="2158589" y="2912751"/>
                  <a:pt x="2157375" y="2909842"/>
                  <a:pt x="2154947" y="2907539"/>
                </a:cubicBezTo>
                <a:cubicBezTo>
                  <a:pt x="2152519" y="2905238"/>
                  <a:pt x="2149338" y="2904087"/>
                  <a:pt x="2145403" y="2904087"/>
                </a:cubicBezTo>
                <a:close/>
                <a:moveTo>
                  <a:pt x="1726303" y="2904087"/>
                </a:moveTo>
                <a:cubicBezTo>
                  <a:pt x="1722369" y="2904087"/>
                  <a:pt x="1719209" y="2905238"/>
                  <a:pt x="1716823" y="2907539"/>
                </a:cubicBezTo>
                <a:cubicBezTo>
                  <a:pt x="1714437" y="2909842"/>
                  <a:pt x="1713244" y="2912751"/>
                  <a:pt x="1713244" y="2916267"/>
                </a:cubicBezTo>
                <a:cubicBezTo>
                  <a:pt x="1713244" y="2919783"/>
                  <a:pt x="1714437" y="2922692"/>
                  <a:pt x="1716823" y="2924994"/>
                </a:cubicBezTo>
                <a:cubicBezTo>
                  <a:pt x="1719209" y="2927296"/>
                  <a:pt x="1722369" y="2928448"/>
                  <a:pt x="1726303" y="2928448"/>
                </a:cubicBezTo>
                <a:cubicBezTo>
                  <a:pt x="1730238" y="2928448"/>
                  <a:pt x="1733419" y="2927296"/>
                  <a:pt x="1735847" y="2924994"/>
                </a:cubicBezTo>
                <a:cubicBezTo>
                  <a:pt x="1738275" y="2922692"/>
                  <a:pt x="1739489" y="2919783"/>
                  <a:pt x="1739489" y="2916267"/>
                </a:cubicBezTo>
                <a:cubicBezTo>
                  <a:pt x="1739489" y="2912751"/>
                  <a:pt x="1738275" y="2909842"/>
                  <a:pt x="1735847" y="2907539"/>
                </a:cubicBezTo>
                <a:cubicBezTo>
                  <a:pt x="1733419" y="2905238"/>
                  <a:pt x="1730238" y="2904087"/>
                  <a:pt x="1726303" y="2904087"/>
                </a:cubicBezTo>
                <a:close/>
                <a:moveTo>
                  <a:pt x="916678" y="2904087"/>
                </a:moveTo>
                <a:cubicBezTo>
                  <a:pt x="912744" y="2904087"/>
                  <a:pt x="909583" y="2905238"/>
                  <a:pt x="907198" y="2907539"/>
                </a:cubicBezTo>
                <a:cubicBezTo>
                  <a:pt x="904812" y="2909842"/>
                  <a:pt x="903619" y="2912751"/>
                  <a:pt x="903619" y="2916267"/>
                </a:cubicBezTo>
                <a:cubicBezTo>
                  <a:pt x="903619" y="2919783"/>
                  <a:pt x="904812" y="2922692"/>
                  <a:pt x="907198" y="2924994"/>
                </a:cubicBezTo>
                <a:cubicBezTo>
                  <a:pt x="909583" y="2927296"/>
                  <a:pt x="912744" y="2928448"/>
                  <a:pt x="916678" y="2928448"/>
                </a:cubicBezTo>
                <a:cubicBezTo>
                  <a:pt x="920613" y="2928448"/>
                  <a:pt x="923794" y="2927296"/>
                  <a:pt x="926222" y="2924994"/>
                </a:cubicBezTo>
                <a:cubicBezTo>
                  <a:pt x="928650" y="2922692"/>
                  <a:pt x="929864" y="2919783"/>
                  <a:pt x="929864" y="2916267"/>
                </a:cubicBezTo>
                <a:cubicBezTo>
                  <a:pt x="929864" y="2912751"/>
                  <a:pt x="928650" y="2909842"/>
                  <a:pt x="926222" y="2907539"/>
                </a:cubicBezTo>
                <a:cubicBezTo>
                  <a:pt x="923794" y="2905238"/>
                  <a:pt x="920613" y="2904087"/>
                  <a:pt x="916678" y="2904087"/>
                </a:cubicBezTo>
                <a:close/>
                <a:moveTo>
                  <a:pt x="1151073" y="2716654"/>
                </a:moveTo>
                <a:lnTo>
                  <a:pt x="1169658" y="2716654"/>
                </a:lnTo>
                <a:cubicBezTo>
                  <a:pt x="1179453" y="2716654"/>
                  <a:pt x="1187008" y="2717366"/>
                  <a:pt x="1192325" y="2718789"/>
                </a:cubicBezTo>
                <a:cubicBezTo>
                  <a:pt x="1197640" y="2720212"/>
                  <a:pt x="1201282" y="2722200"/>
                  <a:pt x="1203249" y="2724754"/>
                </a:cubicBezTo>
                <a:cubicBezTo>
                  <a:pt x="1205217" y="2727307"/>
                  <a:pt x="1206200" y="2730341"/>
                  <a:pt x="1206200" y="2733857"/>
                </a:cubicBezTo>
                <a:cubicBezTo>
                  <a:pt x="1206200" y="2739802"/>
                  <a:pt x="1203291" y="2744782"/>
                  <a:pt x="1197473" y="2748801"/>
                </a:cubicBezTo>
                <a:cubicBezTo>
                  <a:pt x="1191655" y="2752819"/>
                  <a:pt x="1181630" y="2754828"/>
                  <a:pt x="1167398" y="2754828"/>
                </a:cubicBezTo>
                <a:cubicBezTo>
                  <a:pt x="1155175" y="2754828"/>
                  <a:pt x="1146427" y="2752924"/>
                  <a:pt x="1141153" y="2749115"/>
                </a:cubicBezTo>
                <a:cubicBezTo>
                  <a:pt x="1135879" y="2745306"/>
                  <a:pt x="1133242" y="2740890"/>
                  <a:pt x="1133242" y="2735866"/>
                </a:cubicBezTo>
                <a:cubicBezTo>
                  <a:pt x="1133242" y="2731346"/>
                  <a:pt x="1134791" y="2727370"/>
                  <a:pt x="1137888" y="2723937"/>
                </a:cubicBezTo>
                <a:cubicBezTo>
                  <a:pt x="1140986" y="2720505"/>
                  <a:pt x="1145381" y="2718077"/>
                  <a:pt x="1151073" y="2716654"/>
                </a:cubicBezTo>
                <a:close/>
                <a:moveTo>
                  <a:pt x="725555" y="2663159"/>
                </a:moveTo>
                <a:lnTo>
                  <a:pt x="725555" y="2688023"/>
                </a:lnTo>
                <a:cubicBezTo>
                  <a:pt x="721035" y="2694051"/>
                  <a:pt x="715426" y="2699032"/>
                  <a:pt x="708728" y="2702967"/>
                </a:cubicBezTo>
                <a:cubicBezTo>
                  <a:pt x="702031" y="2706901"/>
                  <a:pt x="694497" y="2708868"/>
                  <a:pt x="686125" y="2708868"/>
                </a:cubicBezTo>
                <a:cubicBezTo>
                  <a:pt x="678591" y="2708868"/>
                  <a:pt x="672877" y="2707048"/>
                  <a:pt x="668984" y="2703406"/>
                </a:cubicBezTo>
                <a:cubicBezTo>
                  <a:pt x="665091" y="2699765"/>
                  <a:pt x="663145" y="2694888"/>
                  <a:pt x="663145" y="2688776"/>
                </a:cubicBezTo>
                <a:cubicBezTo>
                  <a:pt x="663145" y="2679819"/>
                  <a:pt x="667980" y="2673373"/>
                  <a:pt x="677649" y="2669438"/>
                </a:cubicBezTo>
                <a:cubicBezTo>
                  <a:pt x="687318" y="2665503"/>
                  <a:pt x="703287" y="2663411"/>
                  <a:pt x="725555" y="2663159"/>
                </a:cubicBezTo>
                <a:close/>
                <a:moveTo>
                  <a:pt x="365070" y="2650979"/>
                </a:moveTo>
                <a:lnTo>
                  <a:pt x="365070" y="2669564"/>
                </a:lnTo>
                <a:lnTo>
                  <a:pt x="427731" y="2669564"/>
                </a:lnTo>
                <a:lnTo>
                  <a:pt x="427731" y="2650979"/>
                </a:lnTo>
                <a:close/>
                <a:moveTo>
                  <a:pt x="563844" y="2615065"/>
                </a:moveTo>
                <a:cubicBezTo>
                  <a:pt x="574225" y="2615065"/>
                  <a:pt x="582073" y="2619083"/>
                  <a:pt x="587389" y="2627120"/>
                </a:cubicBezTo>
                <a:cubicBezTo>
                  <a:pt x="592705" y="2635156"/>
                  <a:pt x="595363" y="2646710"/>
                  <a:pt x="595363" y="2661778"/>
                </a:cubicBezTo>
                <a:cubicBezTo>
                  <a:pt x="595363" y="2676428"/>
                  <a:pt x="592517" y="2687751"/>
                  <a:pt x="586824" y="2695746"/>
                </a:cubicBezTo>
                <a:cubicBezTo>
                  <a:pt x="581131" y="2703741"/>
                  <a:pt x="572760" y="2707738"/>
                  <a:pt x="561709" y="2707738"/>
                </a:cubicBezTo>
                <a:cubicBezTo>
                  <a:pt x="553338" y="2707738"/>
                  <a:pt x="546306" y="2705708"/>
                  <a:pt x="540613" y="2701648"/>
                </a:cubicBezTo>
                <a:cubicBezTo>
                  <a:pt x="534920" y="2697588"/>
                  <a:pt x="530442" y="2692460"/>
                  <a:pt x="527177" y="2686265"/>
                </a:cubicBezTo>
                <a:lnTo>
                  <a:pt x="527177" y="2639175"/>
                </a:lnTo>
                <a:cubicBezTo>
                  <a:pt x="530693" y="2632478"/>
                  <a:pt x="535485" y="2626785"/>
                  <a:pt x="541555" y="2622097"/>
                </a:cubicBezTo>
                <a:cubicBezTo>
                  <a:pt x="547624" y="2617409"/>
                  <a:pt x="555054" y="2615065"/>
                  <a:pt x="563844" y="2615065"/>
                </a:cubicBezTo>
                <a:close/>
                <a:moveTo>
                  <a:pt x="1167021" y="2613558"/>
                </a:moveTo>
                <a:cubicBezTo>
                  <a:pt x="1175142" y="2613558"/>
                  <a:pt x="1181672" y="2615840"/>
                  <a:pt x="1186611" y="2620402"/>
                </a:cubicBezTo>
                <a:cubicBezTo>
                  <a:pt x="1191550" y="2624964"/>
                  <a:pt x="1194020" y="2631975"/>
                  <a:pt x="1194020" y="2641435"/>
                </a:cubicBezTo>
                <a:cubicBezTo>
                  <a:pt x="1194020" y="2650477"/>
                  <a:pt x="1191404" y="2657299"/>
                  <a:pt x="1186171" y="2661903"/>
                </a:cubicBezTo>
                <a:cubicBezTo>
                  <a:pt x="1180939" y="2666508"/>
                  <a:pt x="1174305" y="2668810"/>
                  <a:pt x="1166268" y="2668810"/>
                </a:cubicBezTo>
                <a:cubicBezTo>
                  <a:pt x="1159152" y="2668810"/>
                  <a:pt x="1152894" y="2666529"/>
                  <a:pt x="1147494" y="2661967"/>
                </a:cubicBezTo>
                <a:cubicBezTo>
                  <a:pt x="1142095" y="2657404"/>
                  <a:pt x="1139395" y="2650518"/>
                  <a:pt x="1139395" y="2641310"/>
                </a:cubicBezTo>
                <a:cubicBezTo>
                  <a:pt x="1139395" y="2632185"/>
                  <a:pt x="1142011" y="2625278"/>
                  <a:pt x="1147243" y="2620590"/>
                </a:cubicBezTo>
                <a:cubicBezTo>
                  <a:pt x="1152476" y="2615902"/>
                  <a:pt x="1159068" y="2613558"/>
                  <a:pt x="1167021" y="2613558"/>
                </a:cubicBezTo>
                <a:close/>
                <a:moveTo>
                  <a:pt x="925306" y="2600373"/>
                </a:moveTo>
                <a:lnTo>
                  <a:pt x="925306" y="2722682"/>
                </a:lnTo>
                <a:lnTo>
                  <a:pt x="946277" y="2722682"/>
                </a:lnTo>
                <a:lnTo>
                  <a:pt x="946277" y="2600373"/>
                </a:lnTo>
                <a:close/>
                <a:moveTo>
                  <a:pt x="782431" y="2600373"/>
                </a:moveTo>
                <a:lnTo>
                  <a:pt x="782431" y="2722682"/>
                </a:lnTo>
                <a:lnTo>
                  <a:pt x="803402" y="2722682"/>
                </a:lnTo>
                <a:lnTo>
                  <a:pt x="803402" y="2600373"/>
                </a:lnTo>
                <a:close/>
                <a:moveTo>
                  <a:pt x="1046498" y="2598615"/>
                </a:moveTo>
                <a:cubicBezTo>
                  <a:pt x="1035532" y="2598615"/>
                  <a:pt x="1026532" y="2600812"/>
                  <a:pt x="1019500" y="2605207"/>
                </a:cubicBezTo>
                <a:cubicBezTo>
                  <a:pt x="1012468" y="2609602"/>
                  <a:pt x="1007068" y="2614269"/>
                  <a:pt x="1003301" y="2619209"/>
                </a:cubicBezTo>
                <a:lnTo>
                  <a:pt x="1002548" y="2600373"/>
                </a:lnTo>
                <a:lnTo>
                  <a:pt x="982456" y="2600373"/>
                </a:lnTo>
                <a:lnTo>
                  <a:pt x="982456" y="2722682"/>
                </a:lnTo>
                <a:lnTo>
                  <a:pt x="1003427" y="2722682"/>
                </a:lnTo>
                <a:lnTo>
                  <a:pt x="1003427" y="2636036"/>
                </a:lnTo>
                <a:cubicBezTo>
                  <a:pt x="1007194" y="2631097"/>
                  <a:pt x="1012175" y="2626555"/>
                  <a:pt x="1018370" y="2622411"/>
                </a:cubicBezTo>
                <a:cubicBezTo>
                  <a:pt x="1024565" y="2618267"/>
                  <a:pt x="1032225" y="2616195"/>
                  <a:pt x="1041350" y="2616195"/>
                </a:cubicBezTo>
                <a:cubicBezTo>
                  <a:pt x="1047461" y="2616195"/>
                  <a:pt x="1052128" y="2617513"/>
                  <a:pt x="1055351" y="2620150"/>
                </a:cubicBezTo>
                <a:cubicBezTo>
                  <a:pt x="1058574" y="2622788"/>
                  <a:pt x="1060814" y="2626408"/>
                  <a:pt x="1062070" y="2631013"/>
                </a:cubicBezTo>
                <a:cubicBezTo>
                  <a:pt x="1063325" y="2635617"/>
                  <a:pt x="1063953" y="2640891"/>
                  <a:pt x="1063953" y="2646835"/>
                </a:cubicBezTo>
                <a:lnTo>
                  <a:pt x="1063953" y="2722682"/>
                </a:lnTo>
                <a:lnTo>
                  <a:pt x="1084924" y="2722682"/>
                </a:lnTo>
                <a:lnTo>
                  <a:pt x="1084924" y="2643821"/>
                </a:lnTo>
                <a:cubicBezTo>
                  <a:pt x="1084924" y="2629506"/>
                  <a:pt x="1081868" y="2618393"/>
                  <a:pt x="1075757" y="2610481"/>
                </a:cubicBezTo>
                <a:cubicBezTo>
                  <a:pt x="1069646" y="2602570"/>
                  <a:pt x="1059893" y="2598615"/>
                  <a:pt x="1046498" y="2598615"/>
                </a:cubicBezTo>
                <a:close/>
                <a:moveTo>
                  <a:pt x="698180" y="2598238"/>
                </a:moveTo>
                <a:cubicBezTo>
                  <a:pt x="688385" y="2598238"/>
                  <a:pt x="679700" y="2599661"/>
                  <a:pt x="672124" y="2602507"/>
                </a:cubicBezTo>
                <a:cubicBezTo>
                  <a:pt x="664547" y="2605354"/>
                  <a:pt x="658603" y="2609875"/>
                  <a:pt x="654292" y="2616069"/>
                </a:cubicBezTo>
                <a:cubicBezTo>
                  <a:pt x="649981" y="2622264"/>
                  <a:pt x="647825" y="2630385"/>
                  <a:pt x="647825" y="2640431"/>
                </a:cubicBezTo>
                <a:lnTo>
                  <a:pt x="668168" y="2640431"/>
                </a:lnTo>
                <a:cubicBezTo>
                  <a:pt x="668168" y="2631222"/>
                  <a:pt x="671056" y="2624483"/>
                  <a:pt x="676833" y="2620213"/>
                </a:cubicBezTo>
                <a:cubicBezTo>
                  <a:pt x="682609" y="2615944"/>
                  <a:pt x="689725" y="2613809"/>
                  <a:pt x="698180" y="2613809"/>
                </a:cubicBezTo>
                <a:cubicBezTo>
                  <a:pt x="706133" y="2613809"/>
                  <a:pt x="712705" y="2615756"/>
                  <a:pt x="717895" y="2619648"/>
                </a:cubicBezTo>
                <a:cubicBezTo>
                  <a:pt x="723086" y="2623541"/>
                  <a:pt x="725681" y="2630720"/>
                  <a:pt x="725681" y="2641185"/>
                </a:cubicBezTo>
                <a:lnTo>
                  <a:pt x="725681" y="2649723"/>
                </a:lnTo>
                <a:cubicBezTo>
                  <a:pt x="708854" y="2649890"/>
                  <a:pt x="694162" y="2651000"/>
                  <a:pt x="681604" y="2653051"/>
                </a:cubicBezTo>
                <a:cubicBezTo>
                  <a:pt x="669047" y="2655102"/>
                  <a:pt x="659336" y="2658974"/>
                  <a:pt x="652471" y="2664667"/>
                </a:cubicBezTo>
                <a:cubicBezTo>
                  <a:pt x="645607" y="2670359"/>
                  <a:pt x="642174" y="2678689"/>
                  <a:pt x="642174" y="2689655"/>
                </a:cubicBezTo>
                <a:cubicBezTo>
                  <a:pt x="642174" y="2697358"/>
                  <a:pt x="643911" y="2703824"/>
                  <a:pt x="647385" y="2709057"/>
                </a:cubicBezTo>
                <a:cubicBezTo>
                  <a:pt x="650860" y="2714289"/>
                  <a:pt x="655506" y="2718245"/>
                  <a:pt x="661324" y="2720923"/>
                </a:cubicBezTo>
                <a:cubicBezTo>
                  <a:pt x="667142" y="2723602"/>
                  <a:pt x="673568" y="2724942"/>
                  <a:pt x="680600" y="2724942"/>
                </a:cubicBezTo>
                <a:cubicBezTo>
                  <a:pt x="690478" y="2724942"/>
                  <a:pt x="699122" y="2723037"/>
                  <a:pt x="706531" y="2719228"/>
                </a:cubicBezTo>
                <a:cubicBezTo>
                  <a:pt x="713940" y="2715419"/>
                  <a:pt x="720449" y="2710375"/>
                  <a:pt x="726058" y="2704097"/>
                </a:cubicBezTo>
                <a:lnTo>
                  <a:pt x="726937" y="2722682"/>
                </a:lnTo>
                <a:lnTo>
                  <a:pt x="746526" y="2722682"/>
                </a:lnTo>
                <a:lnTo>
                  <a:pt x="746526" y="2640933"/>
                </a:lnTo>
                <a:cubicBezTo>
                  <a:pt x="746526" y="2632143"/>
                  <a:pt x="745186" y="2624964"/>
                  <a:pt x="742508" y="2619397"/>
                </a:cubicBezTo>
                <a:cubicBezTo>
                  <a:pt x="739829" y="2613830"/>
                  <a:pt x="736208" y="2609498"/>
                  <a:pt x="731646" y="2606400"/>
                </a:cubicBezTo>
                <a:cubicBezTo>
                  <a:pt x="727083" y="2603303"/>
                  <a:pt x="721934" y="2601168"/>
                  <a:pt x="716200" y="2599996"/>
                </a:cubicBezTo>
                <a:cubicBezTo>
                  <a:pt x="710465" y="2598824"/>
                  <a:pt x="704459" y="2598238"/>
                  <a:pt x="698180" y="2598238"/>
                </a:cubicBezTo>
                <a:close/>
                <a:moveTo>
                  <a:pt x="1226418" y="2584174"/>
                </a:moveTo>
                <a:cubicBezTo>
                  <a:pt x="1217209" y="2584425"/>
                  <a:pt x="1209695" y="2585973"/>
                  <a:pt x="1203877" y="2588820"/>
                </a:cubicBezTo>
                <a:cubicBezTo>
                  <a:pt x="1200968" y="2590243"/>
                  <a:pt x="1198336" y="2592294"/>
                  <a:pt x="1195982" y="2594973"/>
                </a:cubicBezTo>
                <a:lnTo>
                  <a:pt x="1190313" y="2603998"/>
                </a:lnTo>
                <a:lnTo>
                  <a:pt x="1181400" y="2600781"/>
                </a:lnTo>
                <a:cubicBezTo>
                  <a:pt x="1177046" y="2599839"/>
                  <a:pt x="1172253" y="2599368"/>
                  <a:pt x="1167021" y="2599368"/>
                </a:cubicBezTo>
                <a:cubicBezTo>
                  <a:pt x="1156808" y="2599368"/>
                  <a:pt x="1148164" y="2601252"/>
                  <a:pt x="1141090" y="2605019"/>
                </a:cubicBezTo>
                <a:cubicBezTo>
                  <a:pt x="1134016" y="2608786"/>
                  <a:pt x="1128658" y="2613851"/>
                  <a:pt x="1125017" y="2620213"/>
                </a:cubicBezTo>
                <a:cubicBezTo>
                  <a:pt x="1121375" y="2626576"/>
                  <a:pt x="1119554" y="2633650"/>
                  <a:pt x="1119554" y="2641435"/>
                </a:cubicBezTo>
                <a:cubicBezTo>
                  <a:pt x="1119554" y="2648803"/>
                  <a:pt x="1121354" y="2655646"/>
                  <a:pt x="1124954" y="2661967"/>
                </a:cubicBezTo>
                <a:cubicBezTo>
                  <a:pt x="1126754" y="2665127"/>
                  <a:pt x="1128978" y="2667984"/>
                  <a:pt x="1131625" y="2670537"/>
                </a:cubicBezTo>
                <a:lnTo>
                  <a:pt x="1137234" y="2674646"/>
                </a:lnTo>
                <a:lnTo>
                  <a:pt x="1124263" y="2681808"/>
                </a:lnTo>
                <a:cubicBezTo>
                  <a:pt x="1120957" y="2685449"/>
                  <a:pt x="1119303" y="2689321"/>
                  <a:pt x="1119303" y="2693423"/>
                </a:cubicBezTo>
                <a:cubicBezTo>
                  <a:pt x="1119303" y="2696269"/>
                  <a:pt x="1120266" y="2699220"/>
                  <a:pt x="1122191" y="2702276"/>
                </a:cubicBezTo>
                <a:cubicBezTo>
                  <a:pt x="1124117" y="2705331"/>
                  <a:pt x="1127361" y="2708094"/>
                  <a:pt x="1131923" y="2710563"/>
                </a:cubicBezTo>
                <a:lnTo>
                  <a:pt x="1134297" y="2711191"/>
                </a:lnTo>
                <a:lnTo>
                  <a:pt x="1122882" y="2718161"/>
                </a:lnTo>
                <a:cubicBezTo>
                  <a:pt x="1116813" y="2723686"/>
                  <a:pt x="1113778" y="2730007"/>
                  <a:pt x="1113778" y="2737122"/>
                </a:cubicBezTo>
                <a:cubicBezTo>
                  <a:pt x="1113778" y="2742982"/>
                  <a:pt x="1115536" y="2748424"/>
                  <a:pt x="1119052" y="2753447"/>
                </a:cubicBezTo>
                <a:cubicBezTo>
                  <a:pt x="1122568" y="2758470"/>
                  <a:pt x="1128282" y="2762489"/>
                  <a:pt x="1136193" y="2765502"/>
                </a:cubicBezTo>
                <a:cubicBezTo>
                  <a:pt x="1144104" y="2768516"/>
                  <a:pt x="1154673" y="2770023"/>
                  <a:pt x="1167900" y="2770023"/>
                </a:cubicBezTo>
                <a:cubicBezTo>
                  <a:pt x="1187239" y="2770023"/>
                  <a:pt x="1201826" y="2766486"/>
                  <a:pt x="1211663" y="2759412"/>
                </a:cubicBezTo>
                <a:cubicBezTo>
                  <a:pt x="1221499" y="2752338"/>
                  <a:pt x="1226418" y="2743276"/>
                  <a:pt x="1226418" y="2732225"/>
                </a:cubicBezTo>
                <a:cubicBezTo>
                  <a:pt x="1226418" y="2721091"/>
                  <a:pt x="1222106" y="2712865"/>
                  <a:pt x="1213484" y="2707550"/>
                </a:cubicBezTo>
                <a:cubicBezTo>
                  <a:pt x="1204861" y="2702234"/>
                  <a:pt x="1190504" y="2699576"/>
                  <a:pt x="1170412" y="2699576"/>
                </a:cubicBezTo>
                <a:lnTo>
                  <a:pt x="1162249" y="2699576"/>
                </a:lnTo>
                <a:cubicBezTo>
                  <a:pt x="1155636" y="2699576"/>
                  <a:pt x="1150466" y="2699178"/>
                  <a:pt x="1146741" y="2698383"/>
                </a:cubicBezTo>
                <a:cubicBezTo>
                  <a:pt x="1143016" y="2697588"/>
                  <a:pt x="1140379" y="2696541"/>
                  <a:pt x="1138830" y="2695244"/>
                </a:cubicBezTo>
                <a:cubicBezTo>
                  <a:pt x="1137281" y="2693946"/>
                  <a:pt x="1136507" y="2692460"/>
                  <a:pt x="1136507" y="2690786"/>
                </a:cubicBezTo>
                <a:cubicBezTo>
                  <a:pt x="1136507" y="2688358"/>
                  <a:pt x="1137804" y="2686160"/>
                  <a:pt x="1140400" y="2684193"/>
                </a:cubicBezTo>
                <a:lnTo>
                  <a:pt x="1148871" y="2680311"/>
                </a:lnTo>
                <a:lnTo>
                  <a:pt x="1152470" y="2681666"/>
                </a:lnTo>
                <a:cubicBezTo>
                  <a:pt x="1156729" y="2682639"/>
                  <a:pt x="1161370" y="2683126"/>
                  <a:pt x="1166393" y="2683126"/>
                </a:cubicBezTo>
                <a:cubicBezTo>
                  <a:pt x="1177025" y="2683126"/>
                  <a:pt x="1185857" y="2681221"/>
                  <a:pt x="1192889" y="2677412"/>
                </a:cubicBezTo>
                <a:cubicBezTo>
                  <a:pt x="1199922" y="2673603"/>
                  <a:pt x="1205175" y="2668538"/>
                  <a:pt x="1208649" y="2662218"/>
                </a:cubicBezTo>
                <a:cubicBezTo>
                  <a:pt x="1212123" y="2655897"/>
                  <a:pt x="1213860" y="2648970"/>
                  <a:pt x="1213860" y="2641435"/>
                </a:cubicBezTo>
                <a:cubicBezTo>
                  <a:pt x="1213860" y="2633650"/>
                  <a:pt x="1212144" y="2626576"/>
                  <a:pt x="1208712" y="2620213"/>
                </a:cubicBezTo>
                <a:cubicBezTo>
                  <a:pt x="1206996" y="2617032"/>
                  <a:pt x="1204840" y="2614175"/>
                  <a:pt x="1202245" y="2611643"/>
                </a:cubicBezTo>
                <a:lnTo>
                  <a:pt x="1200485" y="2610362"/>
                </a:lnTo>
                <a:lnTo>
                  <a:pt x="1203610" y="2606887"/>
                </a:lnTo>
                <a:cubicBezTo>
                  <a:pt x="1205609" y="2605370"/>
                  <a:pt x="1207833" y="2604307"/>
                  <a:pt x="1210282" y="2603701"/>
                </a:cubicBezTo>
                <a:cubicBezTo>
                  <a:pt x="1215179" y="2602487"/>
                  <a:pt x="1220558" y="2601879"/>
                  <a:pt x="1226418" y="2601879"/>
                </a:cubicBezTo>
                <a:close/>
                <a:moveTo>
                  <a:pt x="843850" y="2572370"/>
                </a:moveTo>
                <a:lnTo>
                  <a:pt x="843850" y="2600373"/>
                </a:lnTo>
                <a:lnTo>
                  <a:pt x="823382" y="2600373"/>
                </a:lnTo>
                <a:lnTo>
                  <a:pt x="823382" y="2617325"/>
                </a:lnTo>
                <a:lnTo>
                  <a:pt x="843850" y="2617325"/>
                </a:lnTo>
                <a:lnTo>
                  <a:pt x="843850" y="2683126"/>
                </a:lnTo>
                <a:cubicBezTo>
                  <a:pt x="843850" y="2691414"/>
                  <a:pt x="844834" y="2698508"/>
                  <a:pt x="846801" y="2704411"/>
                </a:cubicBezTo>
                <a:cubicBezTo>
                  <a:pt x="848769" y="2710313"/>
                  <a:pt x="852389" y="2714833"/>
                  <a:pt x="857663" y="2717973"/>
                </a:cubicBezTo>
                <a:cubicBezTo>
                  <a:pt x="862937" y="2721112"/>
                  <a:pt x="870514" y="2722682"/>
                  <a:pt x="880392" y="2722682"/>
                </a:cubicBezTo>
                <a:lnTo>
                  <a:pt x="895084" y="2722682"/>
                </a:lnTo>
                <a:lnTo>
                  <a:pt x="895084" y="2705729"/>
                </a:lnTo>
                <a:lnTo>
                  <a:pt x="881774" y="2705729"/>
                </a:lnTo>
                <a:cubicBezTo>
                  <a:pt x="874323" y="2705729"/>
                  <a:pt x="869614" y="2703699"/>
                  <a:pt x="867646" y="2699639"/>
                </a:cubicBezTo>
                <a:cubicBezTo>
                  <a:pt x="865679" y="2695579"/>
                  <a:pt x="864696" y="2689739"/>
                  <a:pt x="864696" y="2682121"/>
                </a:cubicBezTo>
                <a:lnTo>
                  <a:pt x="864696" y="2617325"/>
                </a:lnTo>
                <a:lnTo>
                  <a:pt x="894833" y="2617325"/>
                </a:lnTo>
                <a:lnTo>
                  <a:pt x="894833" y="2600373"/>
                </a:lnTo>
                <a:lnTo>
                  <a:pt x="864696" y="2600373"/>
                </a:lnTo>
                <a:lnTo>
                  <a:pt x="864696" y="2572370"/>
                </a:lnTo>
                <a:close/>
                <a:moveTo>
                  <a:pt x="506206" y="2553659"/>
                </a:moveTo>
                <a:lnTo>
                  <a:pt x="506206" y="2722682"/>
                </a:lnTo>
                <a:lnTo>
                  <a:pt x="525795" y="2722682"/>
                </a:lnTo>
                <a:lnTo>
                  <a:pt x="526925" y="2705352"/>
                </a:lnTo>
                <a:cubicBezTo>
                  <a:pt x="530944" y="2711463"/>
                  <a:pt x="536134" y="2716256"/>
                  <a:pt x="542497" y="2719730"/>
                </a:cubicBezTo>
                <a:cubicBezTo>
                  <a:pt x="548859" y="2723205"/>
                  <a:pt x="556561" y="2724942"/>
                  <a:pt x="565602" y="2724942"/>
                </a:cubicBezTo>
                <a:cubicBezTo>
                  <a:pt x="575983" y="2724942"/>
                  <a:pt x="585024" y="2722556"/>
                  <a:pt x="592726" y="2717784"/>
                </a:cubicBezTo>
                <a:cubicBezTo>
                  <a:pt x="600428" y="2713013"/>
                  <a:pt x="606393" y="2705917"/>
                  <a:pt x="610620" y="2696500"/>
                </a:cubicBezTo>
                <a:cubicBezTo>
                  <a:pt x="614848" y="2687081"/>
                  <a:pt x="616962" y="2675424"/>
                  <a:pt x="616962" y="2661527"/>
                </a:cubicBezTo>
                <a:cubicBezTo>
                  <a:pt x="616962" y="2647546"/>
                  <a:pt x="614973" y="2635868"/>
                  <a:pt x="610997" y="2626492"/>
                </a:cubicBezTo>
                <a:cubicBezTo>
                  <a:pt x="607021" y="2617116"/>
                  <a:pt x="601391" y="2610063"/>
                  <a:pt x="594107" y="2605333"/>
                </a:cubicBezTo>
                <a:cubicBezTo>
                  <a:pt x="586824" y="2600603"/>
                  <a:pt x="578201" y="2598238"/>
                  <a:pt x="568239" y="2598238"/>
                </a:cubicBezTo>
                <a:cubicBezTo>
                  <a:pt x="558947" y="2598238"/>
                  <a:pt x="550847" y="2600247"/>
                  <a:pt x="543941" y="2604266"/>
                </a:cubicBezTo>
                <a:cubicBezTo>
                  <a:pt x="537034" y="2608284"/>
                  <a:pt x="531446" y="2613516"/>
                  <a:pt x="527177" y="2619962"/>
                </a:cubicBezTo>
                <a:lnTo>
                  <a:pt x="527177" y="2553659"/>
                </a:lnTo>
                <a:close/>
                <a:moveTo>
                  <a:pt x="935728" y="2553032"/>
                </a:moveTo>
                <a:cubicBezTo>
                  <a:pt x="931794" y="2553032"/>
                  <a:pt x="928633" y="2554182"/>
                  <a:pt x="926248" y="2556485"/>
                </a:cubicBezTo>
                <a:cubicBezTo>
                  <a:pt x="923862" y="2558786"/>
                  <a:pt x="922669" y="2561696"/>
                  <a:pt x="922669" y="2565212"/>
                </a:cubicBezTo>
                <a:cubicBezTo>
                  <a:pt x="922669" y="2568728"/>
                  <a:pt x="923862" y="2571637"/>
                  <a:pt x="926248" y="2573939"/>
                </a:cubicBezTo>
                <a:cubicBezTo>
                  <a:pt x="928633" y="2576241"/>
                  <a:pt x="931794" y="2577393"/>
                  <a:pt x="935728" y="2577393"/>
                </a:cubicBezTo>
                <a:cubicBezTo>
                  <a:pt x="939663" y="2577393"/>
                  <a:pt x="942844" y="2576241"/>
                  <a:pt x="945272" y="2573939"/>
                </a:cubicBezTo>
                <a:cubicBezTo>
                  <a:pt x="947700" y="2571637"/>
                  <a:pt x="948914" y="2568728"/>
                  <a:pt x="948914" y="2565212"/>
                </a:cubicBezTo>
                <a:cubicBezTo>
                  <a:pt x="948914" y="2561696"/>
                  <a:pt x="947700" y="2558786"/>
                  <a:pt x="945272" y="2556485"/>
                </a:cubicBezTo>
                <a:cubicBezTo>
                  <a:pt x="942844" y="2554182"/>
                  <a:pt x="939663" y="2553032"/>
                  <a:pt x="935728" y="2553032"/>
                </a:cubicBezTo>
                <a:close/>
                <a:moveTo>
                  <a:pt x="792853" y="2553032"/>
                </a:moveTo>
                <a:cubicBezTo>
                  <a:pt x="788919" y="2553032"/>
                  <a:pt x="785758" y="2554182"/>
                  <a:pt x="783372" y="2556485"/>
                </a:cubicBezTo>
                <a:cubicBezTo>
                  <a:pt x="780987" y="2558786"/>
                  <a:pt x="779794" y="2561696"/>
                  <a:pt x="779794" y="2565212"/>
                </a:cubicBezTo>
                <a:cubicBezTo>
                  <a:pt x="779794" y="2568728"/>
                  <a:pt x="780987" y="2571637"/>
                  <a:pt x="783372" y="2573939"/>
                </a:cubicBezTo>
                <a:cubicBezTo>
                  <a:pt x="785758" y="2576241"/>
                  <a:pt x="788919" y="2577393"/>
                  <a:pt x="792853" y="2577393"/>
                </a:cubicBezTo>
                <a:cubicBezTo>
                  <a:pt x="796788" y="2577393"/>
                  <a:pt x="799969" y="2576241"/>
                  <a:pt x="802397" y="2573939"/>
                </a:cubicBezTo>
                <a:cubicBezTo>
                  <a:pt x="804825" y="2571637"/>
                  <a:pt x="806039" y="2568728"/>
                  <a:pt x="806039" y="2565212"/>
                </a:cubicBezTo>
                <a:cubicBezTo>
                  <a:pt x="806039" y="2561696"/>
                  <a:pt x="804825" y="2558786"/>
                  <a:pt x="802397" y="2556485"/>
                </a:cubicBezTo>
                <a:cubicBezTo>
                  <a:pt x="799969" y="2554182"/>
                  <a:pt x="796788" y="2553032"/>
                  <a:pt x="792853" y="2553032"/>
                </a:cubicBezTo>
                <a:close/>
                <a:moveTo>
                  <a:pt x="3141799" y="2344379"/>
                </a:moveTo>
                <a:lnTo>
                  <a:pt x="3160383" y="2344379"/>
                </a:lnTo>
                <a:cubicBezTo>
                  <a:pt x="3170178" y="2344379"/>
                  <a:pt x="3177733" y="2345091"/>
                  <a:pt x="3183050" y="2346514"/>
                </a:cubicBezTo>
                <a:cubicBezTo>
                  <a:pt x="3188365" y="2347937"/>
                  <a:pt x="3192008" y="2349925"/>
                  <a:pt x="3193974" y="2352479"/>
                </a:cubicBezTo>
                <a:cubicBezTo>
                  <a:pt x="3195941" y="2355032"/>
                  <a:pt x="3196925" y="2358066"/>
                  <a:pt x="3196925" y="2361582"/>
                </a:cubicBezTo>
                <a:cubicBezTo>
                  <a:pt x="3196925" y="2367527"/>
                  <a:pt x="3194017" y="2372508"/>
                  <a:pt x="3188198" y="2376525"/>
                </a:cubicBezTo>
                <a:cubicBezTo>
                  <a:pt x="3182379" y="2380544"/>
                  <a:pt x="3172355" y="2382554"/>
                  <a:pt x="3158123" y="2382554"/>
                </a:cubicBezTo>
                <a:cubicBezTo>
                  <a:pt x="3145900" y="2382554"/>
                  <a:pt x="3137152" y="2380649"/>
                  <a:pt x="3131878" y="2376840"/>
                </a:cubicBezTo>
                <a:cubicBezTo>
                  <a:pt x="3126604" y="2373031"/>
                  <a:pt x="3123967" y="2368614"/>
                  <a:pt x="3123967" y="2363592"/>
                </a:cubicBezTo>
                <a:cubicBezTo>
                  <a:pt x="3123967" y="2359071"/>
                  <a:pt x="3125516" y="2355095"/>
                  <a:pt x="3128613" y="2351663"/>
                </a:cubicBezTo>
                <a:cubicBezTo>
                  <a:pt x="3131710" y="2348230"/>
                  <a:pt x="3136106" y="2345802"/>
                  <a:pt x="3141799" y="2344379"/>
                </a:cubicBezTo>
                <a:close/>
                <a:moveTo>
                  <a:pt x="3935480" y="2290885"/>
                </a:moveTo>
                <a:lnTo>
                  <a:pt x="3935480" y="2315748"/>
                </a:lnTo>
                <a:cubicBezTo>
                  <a:pt x="3930959" y="2321776"/>
                  <a:pt x="3925350" y="2326757"/>
                  <a:pt x="3918653" y="2330692"/>
                </a:cubicBezTo>
                <a:cubicBezTo>
                  <a:pt x="3911956" y="2334626"/>
                  <a:pt x="3904421" y="2336594"/>
                  <a:pt x="3896050" y="2336594"/>
                </a:cubicBezTo>
                <a:cubicBezTo>
                  <a:pt x="3888515" y="2336594"/>
                  <a:pt x="3882802" y="2334773"/>
                  <a:pt x="3878909" y="2331131"/>
                </a:cubicBezTo>
                <a:cubicBezTo>
                  <a:pt x="3875016" y="2327489"/>
                  <a:pt x="3873070" y="2322612"/>
                  <a:pt x="3873070" y="2316502"/>
                </a:cubicBezTo>
                <a:cubicBezTo>
                  <a:pt x="3873070" y="2307544"/>
                  <a:pt x="3877904" y="2301098"/>
                  <a:pt x="3887574" y="2297164"/>
                </a:cubicBezTo>
                <a:cubicBezTo>
                  <a:pt x="3897243" y="2293229"/>
                  <a:pt x="3913212" y="2291136"/>
                  <a:pt x="3935480" y="2290885"/>
                </a:cubicBezTo>
                <a:close/>
                <a:moveTo>
                  <a:pt x="3621155" y="2290885"/>
                </a:moveTo>
                <a:lnTo>
                  <a:pt x="3621155" y="2315748"/>
                </a:lnTo>
                <a:cubicBezTo>
                  <a:pt x="3616634" y="2321776"/>
                  <a:pt x="3611025" y="2326757"/>
                  <a:pt x="3604328" y="2330692"/>
                </a:cubicBezTo>
                <a:cubicBezTo>
                  <a:pt x="3597631" y="2334626"/>
                  <a:pt x="3590096" y="2336594"/>
                  <a:pt x="3581725" y="2336594"/>
                </a:cubicBezTo>
                <a:cubicBezTo>
                  <a:pt x="3574190" y="2336594"/>
                  <a:pt x="3568477" y="2334773"/>
                  <a:pt x="3564584" y="2331131"/>
                </a:cubicBezTo>
                <a:cubicBezTo>
                  <a:pt x="3560691" y="2327489"/>
                  <a:pt x="3558745" y="2322612"/>
                  <a:pt x="3558745" y="2316502"/>
                </a:cubicBezTo>
                <a:cubicBezTo>
                  <a:pt x="3558745" y="2307544"/>
                  <a:pt x="3563579" y="2301098"/>
                  <a:pt x="3573249" y="2297164"/>
                </a:cubicBezTo>
                <a:cubicBezTo>
                  <a:pt x="3582918" y="2293229"/>
                  <a:pt x="3598887" y="2291136"/>
                  <a:pt x="3621155" y="2290885"/>
                </a:cubicBezTo>
                <a:close/>
                <a:moveTo>
                  <a:pt x="1458981" y="2290885"/>
                </a:moveTo>
                <a:lnTo>
                  <a:pt x="1458981" y="2315748"/>
                </a:lnTo>
                <a:cubicBezTo>
                  <a:pt x="1454460" y="2321776"/>
                  <a:pt x="1448851" y="2326757"/>
                  <a:pt x="1442154" y="2330692"/>
                </a:cubicBezTo>
                <a:cubicBezTo>
                  <a:pt x="1435456" y="2334626"/>
                  <a:pt x="1427922" y="2336594"/>
                  <a:pt x="1419550" y="2336594"/>
                </a:cubicBezTo>
                <a:cubicBezTo>
                  <a:pt x="1412016" y="2336594"/>
                  <a:pt x="1406302" y="2334773"/>
                  <a:pt x="1402409" y="2331131"/>
                </a:cubicBezTo>
                <a:cubicBezTo>
                  <a:pt x="1398517" y="2327489"/>
                  <a:pt x="1396570" y="2322612"/>
                  <a:pt x="1396570" y="2316502"/>
                </a:cubicBezTo>
                <a:cubicBezTo>
                  <a:pt x="1396570" y="2307544"/>
                  <a:pt x="1401405" y="2301098"/>
                  <a:pt x="1411074" y="2297164"/>
                </a:cubicBezTo>
                <a:cubicBezTo>
                  <a:pt x="1420743" y="2293229"/>
                  <a:pt x="1436712" y="2291136"/>
                  <a:pt x="1458981" y="2290885"/>
                </a:cubicBezTo>
                <a:close/>
                <a:moveTo>
                  <a:pt x="365070" y="2278704"/>
                </a:moveTo>
                <a:lnTo>
                  <a:pt x="365070" y="2297288"/>
                </a:lnTo>
                <a:lnTo>
                  <a:pt x="427732" y="2297288"/>
                </a:lnTo>
                <a:lnTo>
                  <a:pt x="427732" y="2278704"/>
                </a:lnTo>
                <a:close/>
                <a:moveTo>
                  <a:pt x="1707077" y="2243041"/>
                </a:moveTo>
                <a:cubicBezTo>
                  <a:pt x="1715532" y="2243041"/>
                  <a:pt x="1722544" y="2245280"/>
                  <a:pt x="1728111" y="2249759"/>
                </a:cubicBezTo>
                <a:cubicBezTo>
                  <a:pt x="1733678" y="2254238"/>
                  <a:pt x="1738177" y="2259910"/>
                  <a:pt x="1741610" y="2266774"/>
                </a:cubicBezTo>
                <a:lnTo>
                  <a:pt x="1741610" y="2313865"/>
                </a:lnTo>
                <a:cubicBezTo>
                  <a:pt x="1737926" y="2319809"/>
                  <a:pt x="1733112" y="2324894"/>
                  <a:pt x="1727169" y="2329122"/>
                </a:cubicBezTo>
                <a:cubicBezTo>
                  <a:pt x="1721225" y="2333349"/>
                  <a:pt x="1713774" y="2335463"/>
                  <a:pt x="1704817" y="2335463"/>
                </a:cubicBezTo>
                <a:cubicBezTo>
                  <a:pt x="1694520" y="2335463"/>
                  <a:pt x="1686713" y="2331487"/>
                  <a:pt x="1681397" y="2323534"/>
                </a:cubicBezTo>
                <a:cubicBezTo>
                  <a:pt x="1676081" y="2315581"/>
                  <a:pt x="1673423" y="2304028"/>
                  <a:pt x="1673423" y="2288876"/>
                </a:cubicBezTo>
                <a:cubicBezTo>
                  <a:pt x="1673423" y="2274225"/>
                  <a:pt x="1676249" y="2262924"/>
                  <a:pt x="1681900" y="2254970"/>
                </a:cubicBezTo>
                <a:cubicBezTo>
                  <a:pt x="1687550" y="2247017"/>
                  <a:pt x="1695943" y="2243041"/>
                  <a:pt x="1707077" y="2243041"/>
                </a:cubicBezTo>
                <a:close/>
                <a:moveTo>
                  <a:pt x="554552" y="2242916"/>
                </a:moveTo>
                <a:cubicBezTo>
                  <a:pt x="563091" y="2242999"/>
                  <a:pt x="570123" y="2245301"/>
                  <a:pt x="575648" y="2249822"/>
                </a:cubicBezTo>
                <a:cubicBezTo>
                  <a:pt x="581173" y="2254343"/>
                  <a:pt x="585652" y="2259910"/>
                  <a:pt x="589085" y="2266523"/>
                </a:cubicBezTo>
                <a:lnTo>
                  <a:pt x="589085" y="2313237"/>
                </a:lnTo>
                <a:cubicBezTo>
                  <a:pt x="585401" y="2319432"/>
                  <a:pt x="580567" y="2324685"/>
                  <a:pt x="574581" y="2328996"/>
                </a:cubicBezTo>
                <a:cubicBezTo>
                  <a:pt x="568595" y="2333307"/>
                  <a:pt x="561040" y="2335463"/>
                  <a:pt x="551915" y="2335463"/>
                </a:cubicBezTo>
                <a:cubicBezTo>
                  <a:pt x="541869" y="2335463"/>
                  <a:pt x="534104" y="2331487"/>
                  <a:pt x="528621" y="2323534"/>
                </a:cubicBezTo>
                <a:cubicBezTo>
                  <a:pt x="523137" y="2315581"/>
                  <a:pt x="520396" y="2303986"/>
                  <a:pt x="520396" y="2288750"/>
                </a:cubicBezTo>
                <a:cubicBezTo>
                  <a:pt x="520396" y="2274183"/>
                  <a:pt x="523305" y="2262903"/>
                  <a:pt x="529123" y="2254908"/>
                </a:cubicBezTo>
                <a:cubicBezTo>
                  <a:pt x="534941" y="2246913"/>
                  <a:pt x="543418" y="2242916"/>
                  <a:pt x="554552" y="2242916"/>
                </a:cubicBezTo>
                <a:close/>
                <a:moveTo>
                  <a:pt x="2889936" y="2242413"/>
                </a:moveTo>
                <a:cubicBezTo>
                  <a:pt x="2898977" y="2242413"/>
                  <a:pt x="2906176" y="2244444"/>
                  <a:pt x="2911534" y="2248503"/>
                </a:cubicBezTo>
                <a:cubicBezTo>
                  <a:pt x="2916892" y="2252563"/>
                  <a:pt x="2920742" y="2258152"/>
                  <a:pt x="2923086" y="2265268"/>
                </a:cubicBezTo>
                <a:cubicBezTo>
                  <a:pt x="2925431" y="2272383"/>
                  <a:pt x="2926603" y="2280462"/>
                  <a:pt x="2926603" y="2289503"/>
                </a:cubicBezTo>
                <a:cubicBezTo>
                  <a:pt x="2926603" y="2298377"/>
                  <a:pt x="2925431" y="2306309"/>
                  <a:pt x="2923086" y="2313299"/>
                </a:cubicBezTo>
                <a:cubicBezTo>
                  <a:pt x="2920742" y="2320289"/>
                  <a:pt x="2916892" y="2325773"/>
                  <a:pt x="2911534" y="2329750"/>
                </a:cubicBezTo>
                <a:cubicBezTo>
                  <a:pt x="2906176" y="2333726"/>
                  <a:pt x="2898977" y="2335714"/>
                  <a:pt x="2889936" y="2335714"/>
                </a:cubicBezTo>
                <a:cubicBezTo>
                  <a:pt x="2881145" y="2335714"/>
                  <a:pt x="2874176" y="2333726"/>
                  <a:pt x="2869027" y="2329750"/>
                </a:cubicBezTo>
                <a:cubicBezTo>
                  <a:pt x="2863878" y="2325773"/>
                  <a:pt x="2860174" y="2320289"/>
                  <a:pt x="2857914" y="2313299"/>
                </a:cubicBezTo>
                <a:cubicBezTo>
                  <a:pt x="2855654" y="2306309"/>
                  <a:pt x="2854523" y="2298377"/>
                  <a:pt x="2854523" y="2289503"/>
                </a:cubicBezTo>
                <a:cubicBezTo>
                  <a:pt x="2854523" y="2280462"/>
                  <a:pt x="2855654" y="2272383"/>
                  <a:pt x="2857914" y="2265268"/>
                </a:cubicBezTo>
                <a:cubicBezTo>
                  <a:pt x="2860174" y="2258152"/>
                  <a:pt x="2863878" y="2252563"/>
                  <a:pt x="2869027" y="2248503"/>
                </a:cubicBezTo>
                <a:cubicBezTo>
                  <a:pt x="2874176" y="2244444"/>
                  <a:pt x="2881145" y="2242413"/>
                  <a:pt x="2889936" y="2242413"/>
                </a:cubicBezTo>
                <a:close/>
                <a:moveTo>
                  <a:pt x="3459676" y="2242036"/>
                </a:moveTo>
                <a:cubicBezTo>
                  <a:pt x="3469806" y="2242036"/>
                  <a:pt x="3477717" y="2245051"/>
                  <a:pt x="3483410" y="2251078"/>
                </a:cubicBezTo>
                <a:cubicBezTo>
                  <a:pt x="3489103" y="2257105"/>
                  <a:pt x="3492074" y="2265812"/>
                  <a:pt x="3492326" y="2277197"/>
                </a:cubicBezTo>
                <a:lnTo>
                  <a:pt x="3425520" y="2277197"/>
                </a:lnTo>
                <a:cubicBezTo>
                  <a:pt x="3426441" y="2265728"/>
                  <a:pt x="3429811" y="2257001"/>
                  <a:pt x="3435629" y="2251015"/>
                </a:cubicBezTo>
                <a:cubicBezTo>
                  <a:pt x="3441447" y="2245029"/>
                  <a:pt x="3449463" y="2242036"/>
                  <a:pt x="3459676" y="2242036"/>
                </a:cubicBezTo>
                <a:close/>
                <a:moveTo>
                  <a:pt x="2383351" y="2242036"/>
                </a:moveTo>
                <a:cubicBezTo>
                  <a:pt x="2393481" y="2242036"/>
                  <a:pt x="2401393" y="2245051"/>
                  <a:pt x="2407085" y="2251078"/>
                </a:cubicBezTo>
                <a:cubicBezTo>
                  <a:pt x="2412778" y="2257105"/>
                  <a:pt x="2415750" y="2265812"/>
                  <a:pt x="2416001" y="2277197"/>
                </a:cubicBezTo>
                <a:lnTo>
                  <a:pt x="2349195" y="2277197"/>
                </a:lnTo>
                <a:cubicBezTo>
                  <a:pt x="2350116" y="2265728"/>
                  <a:pt x="2353486" y="2257001"/>
                  <a:pt x="2359304" y="2251015"/>
                </a:cubicBezTo>
                <a:cubicBezTo>
                  <a:pt x="2365123" y="2245029"/>
                  <a:pt x="2373138" y="2242036"/>
                  <a:pt x="2383351" y="2242036"/>
                </a:cubicBezTo>
                <a:close/>
                <a:moveTo>
                  <a:pt x="1126052" y="2242036"/>
                </a:moveTo>
                <a:cubicBezTo>
                  <a:pt x="1136181" y="2242036"/>
                  <a:pt x="1144093" y="2245051"/>
                  <a:pt x="1149785" y="2251078"/>
                </a:cubicBezTo>
                <a:cubicBezTo>
                  <a:pt x="1155478" y="2257105"/>
                  <a:pt x="1158450" y="2265812"/>
                  <a:pt x="1158701" y="2277197"/>
                </a:cubicBezTo>
                <a:lnTo>
                  <a:pt x="1091896" y="2277197"/>
                </a:lnTo>
                <a:cubicBezTo>
                  <a:pt x="1092817" y="2265728"/>
                  <a:pt x="1096186" y="2257001"/>
                  <a:pt x="1102004" y="2251015"/>
                </a:cubicBezTo>
                <a:cubicBezTo>
                  <a:pt x="1107823" y="2245029"/>
                  <a:pt x="1115838" y="2242036"/>
                  <a:pt x="1126052" y="2242036"/>
                </a:cubicBezTo>
                <a:close/>
                <a:moveTo>
                  <a:pt x="3157747" y="2241283"/>
                </a:moveTo>
                <a:cubicBezTo>
                  <a:pt x="3165867" y="2241283"/>
                  <a:pt x="3172396" y="2243564"/>
                  <a:pt x="3177336" y="2248127"/>
                </a:cubicBezTo>
                <a:cubicBezTo>
                  <a:pt x="3182276" y="2252690"/>
                  <a:pt x="3184745" y="2259700"/>
                  <a:pt x="3184745" y="2269161"/>
                </a:cubicBezTo>
                <a:cubicBezTo>
                  <a:pt x="3184745" y="2278202"/>
                  <a:pt x="3182128" y="2285024"/>
                  <a:pt x="3176896" y="2289629"/>
                </a:cubicBezTo>
                <a:cubicBezTo>
                  <a:pt x="3171664" y="2294233"/>
                  <a:pt x="3165030" y="2296535"/>
                  <a:pt x="3156994" y="2296535"/>
                </a:cubicBezTo>
                <a:cubicBezTo>
                  <a:pt x="3149877" y="2296535"/>
                  <a:pt x="3143619" y="2294254"/>
                  <a:pt x="3138220" y="2289691"/>
                </a:cubicBezTo>
                <a:cubicBezTo>
                  <a:pt x="3132820" y="2285129"/>
                  <a:pt x="3130120" y="2278244"/>
                  <a:pt x="3130120" y="2269035"/>
                </a:cubicBezTo>
                <a:cubicBezTo>
                  <a:pt x="3130120" y="2259910"/>
                  <a:pt x="3132737" y="2253004"/>
                  <a:pt x="3137968" y="2248315"/>
                </a:cubicBezTo>
                <a:cubicBezTo>
                  <a:pt x="3143200" y="2243627"/>
                  <a:pt x="3149794" y="2241283"/>
                  <a:pt x="3157747" y="2241283"/>
                </a:cubicBezTo>
                <a:close/>
                <a:moveTo>
                  <a:pt x="3972138" y="2228098"/>
                </a:moveTo>
                <a:lnTo>
                  <a:pt x="4020986" y="2350407"/>
                </a:lnTo>
                <a:lnTo>
                  <a:pt x="4016215" y="2361457"/>
                </a:lnTo>
                <a:cubicBezTo>
                  <a:pt x="4013871" y="2367401"/>
                  <a:pt x="4011045" y="2371650"/>
                  <a:pt x="4007738" y="2374203"/>
                </a:cubicBezTo>
                <a:cubicBezTo>
                  <a:pt x="4004432" y="2376756"/>
                  <a:pt x="4000392" y="2378033"/>
                  <a:pt x="3995620" y="2378033"/>
                </a:cubicBezTo>
                <a:lnTo>
                  <a:pt x="3985323" y="2378033"/>
                </a:lnTo>
                <a:lnTo>
                  <a:pt x="3985323" y="2395362"/>
                </a:lnTo>
                <a:lnTo>
                  <a:pt x="3997755" y="2395362"/>
                </a:lnTo>
                <a:cubicBezTo>
                  <a:pt x="4005039" y="2395362"/>
                  <a:pt x="4011024" y="2394378"/>
                  <a:pt x="4015712" y="2392411"/>
                </a:cubicBezTo>
                <a:cubicBezTo>
                  <a:pt x="4020400" y="2390444"/>
                  <a:pt x="4024356" y="2387242"/>
                  <a:pt x="4027579" y="2382805"/>
                </a:cubicBezTo>
                <a:cubicBezTo>
                  <a:pt x="4030802" y="2378368"/>
                  <a:pt x="4033837" y="2372508"/>
                  <a:pt x="4036683" y="2365225"/>
                </a:cubicBezTo>
                <a:lnTo>
                  <a:pt x="4042459" y="2350407"/>
                </a:lnTo>
                <a:lnTo>
                  <a:pt x="4088419" y="2228098"/>
                </a:lnTo>
                <a:lnTo>
                  <a:pt x="4067072" y="2228098"/>
                </a:lnTo>
                <a:lnTo>
                  <a:pt x="4032162" y="2328180"/>
                </a:lnTo>
                <a:lnTo>
                  <a:pt x="3994365" y="2228098"/>
                </a:lnTo>
                <a:close/>
                <a:moveTo>
                  <a:pt x="3659194" y="2228098"/>
                </a:moveTo>
                <a:lnTo>
                  <a:pt x="3698248" y="2350407"/>
                </a:lnTo>
                <a:lnTo>
                  <a:pt x="3720600" y="2350407"/>
                </a:lnTo>
                <a:lnTo>
                  <a:pt x="3750487" y="2250827"/>
                </a:lnTo>
                <a:lnTo>
                  <a:pt x="3780499" y="2350407"/>
                </a:lnTo>
                <a:lnTo>
                  <a:pt x="3802600" y="2350407"/>
                </a:lnTo>
                <a:lnTo>
                  <a:pt x="3841653" y="2228098"/>
                </a:lnTo>
                <a:lnTo>
                  <a:pt x="3821059" y="2228098"/>
                </a:lnTo>
                <a:lnTo>
                  <a:pt x="3792303" y="2326673"/>
                </a:lnTo>
                <a:lnTo>
                  <a:pt x="3762542" y="2228098"/>
                </a:lnTo>
                <a:lnTo>
                  <a:pt x="3739311" y="2228098"/>
                </a:lnTo>
                <a:lnTo>
                  <a:pt x="3710052" y="2326799"/>
                </a:lnTo>
                <a:lnTo>
                  <a:pt x="3681044" y="2228098"/>
                </a:lnTo>
                <a:close/>
                <a:moveTo>
                  <a:pt x="3276813" y="2228098"/>
                </a:moveTo>
                <a:lnTo>
                  <a:pt x="3323778" y="2350407"/>
                </a:lnTo>
                <a:lnTo>
                  <a:pt x="3346883" y="2350407"/>
                </a:lnTo>
                <a:lnTo>
                  <a:pt x="3393094" y="2228098"/>
                </a:lnTo>
                <a:lnTo>
                  <a:pt x="3371747" y="2228098"/>
                </a:lnTo>
                <a:lnTo>
                  <a:pt x="3335205" y="2329813"/>
                </a:lnTo>
                <a:lnTo>
                  <a:pt x="3299040" y="2228098"/>
                </a:lnTo>
                <a:close/>
                <a:moveTo>
                  <a:pt x="3239881" y="2228098"/>
                </a:moveTo>
                <a:lnTo>
                  <a:pt x="3239881" y="2350407"/>
                </a:lnTo>
                <a:lnTo>
                  <a:pt x="3260851" y="2350407"/>
                </a:lnTo>
                <a:lnTo>
                  <a:pt x="3260851" y="2228098"/>
                </a:lnTo>
                <a:close/>
                <a:moveTo>
                  <a:pt x="2448139" y="2228098"/>
                </a:moveTo>
                <a:lnTo>
                  <a:pt x="2496986" y="2350407"/>
                </a:lnTo>
                <a:lnTo>
                  <a:pt x="2492215" y="2361457"/>
                </a:lnTo>
                <a:cubicBezTo>
                  <a:pt x="2489872" y="2367401"/>
                  <a:pt x="2487046" y="2371650"/>
                  <a:pt x="2483739" y="2374203"/>
                </a:cubicBezTo>
                <a:cubicBezTo>
                  <a:pt x="2480433" y="2376756"/>
                  <a:pt x="2476393" y="2378033"/>
                  <a:pt x="2471621" y="2378033"/>
                </a:cubicBezTo>
                <a:lnTo>
                  <a:pt x="2461324" y="2378033"/>
                </a:lnTo>
                <a:lnTo>
                  <a:pt x="2461324" y="2395362"/>
                </a:lnTo>
                <a:lnTo>
                  <a:pt x="2473755" y="2395362"/>
                </a:lnTo>
                <a:cubicBezTo>
                  <a:pt x="2481039" y="2395362"/>
                  <a:pt x="2487025" y="2394378"/>
                  <a:pt x="2491713" y="2392411"/>
                </a:cubicBezTo>
                <a:cubicBezTo>
                  <a:pt x="2496401" y="2390444"/>
                  <a:pt x="2500357" y="2387242"/>
                  <a:pt x="2503579" y="2382805"/>
                </a:cubicBezTo>
                <a:cubicBezTo>
                  <a:pt x="2506802" y="2378368"/>
                  <a:pt x="2509837" y="2372508"/>
                  <a:pt x="2512684" y="2365225"/>
                </a:cubicBezTo>
                <a:lnTo>
                  <a:pt x="2518460" y="2350407"/>
                </a:lnTo>
                <a:lnTo>
                  <a:pt x="2564420" y="2228098"/>
                </a:lnTo>
                <a:lnTo>
                  <a:pt x="2543072" y="2228098"/>
                </a:lnTo>
                <a:lnTo>
                  <a:pt x="2508164" y="2328180"/>
                </a:lnTo>
                <a:lnTo>
                  <a:pt x="2470365" y="2228098"/>
                </a:lnTo>
                <a:close/>
                <a:moveTo>
                  <a:pt x="2200489" y="2228098"/>
                </a:moveTo>
                <a:lnTo>
                  <a:pt x="2247453" y="2350407"/>
                </a:lnTo>
                <a:lnTo>
                  <a:pt x="2270559" y="2350407"/>
                </a:lnTo>
                <a:lnTo>
                  <a:pt x="2316770" y="2228098"/>
                </a:lnTo>
                <a:lnTo>
                  <a:pt x="2295422" y="2228098"/>
                </a:lnTo>
                <a:lnTo>
                  <a:pt x="2258880" y="2329813"/>
                </a:lnTo>
                <a:lnTo>
                  <a:pt x="2222715" y="2228098"/>
                </a:lnTo>
                <a:close/>
                <a:moveTo>
                  <a:pt x="1990850" y="2228098"/>
                </a:moveTo>
                <a:lnTo>
                  <a:pt x="1990850" y="2307963"/>
                </a:lnTo>
                <a:cubicBezTo>
                  <a:pt x="1990850" y="2321776"/>
                  <a:pt x="1993990" y="2332617"/>
                  <a:pt x="2000268" y="2340486"/>
                </a:cubicBezTo>
                <a:cubicBezTo>
                  <a:pt x="2006547" y="2348355"/>
                  <a:pt x="2016760" y="2352290"/>
                  <a:pt x="2030908" y="2352290"/>
                </a:cubicBezTo>
                <a:cubicBezTo>
                  <a:pt x="2041708" y="2352290"/>
                  <a:pt x="2050686" y="2350051"/>
                  <a:pt x="2057844" y="2345572"/>
                </a:cubicBezTo>
                <a:cubicBezTo>
                  <a:pt x="2065002" y="2341093"/>
                  <a:pt x="2070548" y="2336426"/>
                  <a:pt x="2074482" y="2331571"/>
                </a:cubicBezTo>
                <a:lnTo>
                  <a:pt x="2075110" y="2350407"/>
                </a:lnTo>
                <a:lnTo>
                  <a:pt x="2095328" y="2350407"/>
                </a:lnTo>
                <a:lnTo>
                  <a:pt x="2095328" y="2228098"/>
                </a:lnTo>
                <a:lnTo>
                  <a:pt x="2074231" y="2228098"/>
                </a:lnTo>
                <a:lnTo>
                  <a:pt x="2074231" y="2314743"/>
                </a:lnTo>
                <a:cubicBezTo>
                  <a:pt x="2070464" y="2319767"/>
                  <a:pt x="2065483" y="2324183"/>
                  <a:pt x="2059288" y="2327992"/>
                </a:cubicBezTo>
                <a:cubicBezTo>
                  <a:pt x="2053093" y="2331801"/>
                  <a:pt x="2045391" y="2333705"/>
                  <a:pt x="2036182" y="2333705"/>
                </a:cubicBezTo>
                <a:cubicBezTo>
                  <a:pt x="2029569" y="2333705"/>
                  <a:pt x="2024504" y="2332491"/>
                  <a:pt x="2020988" y="2330063"/>
                </a:cubicBezTo>
                <a:cubicBezTo>
                  <a:pt x="2017472" y="2327636"/>
                  <a:pt x="2015086" y="2324245"/>
                  <a:pt x="2013830" y="2319892"/>
                </a:cubicBezTo>
                <a:cubicBezTo>
                  <a:pt x="2012575" y="2315539"/>
                  <a:pt x="2011947" y="2310600"/>
                  <a:pt x="2011947" y="2305074"/>
                </a:cubicBezTo>
                <a:lnTo>
                  <a:pt x="2011947" y="2228098"/>
                </a:lnTo>
                <a:close/>
                <a:moveTo>
                  <a:pt x="957002" y="2228098"/>
                </a:moveTo>
                <a:lnTo>
                  <a:pt x="957002" y="2245051"/>
                </a:lnTo>
                <a:lnTo>
                  <a:pt x="1018658" y="2245051"/>
                </a:lnTo>
                <a:lnTo>
                  <a:pt x="951728" y="2334333"/>
                </a:lnTo>
                <a:lnTo>
                  <a:pt x="951728" y="2350407"/>
                </a:lnTo>
                <a:lnTo>
                  <a:pt x="1047289" y="2350407"/>
                </a:lnTo>
                <a:lnTo>
                  <a:pt x="1047289" y="2333454"/>
                </a:lnTo>
                <a:lnTo>
                  <a:pt x="976089" y="2333454"/>
                </a:lnTo>
                <a:lnTo>
                  <a:pt x="1043648" y="2243041"/>
                </a:lnTo>
                <a:lnTo>
                  <a:pt x="1043648" y="2228098"/>
                </a:lnTo>
                <a:close/>
                <a:moveTo>
                  <a:pt x="842702" y="2228098"/>
                </a:moveTo>
                <a:lnTo>
                  <a:pt x="842702" y="2245051"/>
                </a:lnTo>
                <a:lnTo>
                  <a:pt x="904358" y="2245051"/>
                </a:lnTo>
                <a:lnTo>
                  <a:pt x="837428" y="2334333"/>
                </a:lnTo>
                <a:lnTo>
                  <a:pt x="837428" y="2350407"/>
                </a:lnTo>
                <a:lnTo>
                  <a:pt x="932989" y="2350407"/>
                </a:lnTo>
                <a:lnTo>
                  <a:pt x="932989" y="2333454"/>
                </a:lnTo>
                <a:lnTo>
                  <a:pt x="861789" y="2333454"/>
                </a:lnTo>
                <a:lnTo>
                  <a:pt x="929348" y="2243041"/>
                </a:lnTo>
                <a:lnTo>
                  <a:pt x="929348" y="2228098"/>
                </a:lnTo>
                <a:close/>
                <a:moveTo>
                  <a:pt x="791956" y="2228098"/>
                </a:moveTo>
                <a:lnTo>
                  <a:pt x="791956" y="2350407"/>
                </a:lnTo>
                <a:lnTo>
                  <a:pt x="812927" y="2350407"/>
                </a:lnTo>
                <a:lnTo>
                  <a:pt x="812927" y="2228098"/>
                </a:lnTo>
                <a:close/>
                <a:moveTo>
                  <a:pt x="647825" y="2228098"/>
                </a:moveTo>
                <a:lnTo>
                  <a:pt x="647825" y="2307963"/>
                </a:lnTo>
                <a:cubicBezTo>
                  <a:pt x="647825" y="2321776"/>
                  <a:pt x="650965" y="2332617"/>
                  <a:pt x="657243" y="2340486"/>
                </a:cubicBezTo>
                <a:cubicBezTo>
                  <a:pt x="663522" y="2348355"/>
                  <a:pt x="673735" y="2352290"/>
                  <a:pt x="687883" y="2352290"/>
                </a:cubicBezTo>
                <a:cubicBezTo>
                  <a:pt x="698683" y="2352290"/>
                  <a:pt x="707661" y="2350051"/>
                  <a:pt x="714819" y="2345572"/>
                </a:cubicBezTo>
                <a:cubicBezTo>
                  <a:pt x="721977" y="2341093"/>
                  <a:pt x="727523" y="2336426"/>
                  <a:pt x="731457" y="2331571"/>
                </a:cubicBezTo>
                <a:lnTo>
                  <a:pt x="732085" y="2350407"/>
                </a:lnTo>
                <a:lnTo>
                  <a:pt x="752303" y="2350407"/>
                </a:lnTo>
                <a:lnTo>
                  <a:pt x="752303" y="2228098"/>
                </a:lnTo>
                <a:lnTo>
                  <a:pt x="731206" y="2228098"/>
                </a:lnTo>
                <a:lnTo>
                  <a:pt x="731206" y="2314743"/>
                </a:lnTo>
                <a:cubicBezTo>
                  <a:pt x="727439" y="2319767"/>
                  <a:pt x="722458" y="2324183"/>
                  <a:pt x="716263" y="2327992"/>
                </a:cubicBezTo>
                <a:cubicBezTo>
                  <a:pt x="710068" y="2331801"/>
                  <a:pt x="702366" y="2333705"/>
                  <a:pt x="693157" y="2333705"/>
                </a:cubicBezTo>
                <a:cubicBezTo>
                  <a:pt x="686544" y="2333705"/>
                  <a:pt x="681479" y="2332491"/>
                  <a:pt x="677963" y="2330063"/>
                </a:cubicBezTo>
                <a:cubicBezTo>
                  <a:pt x="674447" y="2327636"/>
                  <a:pt x="672061" y="2324245"/>
                  <a:pt x="670805" y="2319892"/>
                </a:cubicBezTo>
                <a:cubicBezTo>
                  <a:pt x="669549" y="2315539"/>
                  <a:pt x="668922" y="2310600"/>
                  <a:pt x="668922" y="2305074"/>
                </a:cubicBezTo>
                <a:lnTo>
                  <a:pt x="668922" y="2228098"/>
                </a:lnTo>
                <a:close/>
                <a:moveTo>
                  <a:pt x="3041349" y="2226590"/>
                </a:moveTo>
                <a:cubicBezTo>
                  <a:pt x="3031555" y="2226590"/>
                  <a:pt x="3023601" y="2228725"/>
                  <a:pt x="3017489" y="2232995"/>
                </a:cubicBezTo>
                <a:cubicBezTo>
                  <a:pt x="3011379" y="2237265"/>
                  <a:pt x="3006607" y="2242581"/>
                  <a:pt x="3003174" y="2248943"/>
                </a:cubicBezTo>
                <a:lnTo>
                  <a:pt x="3002421" y="2228098"/>
                </a:lnTo>
                <a:lnTo>
                  <a:pt x="2982706" y="2228098"/>
                </a:lnTo>
                <a:lnTo>
                  <a:pt x="2982706" y="2350407"/>
                </a:lnTo>
                <a:lnTo>
                  <a:pt x="3003676" y="2350407"/>
                </a:lnTo>
                <a:lnTo>
                  <a:pt x="3003676" y="2264514"/>
                </a:lnTo>
                <a:cubicBezTo>
                  <a:pt x="3006356" y="2260831"/>
                  <a:pt x="3009411" y="2257587"/>
                  <a:pt x="3012844" y="2254782"/>
                </a:cubicBezTo>
                <a:cubicBezTo>
                  <a:pt x="3016277" y="2251977"/>
                  <a:pt x="3020295" y="2249780"/>
                  <a:pt x="3024899" y="2248190"/>
                </a:cubicBezTo>
                <a:cubicBezTo>
                  <a:pt x="3029504" y="2246599"/>
                  <a:pt x="3034861" y="2245804"/>
                  <a:pt x="3040972" y="2245804"/>
                </a:cubicBezTo>
                <a:lnTo>
                  <a:pt x="3043860" y="2245804"/>
                </a:lnTo>
                <a:lnTo>
                  <a:pt x="3043860" y="2226590"/>
                </a:lnTo>
                <a:close/>
                <a:moveTo>
                  <a:pt x="2193624" y="2226590"/>
                </a:moveTo>
                <a:cubicBezTo>
                  <a:pt x="2183829" y="2226590"/>
                  <a:pt x="2175876" y="2228725"/>
                  <a:pt x="2169765" y="2232995"/>
                </a:cubicBezTo>
                <a:cubicBezTo>
                  <a:pt x="2163654" y="2237265"/>
                  <a:pt x="2158882" y="2242581"/>
                  <a:pt x="2155449" y="2248943"/>
                </a:cubicBezTo>
                <a:lnTo>
                  <a:pt x="2154696" y="2228098"/>
                </a:lnTo>
                <a:lnTo>
                  <a:pt x="2134981" y="2228098"/>
                </a:lnTo>
                <a:lnTo>
                  <a:pt x="2134981" y="2350407"/>
                </a:lnTo>
                <a:lnTo>
                  <a:pt x="2155952" y="2350407"/>
                </a:lnTo>
                <a:lnTo>
                  <a:pt x="2155952" y="2264514"/>
                </a:lnTo>
                <a:cubicBezTo>
                  <a:pt x="2158631" y="2260831"/>
                  <a:pt x="2161686" y="2257587"/>
                  <a:pt x="2165119" y="2254782"/>
                </a:cubicBezTo>
                <a:cubicBezTo>
                  <a:pt x="2168551" y="2251977"/>
                  <a:pt x="2172569" y="2249780"/>
                  <a:pt x="2177174" y="2248190"/>
                </a:cubicBezTo>
                <a:cubicBezTo>
                  <a:pt x="2181778" y="2246599"/>
                  <a:pt x="2187136" y="2245804"/>
                  <a:pt x="2193247" y="2245804"/>
                </a:cubicBezTo>
                <a:lnTo>
                  <a:pt x="2196136" y="2245804"/>
                </a:lnTo>
                <a:lnTo>
                  <a:pt x="2196136" y="2226590"/>
                </a:lnTo>
                <a:close/>
                <a:moveTo>
                  <a:pt x="1579899" y="2226340"/>
                </a:moveTo>
                <a:cubicBezTo>
                  <a:pt x="1568932" y="2226340"/>
                  <a:pt x="1559932" y="2228538"/>
                  <a:pt x="1552900" y="2232932"/>
                </a:cubicBezTo>
                <a:cubicBezTo>
                  <a:pt x="1545868" y="2237327"/>
                  <a:pt x="1540468" y="2241995"/>
                  <a:pt x="1536701" y="2246934"/>
                </a:cubicBezTo>
                <a:lnTo>
                  <a:pt x="1535948" y="2228098"/>
                </a:lnTo>
                <a:lnTo>
                  <a:pt x="1515856" y="2228098"/>
                </a:lnTo>
                <a:lnTo>
                  <a:pt x="1515856" y="2350407"/>
                </a:lnTo>
                <a:lnTo>
                  <a:pt x="1536827" y="2350407"/>
                </a:lnTo>
                <a:lnTo>
                  <a:pt x="1536827" y="2263761"/>
                </a:lnTo>
                <a:cubicBezTo>
                  <a:pt x="1540594" y="2258821"/>
                  <a:pt x="1545575" y="2254279"/>
                  <a:pt x="1551770" y="2250136"/>
                </a:cubicBezTo>
                <a:cubicBezTo>
                  <a:pt x="1557965" y="2245992"/>
                  <a:pt x="1565625" y="2243920"/>
                  <a:pt x="1574750" y="2243920"/>
                </a:cubicBezTo>
                <a:cubicBezTo>
                  <a:pt x="1580861" y="2243920"/>
                  <a:pt x="1585529" y="2245239"/>
                  <a:pt x="1588752" y="2247876"/>
                </a:cubicBezTo>
                <a:cubicBezTo>
                  <a:pt x="1591975" y="2250513"/>
                  <a:pt x="1594214" y="2254133"/>
                  <a:pt x="1595470" y="2258738"/>
                </a:cubicBezTo>
                <a:cubicBezTo>
                  <a:pt x="1596725" y="2263342"/>
                  <a:pt x="1597353" y="2268616"/>
                  <a:pt x="1597353" y="2274560"/>
                </a:cubicBezTo>
                <a:lnTo>
                  <a:pt x="1597353" y="2350407"/>
                </a:lnTo>
                <a:lnTo>
                  <a:pt x="1618324" y="2350407"/>
                </a:lnTo>
                <a:lnTo>
                  <a:pt x="1618324" y="2271546"/>
                </a:lnTo>
                <a:cubicBezTo>
                  <a:pt x="1618324" y="2257231"/>
                  <a:pt x="1615269" y="2246118"/>
                  <a:pt x="1609157" y="2238206"/>
                </a:cubicBezTo>
                <a:cubicBezTo>
                  <a:pt x="1603046" y="2230295"/>
                  <a:pt x="1593293" y="2226340"/>
                  <a:pt x="1579899" y="2226340"/>
                </a:cubicBezTo>
                <a:close/>
                <a:moveTo>
                  <a:pt x="3908105" y="2225963"/>
                </a:moveTo>
                <a:cubicBezTo>
                  <a:pt x="3898310" y="2225963"/>
                  <a:pt x="3889625" y="2227386"/>
                  <a:pt x="3882048" y="2230233"/>
                </a:cubicBezTo>
                <a:cubicBezTo>
                  <a:pt x="3874472" y="2233079"/>
                  <a:pt x="3868528" y="2237600"/>
                  <a:pt x="3864217" y="2243795"/>
                </a:cubicBezTo>
                <a:cubicBezTo>
                  <a:pt x="3859905" y="2249989"/>
                  <a:pt x="3857750" y="2258110"/>
                  <a:pt x="3857750" y="2268156"/>
                </a:cubicBezTo>
                <a:lnTo>
                  <a:pt x="3878093" y="2268156"/>
                </a:lnTo>
                <a:cubicBezTo>
                  <a:pt x="3878093" y="2258947"/>
                  <a:pt x="3880981" y="2252208"/>
                  <a:pt x="3886757" y="2247938"/>
                </a:cubicBezTo>
                <a:cubicBezTo>
                  <a:pt x="3892534" y="2243669"/>
                  <a:pt x="3899650" y="2241534"/>
                  <a:pt x="3908105" y="2241534"/>
                </a:cubicBezTo>
                <a:cubicBezTo>
                  <a:pt x="3916058" y="2241534"/>
                  <a:pt x="3922630" y="2243481"/>
                  <a:pt x="3927820" y="2247373"/>
                </a:cubicBezTo>
                <a:cubicBezTo>
                  <a:pt x="3933010" y="2251266"/>
                  <a:pt x="3935606" y="2258445"/>
                  <a:pt x="3935606" y="2268909"/>
                </a:cubicBezTo>
                <a:lnTo>
                  <a:pt x="3935606" y="2277449"/>
                </a:lnTo>
                <a:cubicBezTo>
                  <a:pt x="3918779" y="2277615"/>
                  <a:pt x="3904087" y="2278725"/>
                  <a:pt x="3891529" y="2280776"/>
                </a:cubicBezTo>
                <a:cubicBezTo>
                  <a:pt x="3878972" y="2282827"/>
                  <a:pt x="3869261" y="2286699"/>
                  <a:pt x="3862396" y="2292391"/>
                </a:cubicBezTo>
                <a:cubicBezTo>
                  <a:pt x="3855531" y="2298084"/>
                  <a:pt x="3852099" y="2306414"/>
                  <a:pt x="3852099" y="2317380"/>
                </a:cubicBezTo>
                <a:cubicBezTo>
                  <a:pt x="3852099" y="2325083"/>
                  <a:pt x="3853836" y="2331550"/>
                  <a:pt x="3857310" y="2336782"/>
                </a:cubicBezTo>
                <a:cubicBezTo>
                  <a:pt x="3860785" y="2342014"/>
                  <a:pt x="3865431" y="2345969"/>
                  <a:pt x="3871249" y="2348649"/>
                </a:cubicBezTo>
                <a:cubicBezTo>
                  <a:pt x="3877067" y="2351328"/>
                  <a:pt x="3883492" y="2352667"/>
                  <a:pt x="3890525" y="2352667"/>
                </a:cubicBezTo>
                <a:cubicBezTo>
                  <a:pt x="3900403" y="2352667"/>
                  <a:pt x="3909047" y="2350762"/>
                  <a:pt x="3916456" y="2346953"/>
                </a:cubicBezTo>
                <a:cubicBezTo>
                  <a:pt x="3923864" y="2343144"/>
                  <a:pt x="3930373" y="2338100"/>
                  <a:pt x="3935982" y="2331822"/>
                </a:cubicBezTo>
                <a:lnTo>
                  <a:pt x="3936861" y="2350407"/>
                </a:lnTo>
                <a:lnTo>
                  <a:pt x="3956451" y="2350407"/>
                </a:lnTo>
                <a:lnTo>
                  <a:pt x="3956451" y="2268658"/>
                </a:lnTo>
                <a:cubicBezTo>
                  <a:pt x="3956451" y="2259868"/>
                  <a:pt x="3955111" y="2252690"/>
                  <a:pt x="3952432" y="2247122"/>
                </a:cubicBezTo>
                <a:cubicBezTo>
                  <a:pt x="3949754" y="2241555"/>
                  <a:pt x="3946133" y="2237223"/>
                  <a:pt x="3941570" y="2234125"/>
                </a:cubicBezTo>
                <a:cubicBezTo>
                  <a:pt x="3937008" y="2231028"/>
                  <a:pt x="3931859" y="2228893"/>
                  <a:pt x="3926125" y="2227721"/>
                </a:cubicBezTo>
                <a:cubicBezTo>
                  <a:pt x="3920390" y="2226549"/>
                  <a:pt x="3914384" y="2225963"/>
                  <a:pt x="3908105" y="2225963"/>
                </a:cubicBezTo>
                <a:close/>
                <a:moveTo>
                  <a:pt x="3593780" y="2225963"/>
                </a:moveTo>
                <a:cubicBezTo>
                  <a:pt x="3583985" y="2225963"/>
                  <a:pt x="3575300" y="2227386"/>
                  <a:pt x="3567723" y="2230233"/>
                </a:cubicBezTo>
                <a:cubicBezTo>
                  <a:pt x="3560147" y="2233079"/>
                  <a:pt x="3554203" y="2237600"/>
                  <a:pt x="3549892" y="2243795"/>
                </a:cubicBezTo>
                <a:cubicBezTo>
                  <a:pt x="3545580" y="2249989"/>
                  <a:pt x="3543425" y="2258110"/>
                  <a:pt x="3543425" y="2268156"/>
                </a:cubicBezTo>
                <a:lnTo>
                  <a:pt x="3563768" y="2268156"/>
                </a:lnTo>
                <a:cubicBezTo>
                  <a:pt x="3563768" y="2258947"/>
                  <a:pt x="3566656" y="2252208"/>
                  <a:pt x="3572432" y="2247938"/>
                </a:cubicBezTo>
                <a:cubicBezTo>
                  <a:pt x="3578209" y="2243669"/>
                  <a:pt x="3585325" y="2241534"/>
                  <a:pt x="3593780" y="2241534"/>
                </a:cubicBezTo>
                <a:cubicBezTo>
                  <a:pt x="3601733" y="2241534"/>
                  <a:pt x="3608305" y="2243481"/>
                  <a:pt x="3613495" y="2247373"/>
                </a:cubicBezTo>
                <a:cubicBezTo>
                  <a:pt x="3618685" y="2251266"/>
                  <a:pt x="3621281" y="2258445"/>
                  <a:pt x="3621281" y="2268909"/>
                </a:cubicBezTo>
                <a:lnTo>
                  <a:pt x="3621281" y="2277449"/>
                </a:lnTo>
                <a:cubicBezTo>
                  <a:pt x="3604454" y="2277615"/>
                  <a:pt x="3589762" y="2278725"/>
                  <a:pt x="3577204" y="2280776"/>
                </a:cubicBezTo>
                <a:cubicBezTo>
                  <a:pt x="3564647" y="2282827"/>
                  <a:pt x="3554936" y="2286699"/>
                  <a:pt x="3548071" y="2292391"/>
                </a:cubicBezTo>
                <a:cubicBezTo>
                  <a:pt x="3541206" y="2298084"/>
                  <a:pt x="3537774" y="2306414"/>
                  <a:pt x="3537774" y="2317380"/>
                </a:cubicBezTo>
                <a:cubicBezTo>
                  <a:pt x="3537774" y="2325083"/>
                  <a:pt x="3539511" y="2331550"/>
                  <a:pt x="3542985" y="2336782"/>
                </a:cubicBezTo>
                <a:cubicBezTo>
                  <a:pt x="3546460" y="2342014"/>
                  <a:pt x="3551106" y="2345969"/>
                  <a:pt x="3556924" y="2348649"/>
                </a:cubicBezTo>
                <a:cubicBezTo>
                  <a:pt x="3562742" y="2351328"/>
                  <a:pt x="3569167" y="2352667"/>
                  <a:pt x="3576200" y="2352667"/>
                </a:cubicBezTo>
                <a:cubicBezTo>
                  <a:pt x="3586078" y="2352667"/>
                  <a:pt x="3594722" y="2350762"/>
                  <a:pt x="3602131" y="2346953"/>
                </a:cubicBezTo>
                <a:cubicBezTo>
                  <a:pt x="3609539" y="2343144"/>
                  <a:pt x="3616048" y="2338100"/>
                  <a:pt x="3621657" y="2331822"/>
                </a:cubicBezTo>
                <a:lnTo>
                  <a:pt x="3622536" y="2350407"/>
                </a:lnTo>
                <a:lnTo>
                  <a:pt x="3642126" y="2350407"/>
                </a:lnTo>
                <a:lnTo>
                  <a:pt x="3642126" y="2268658"/>
                </a:lnTo>
                <a:cubicBezTo>
                  <a:pt x="3642126" y="2259868"/>
                  <a:pt x="3640786" y="2252690"/>
                  <a:pt x="3638107" y="2247122"/>
                </a:cubicBezTo>
                <a:cubicBezTo>
                  <a:pt x="3635429" y="2241555"/>
                  <a:pt x="3631808" y="2237223"/>
                  <a:pt x="3627245" y="2234125"/>
                </a:cubicBezTo>
                <a:cubicBezTo>
                  <a:pt x="3622683" y="2231028"/>
                  <a:pt x="3617534" y="2228893"/>
                  <a:pt x="3611800" y="2227721"/>
                </a:cubicBezTo>
                <a:cubicBezTo>
                  <a:pt x="3606065" y="2226549"/>
                  <a:pt x="3600059" y="2225963"/>
                  <a:pt x="3593780" y="2225963"/>
                </a:cubicBezTo>
                <a:close/>
                <a:moveTo>
                  <a:pt x="3459676" y="2225963"/>
                </a:moveTo>
                <a:cubicBezTo>
                  <a:pt x="3447119" y="2225963"/>
                  <a:pt x="3436759" y="2228641"/>
                  <a:pt x="3428597" y="2233999"/>
                </a:cubicBezTo>
                <a:cubicBezTo>
                  <a:pt x="3420435" y="2239358"/>
                  <a:pt x="3414365" y="2246787"/>
                  <a:pt x="3410389" y="2256289"/>
                </a:cubicBezTo>
                <a:cubicBezTo>
                  <a:pt x="3406412" y="2265791"/>
                  <a:pt x="3404424" y="2276778"/>
                  <a:pt x="3404424" y="2289252"/>
                </a:cubicBezTo>
                <a:cubicBezTo>
                  <a:pt x="3404424" y="2301224"/>
                  <a:pt x="3406475" y="2312002"/>
                  <a:pt x="3410577" y="2321587"/>
                </a:cubicBezTo>
                <a:cubicBezTo>
                  <a:pt x="3414679" y="2331173"/>
                  <a:pt x="3420979" y="2338749"/>
                  <a:pt x="3429476" y="2344316"/>
                </a:cubicBezTo>
                <a:cubicBezTo>
                  <a:pt x="3437973" y="2349884"/>
                  <a:pt x="3448877" y="2352667"/>
                  <a:pt x="3462188" y="2352667"/>
                </a:cubicBezTo>
                <a:cubicBezTo>
                  <a:pt x="3472485" y="2352667"/>
                  <a:pt x="3481401" y="2350971"/>
                  <a:pt x="3488935" y="2347581"/>
                </a:cubicBezTo>
                <a:cubicBezTo>
                  <a:pt x="3496470" y="2344191"/>
                  <a:pt x="3502330" y="2339377"/>
                  <a:pt x="3506515" y="2333140"/>
                </a:cubicBezTo>
                <a:cubicBezTo>
                  <a:pt x="3510701" y="2326904"/>
                  <a:pt x="3512920" y="2319474"/>
                  <a:pt x="3513171" y="2310851"/>
                </a:cubicBezTo>
                <a:lnTo>
                  <a:pt x="3492451" y="2310851"/>
                </a:lnTo>
                <a:cubicBezTo>
                  <a:pt x="3492200" y="2319139"/>
                  <a:pt x="3489437" y="2325480"/>
                  <a:pt x="3484163" y="2329875"/>
                </a:cubicBezTo>
                <a:cubicBezTo>
                  <a:pt x="3478889" y="2334270"/>
                  <a:pt x="3471564" y="2336468"/>
                  <a:pt x="3462188" y="2336468"/>
                </a:cubicBezTo>
                <a:cubicBezTo>
                  <a:pt x="3453398" y="2336468"/>
                  <a:pt x="3446324" y="2334459"/>
                  <a:pt x="3440966" y="2330440"/>
                </a:cubicBezTo>
                <a:cubicBezTo>
                  <a:pt x="3435608" y="2326422"/>
                  <a:pt x="3431694" y="2321085"/>
                  <a:pt x="3429225" y="2314430"/>
                </a:cubicBezTo>
                <a:cubicBezTo>
                  <a:pt x="3426755" y="2307774"/>
                  <a:pt x="3425479" y="2300470"/>
                  <a:pt x="3425395" y="2292517"/>
                </a:cubicBezTo>
                <a:lnTo>
                  <a:pt x="3512543" y="2292517"/>
                </a:lnTo>
                <a:cubicBezTo>
                  <a:pt x="3512710" y="2291764"/>
                  <a:pt x="3512836" y="2290529"/>
                  <a:pt x="3512920" y="2288813"/>
                </a:cubicBezTo>
                <a:cubicBezTo>
                  <a:pt x="3513003" y="2287096"/>
                  <a:pt x="3513045" y="2285610"/>
                  <a:pt x="3513045" y="2284355"/>
                </a:cubicBezTo>
                <a:cubicBezTo>
                  <a:pt x="3513045" y="2265519"/>
                  <a:pt x="3508315" y="2251078"/>
                  <a:pt x="3498855" y="2241032"/>
                </a:cubicBezTo>
                <a:cubicBezTo>
                  <a:pt x="3489396" y="2230986"/>
                  <a:pt x="3476336" y="2225963"/>
                  <a:pt x="3459676" y="2225963"/>
                </a:cubicBezTo>
                <a:close/>
                <a:moveTo>
                  <a:pt x="2624598" y="2225963"/>
                </a:moveTo>
                <a:cubicBezTo>
                  <a:pt x="2618068" y="2225963"/>
                  <a:pt x="2611999" y="2226653"/>
                  <a:pt x="2606389" y="2228035"/>
                </a:cubicBezTo>
                <a:cubicBezTo>
                  <a:pt x="2600780" y="2229416"/>
                  <a:pt x="2595904" y="2231489"/>
                  <a:pt x="2591760" y="2234251"/>
                </a:cubicBezTo>
                <a:cubicBezTo>
                  <a:pt x="2587616" y="2237013"/>
                  <a:pt x="2584393" y="2240467"/>
                  <a:pt x="2582092" y="2244610"/>
                </a:cubicBezTo>
                <a:cubicBezTo>
                  <a:pt x="2579789" y="2248755"/>
                  <a:pt x="2578637" y="2253547"/>
                  <a:pt x="2578637" y="2258989"/>
                </a:cubicBezTo>
                <a:cubicBezTo>
                  <a:pt x="2578637" y="2265937"/>
                  <a:pt x="2580270" y="2271692"/>
                  <a:pt x="2583535" y="2276256"/>
                </a:cubicBezTo>
                <a:cubicBezTo>
                  <a:pt x="2586800" y="2280818"/>
                  <a:pt x="2591697" y="2284585"/>
                  <a:pt x="2598227" y="2287556"/>
                </a:cubicBezTo>
                <a:cubicBezTo>
                  <a:pt x="2604757" y="2290529"/>
                  <a:pt x="2612793" y="2293145"/>
                  <a:pt x="2622338" y="2295406"/>
                </a:cubicBezTo>
                <a:cubicBezTo>
                  <a:pt x="2634058" y="2298168"/>
                  <a:pt x="2642241" y="2301015"/>
                  <a:pt x="2646887" y="2303944"/>
                </a:cubicBezTo>
                <a:cubicBezTo>
                  <a:pt x="2651533" y="2306874"/>
                  <a:pt x="2653857" y="2311353"/>
                  <a:pt x="2653857" y="2317380"/>
                </a:cubicBezTo>
                <a:cubicBezTo>
                  <a:pt x="2653857" y="2324413"/>
                  <a:pt x="2651282" y="2329457"/>
                  <a:pt x="2646134" y="2332512"/>
                </a:cubicBezTo>
                <a:cubicBezTo>
                  <a:pt x="2640985" y="2335568"/>
                  <a:pt x="2634435" y="2337096"/>
                  <a:pt x="2626481" y="2337096"/>
                </a:cubicBezTo>
                <a:cubicBezTo>
                  <a:pt x="2617608" y="2337096"/>
                  <a:pt x="2610220" y="2335149"/>
                  <a:pt x="2604318" y="2331256"/>
                </a:cubicBezTo>
                <a:cubicBezTo>
                  <a:pt x="2598416" y="2327364"/>
                  <a:pt x="2595465" y="2320646"/>
                  <a:pt x="2595465" y="2311102"/>
                </a:cubicBezTo>
                <a:lnTo>
                  <a:pt x="2575247" y="2311102"/>
                </a:lnTo>
                <a:cubicBezTo>
                  <a:pt x="2575247" y="2318636"/>
                  <a:pt x="2576565" y="2325061"/>
                  <a:pt x="2579202" y="2330377"/>
                </a:cubicBezTo>
                <a:cubicBezTo>
                  <a:pt x="2581840" y="2335694"/>
                  <a:pt x="2585503" y="2339984"/>
                  <a:pt x="2590190" y="2343248"/>
                </a:cubicBezTo>
                <a:cubicBezTo>
                  <a:pt x="2594879" y="2346514"/>
                  <a:pt x="2600299" y="2348899"/>
                  <a:pt x="2606452" y="2350407"/>
                </a:cubicBezTo>
                <a:cubicBezTo>
                  <a:pt x="2612606" y="2351914"/>
                  <a:pt x="2619115" y="2352667"/>
                  <a:pt x="2625979" y="2352667"/>
                </a:cubicBezTo>
                <a:cubicBezTo>
                  <a:pt x="2632845" y="2352667"/>
                  <a:pt x="2639227" y="2351955"/>
                  <a:pt x="2645130" y="2350532"/>
                </a:cubicBezTo>
                <a:cubicBezTo>
                  <a:pt x="2651031" y="2349109"/>
                  <a:pt x="2656180" y="2346911"/>
                  <a:pt x="2660575" y="2343940"/>
                </a:cubicBezTo>
                <a:cubicBezTo>
                  <a:pt x="2664970" y="2340968"/>
                  <a:pt x="2668402" y="2337159"/>
                  <a:pt x="2670872" y="2332512"/>
                </a:cubicBezTo>
                <a:cubicBezTo>
                  <a:pt x="2673342" y="2327866"/>
                  <a:pt x="2674577" y="2322362"/>
                  <a:pt x="2674577" y="2315999"/>
                </a:cubicBezTo>
                <a:cubicBezTo>
                  <a:pt x="2674577" y="2308632"/>
                  <a:pt x="2673006" y="2302584"/>
                  <a:pt x="2669868" y="2297854"/>
                </a:cubicBezTo>
                <a:cubicBezTo>
                  <a:pt x="2666728" y="2293124"/>
                  <a:pt x="2662061" y="2289252"/>
                  <a:pt x="2655866" y="2286238"/>
                </a:cubicBezTo>
                <a:cubicBezTo>
                  <a:pt x="2649671" y="2283225"/>
                  <a:pt x="2642011" y="2280629"/>
                  <a:pt x="2632886" y="2278453"/>
                </a:cubicBezTo>
                <a:cubicBezTo>
                  <a:pt x="2624514" y="2276444"/>
                  <a:pt x="2617859" y="2274539"/>
                  <a:pt x="2612920" y="2272740"/>
                </a:cubicBezTo>
                <a:cubicBezTo>
                  <a:pt x="2607980" y="2270939"/>
                  <a:pt x="2604464" y="2268909"/>
                  <a:pt x="2602372" y="2266648"/>
                </a:cubicBezTo>
                <a:cubicBezTo>
                  <a:pt x="2600278" y="2264389"/>
                  <a:pt x="2599232" y="2261626"/>
                  <a:pt x="2599232" y="2258361"/>
                </a:cubicBezTo>
                <a:cubicBezTo>
                  <a:pt x="2599232" y="2252668"/>
                  <a:pt x="2601576" y="2248483"/>
                  <a:pt x="2606264" y="2245804"/>
                </a:cubicBezTo>
                <a:cubicBezTo>
                  <a:pt x="2610952" y="2243125"/>
                  <a:pt x="2617063" y="2241785"/>
                  <a:pt x="2624598" y="2241785"/>
                </a:cubicBezTo>
                <a:cubicBezTo>
                  <a:pt x="2632048" y="2241785"/>
                  <a:pt x="2638370" y="2243585"/>
                  <a:pt x="2643559" y="2247185"/>
                </a:cubicBezTo>
                <a:cubicBezTo>
                  <a:pt x="2648749" y="2250785"/>
                  <a:pt x="2651346" y="2256938"/>
                  <a:pt x="2651346" y="2265645"/>
                </a:cubicBezTo>
                <a:lnTo>
                  <a:pt x="2671688" y="2265645"/>
                </a:lnTo>
                <a:cubicBezTo>
                  <a:pt x="2671688" y="2258612"/>
                  <a:pt x="2670432" y="2252585"/>
                  <a:pt x="2667921" y="2247561"/>
                </a:cubicBezTo>
                <a:cubicBezTo>
                  <a:pt x="2665410" y="2242539"/>
                  <a:pt x="2661997" y="2238437"/>
                  <a:pt x="2657687" y="2235256"/>
                </a:cubicBezTo>
                <a:cubicBezTo>
                  <a:pt x="2653375" y="2232074"/>
                  <a:pt x="2648394" y="2229731"/>
                  <a:pt x="2642743" y="2228223"/>
                </a:cubicBezTo>
                <a:cubicBezTo>
                  <a:pt x="2637093" y="2226717"/>
                  <a:pt x="2631044" y="2225963"/>
                  <a:pt x="2624598" y="2225963"/>
                </a:cubicBezTo>
                <a:close/>
                <a:moveTo>
                  <a:pt x="2383351" y="2225963"/>
                </a:moveTo>
                <a:cubicBezTo>
                  <a:pt x="2370794" y="2225963"/>
                  <a:pt x="2360435" y="2228641"/>
                  <a:pt x="2352273" y="2233999"/>
                </a:cubicBezTo>
                <a:cubicBezTo>
                  <a:pt x="2344110" y="2239358"/>
                  <a:pt x="2338040" y="2246787"/>
                  <a:pt x="2334064" y="2256289"/>
                </a:cubicBezTo>
                <a:cubicBezTo>
                  <a:pt x="2330088" y="2265791"/>
                  <a:pt x="2328099" y="2276778"/>
                  <a:pt x="2328099" y="2289252"/>
                </a:cubicBezTo>
                <a:cubicBezTo>
                  <a:pt x="2328099" y="2301224"/>
                  <a:pt x="2330151" y="2312002"/>
                  <a:pt x="2334252" y="2321587"/>
                </a:cubicBezTo>
                <a:cubicBezTo>
                  <a:pt x="2338355" y="2331173"/>
                  <a:pt x="2344654" y="2338749"/>
                  <a:pt x="2353151" y="2344316"/>
                </a:cubicBezTo>
                <a:cubicBezTo>
                  <a:pt x="2361649" y="2349884"/>
                  <a:pt x="2372553" y="2352667"/>
                  <a:pt x="2385863" y="2352667"/>
                </a:cubicBezTo>
                <a:cubicBezTo>
                  <a:pt x="2396161" y="2352667"/>
                  <a:pt x="2405076" y="2350971"/>
                  <a:pt x="2412610" y="2347581"/>
                </a:cubicBezTo>
                <a:cubicBezTo>
                  <a:pt x="2420145" y="2344191"/>
                  <a:pt x="2426005" y="2339377"/>
                  <a:pt x="2430191" y="2333140"/>
                </a:cubicBezTo>
                <a:cubicBezTo>
                  <a:pt x="2434377" y="2326904"/>
                  <a:pt x="2436595" y="2319474"/>
                  <a:pt x="2436846" y="2310851"/>
                </a:cubicBezTo>
                <a:lnTo>
                  <a:pt x="2416126" y="2310851"/>
                </a:lnTo>
                <a:cubicBezTo>
                  <a:pt x="2415876" y="2319139"/>
                  <a:pt x="2413113" y="2325480"/>
                  <a:pt x="2407838" y="2329875"/>
                </a:cubicBezTo>
                <a:cubicBezTo>
                  <a:pt x="2402565" y="2334270"/>
                  <a:pt x="2395240" y="2336468"/>
                  <a:pt x="2385863" y="2336468"/>
                </a:cubicBezTo>
                <a:cubicBezTo>
                  <a:pt x="2377073" y="2336468"/>
                  <a:pt x="2369999" y="2334459"/>
                  <a:pt x="2364642" y="2330440"/>
                </a:cubicBezTo>
                <a:cubicBezTo>
                  <a:pt x="2359283" y="2326422"/>
                  <a:pt x="2355370" y="2321085"/>
                  <a:pt x="2352900" y="2314430"/>
                </a:cubicBezTo>
                <a:cubicBezTo>
                  <a:pt x="2350431" y="2307774"/>
                  <a:pt x="2349154" y="2300470"/>
                  <a:pt x="2349070" y="2292517"/>
                </a:cubicBezTo>
                <a:lnTo>
                  <a:pt x="2436218" y="2292517"/>
                </a:lnTo>
                <a:cubicBezTo>
                  <a:pt x="2436386" y="2291764"/>
                  <a:pt x="2436512" y="2290529"/>
                  <a:pt x="2436595" y="2288813"/>
                </a:cubicBezTo>
                <a:cubicBezTo>
                  <a:pt x="2436679" y="2287096"/>
                  <a:pt x="2436721" y="2285610"/>
                  <a:pt x="2436721" y="2284355"/>
                </a:cubicBezTo>
                <a:cubicBezTo>
                  <a:pt x="2436721" y="2265519"/>
                  <a:pt x="2431991" y="2251078"/>
                  <a:pt x="2422530" y="2241032"/>
                </a:cubicBezTo>
                <a:cubicBezTo>
                  <a:pt x="2413071" y="2230986"/>
                  <a:pt x="2400011" y="2225963"/>
                  <a:pt x="2383351" y="2225963"/>
                </a:cubicBezTo>
                <a:close/>
                <a:moveTo>
                  <a:pt x="1431605" y="2225963"/>
                </a:moveTo>
                <a:cubicBezTo>
                  <a:pt x="1421811" y="2225963"/>
                  <a:pt x="1413125" y="2227386"/>
                  <a:pt x="1405549" y="2230233"/>
                </a:cubicBezTo>
                <a:cubicBezTo>
                  <a:pt x="1397973" y="2233079"/>
                  <a:pt x="1392029" y="2237600"/>
                  <a:pt x="1387717" y="2243795"/>
                </a:cubicBezTo>
                <a:cubicBezTo>
                  <a:pt x="1383406" y="2249989"/>
                  <a:pt x="1381251" y="2258110"/>
                  <a:pt x="1381251" y="2268156"/>
                </a:cubicBezTo>
                <a:lnTo>
                  <a:pt x="1401593" y="2268156"/>
                </a:lnTo>
                <a:cubicBezTo>
                  <a:pt x="1401593" y="2258947"/>
                  <a:pt x="1404481" y="2252208"/>
                  <a:pt x="1410258" y="2247938"/>
                </a:cubicBezTo>
                <a:cubicBezTo>
                  <a:pt x="1416034" y="2243669"/>
                  <a:pt x="1423150" y="2241534"/>
                  <a:pt x="1431605" y="2241534"/>
                </a:cubicBezTo>
                <a:cubicBezTo>
                  <a:pt x="1439559" y="2241534"/>
                  <a:pt x="1446130" y="2243481"/>
                  <a:pt x="1451321" y="2247373"/>
                </a:cubicBezTo>
                <a:cubicBezTo>
                  <a:pt x="1456511" y="2251266"/>
                  <a:pt x="1459106" y="2258445"/>
                  <a:pt x="1459106" y="2268909"/>
                </a:cubicBezTo>
                <a:lnTo>
                  <a:pt x="1459106" y="2277449"/>
                </a:lnTo>
                <a:cubicBezTo>
                  <a:pt x="1442279" y="2277615"/>
                  <a:pt x="1427587" y="2278725"/>
                  <a:pt x="1415030" y="2280776"/>
                </a:cubicBezTo>
                <a:cubicBezTo>
                  <a:pt x="1402472" y="2282827"/>
                  <a:pt x="1392761" y="2286699"/>
                  <a:pt x="1385897" y="2292391"/>
                </a:cubicBezTo>
                <a:cubicBezTo>
                  <a:pt x="1379032" y="2298084"/>
                  <a:pt x="1375600" y="2306414"/>
                  <a:pt x="1375600" y="2317380"/>
                </a:cubicBezTo>
                <a:cubicBezTo>
                  <a:pt x="1375600" y="2325083"/>
                  <a:pt x="1377337" y="2331550"/>
                  <a:pt x="1380811" y="2336782"/>
                </a:cubicBezTo>
                <a:cubicBezTo>
                  <a:pt x="1384285" y="2342014"/>
                  <a:pt x="1388931" y="2345969"/>
                  <a:pt x="1394750" y="2348649"/>
                </a:cubicBezTo>
                <a:cubicBezTo>
                  <a:pt x="1400568" y="2351328"/>
                  <a:pt x="1406993" y="2352667"/>
                  <a:pt x="1414025" y="2352667"/>
                </a:cubicBezTo>
                <a:cubicBezTo>
                  <a:pt x="1423904" y="2352667"/>
                  <a:pt x="1432547" y="2350762"/>
                  <a:pt x="1439956" y="2346953"/>
                </a:cubicBezTo>
                <a:cubicBezTo>
                  <a:pt x="1447365" y="2343144"/>
                  <a:pt x="1453874" y="2338100"/>
                  <a:pt x="1459483" y="2331822"/>
                </a:cubicBezTo>
                <a:lnTo>
                  <a:pt x="1460362" y="2350407"/>
                </a:lnTo>
                <a:lnTo>
                  <a:pt x="1479951" y="2350407"/>
                </a:lnTo>
                <a:lnTo>
                  <a:pt x="1479951" y="2268658"/>
                </a:lnTo>
                <a:cubicBezTo>
                  <a:pt x="1479951" y="2259868"/>
                  <a:pt x="1478612" y="2252690"/>
                  <a:pt x="1475933" y="2247122"/>
                </a:cubicBezTo>
                <a:cubicBezTo>
                  <a:pt x="1473254" y="2241555"/>
                  <a:pt x="1469633" y="2237223"/>
                  <a:pt x="1465071" y="2234125"/>
                </a:cubicBezTo>
                <a:cubicBezTo>
                  <a:pt x="1460508" y="2231028"/>
                  <a:pt x="1455360" y="2228893"/>
                  <a:pt x="1449625" y="2227721"/>
                </a:cubicBezTo>
                <a:cubicBezTo>
                  <a:pt x="1443891" y="2226549"/>
                  <a:pt x="1437884" y="2225963"/>
                  <a:pt x="1431605" y="2225963"/>
                </a:cubicBezTo>
                <a:close/>
                <a:moveTo>
                  <a:pt x="1252997" y="2225963"/>
                </a:moveTo>
                <a:cubicBezTo>
                  <a:pt x="1246468" y="2225963"/>
                  <a:pt x="1240398" y="2226653"/>
                  <a:pt x="1234790" y="2228035"/>
                </a:cubicBezTo>
                <a:cubicBezTo>
                  <a:pt x="1229180" y="2229416"/>
                  <a:pt x="1224304" y="2231489"/>
                  <a:pt x="1220160" y="2234251"/>
                </a:cubicBezTo>
                <a:cubicBezTo>
                  <a:pt x="1216016" y="2237013"/>
                  <a:pt x="1212793" y="2240467"/>
                  <a:pt x="1210491" y="2244610"/>
                </a:cubicBezTo>
                <a:cubicBezTo>
                  <a:pt x="1208189" y="2248755"/>
                  <a:pt x="1207038" y="2253547"/>
                  <a:pt x="1207038" y="2258989"/>
                </a:cubicBezTo>
                <a:cubicBezTo>
                  <a:pt x="1207038" y="2265937"/>
                  <a:pt x="1208670" y="2271692"/>
                  <a:pt x="1211935" y="2276256"/>
                </a:cubicBezTo>
                <a:cubicBezTo>
                  <a:pt x="1215200" y="2280818"/>
                  <a:pt x="1220097" y="2284585"/>
                  <a:pt x="1226627" y="2287556"/>
                </a:cubicBezTo>
                <a:cubicBezTo>
                  <a:pt x="1233157" y="2290529"/>
                  <a:pt x="1241194" y="2293145"/>
                  <a:pt x="1250738" y="2295406"/>
                </a:cubicBezTo>
                <a:cubicBezTo>
                  <a:pt x="1262458" y="2298168"/>
                  <a:pt x="1270641" y="2301015"/>
                  <a:pt x="1275287" y="2303944"/>
                </a:cubicBezTo>
                <a:cubicBezTo>
                  <a:pt x="1279933" y="2306874"/>
                  <a:pt x="1282257" y="2311353"/>
                  <a:pt x="1282257" y="2317380"/>
                </a:cubicBezTo>
                <a:cubicBezTo>
                  <a:pt x="1282257" y="2324413"/>
                  <a:pt x="1279682" y="2329457"/>
                  <a:pt x="1274534" y="2332512"/>
                </a:cubicBezTo>
                <a:cubicBezTo>
                  <a:pt x="1269385" y="2335568"/>
                  <a:pt x="1262835" y="2337096"/>
                  <a:pt x="1254881" y="2337096"/>
                </a:cubicBezTo>
                <a:cubicBezTo>
                  <a:pt x="1246007" y="2337096"/>
                  <a:pt x="1238620" y="2335149"/>
                  <a:pt x="1232717" y="2331256"/>
                </a:cubicBezTo>
                <a:cubicBezTo>
                  <a:pt x="1226816" y="2327364"/>
                  <a:pt x="1223865" y="2320646"/>
                  <a:pt x="1223865" y="2311102"/>
                </a:cubicBezTo>
                <a:lnTo>
                  <a:pt x="1203647" y="2311102"/>
                </a:lnTo>
                <a:cubicBezTo>
                  <a:pt x="1203647" y="2318636"/>
                  <a:pt x="1204966" y="2325061"/>
                  <a:pt x="1207603" y="2330377"/>
                </a:cubicBezTo>
                <a:cubicBezTo>
                  <a:pt x="1210240" y="2335694"/>
                  <a:pt x="1213902" y="2339984"/>
                  <a:pt x="1218590" y="2343248"/>
                </a:cubicBezTo>
                <a:cubicBezTo>
                  <a:pt x="1223279" y="2346514"/>
                  <a:pt x="1228699" y="2348899"/>
                  <a:pt x="1234852" y="2350407"/>
                </a:cubicBezTo>
                <a:cubicBezTo>
                  <a:pt x="1241005" y="2351914"/>
                  <a:pt x="1247514" y="2352667"/>
                  <a:pt x="1254379" y="2352667"/>
                </a:cubicBezTo>
                <a:cubicBezTo>
                  <a:pt x="1261244" y="2352667"/>
                  <a:pt x="1267627" y="2351955"/>
                  <a:pt x="1273529" y="2350532"/>
                </a:cubicBezTo>
                <a:cubicBezTo>
                  <a:pt x="1279431" y="2349109"/>
                  <a:pt x="1284580" y="2346911"/>
                  <a:pt x="1288975" y="2343940"/>
                </a:cubicBezTo>
                <a:cubicBezTo>
                  <a:pt x="1293370" y="2340968"/>
                  <a:pt x="1296802" y="2337159"/>
                  <a:pt x="1299272" y="2332512"/>
                </a:cubicBezTo>
                <a:cubicBezTo>
                  <a:pt x="1301741" y="2327866"/>
                  <a:pt x="1302976" y="2322362"/>
                  <a:pt x="1302976" y="2315999"/>
                </a:cubicBezTo>
                <a:cubicBezTo>
                  <a:pt x="1302976" y="2308632"/>
                  <a:pt x="1301406" y="2302584"/>
                  <a:pt x="1298267" y="2297854"/>
                </a:cubicBezTo>
                <a:cubicBezTo>
                  <a:pt x="1295128" y="2293124"/>
                  <a:pt x="1290460" y="2289252"/>
                  <a:pt x="1284266" y="2286238"/>
                </a:cubicBezTo>
                <a:cubicBezTo>
                  <a:pt x="1278071" y="2283225"/>
                  <a:pt x="1270411" y="2280629"/>
                  <a:pt x="1261286" y="2278453"/>
                </a:cubicBezTo>
                <a:cubicBezTo>
                  <a:pt x="1252914" y="2276444"/>
                  <a:pt x="1246259" y="2274539"/>
                  <a:pt x="1241320" y="2272740"/>
                </a:cubicBezTo>
                <a:cubicBezTo>
                  <a:pt x="1236380" y="2270939"/>
                  <a:pt x="1232864" y="2268909"/>
                  <a:pt x="1230771" y="2266648"/>
                </a:cubicBezTo>
                <a:cubicBezTo>
                  <a:pt x="1228678" y="2264389"/>
                  <a:pt x="1227632" y="2261626"/>
                  <a:pt x="1227632" y="2258361"/>
                </a:cubicBezTo>
                <a:cubicBezTo>
                  <a:pt x="1227632" y="2252668"/>
                  <a:pt x="1229976" y="2248483"/>
                  <a:pt x="1234664" y="2245804"/>
                </a:cubicBezTo>
                <a:cubicBezTo>
                  <a:pt x="1239352" y="2243125"/>
                  <a:pt x="1245463" y="2241785"/>
                  <a:pt x="1252997" y="2241785"/>
                </a:cubicBezTo>
                <a:cubicBezTo>
                  <a:pt x="1260448" y="2241785"/>
                  <a:pt x="1266769" y="2243585"/>
                  <a:pt x="1271960" y="2247185"/>
                </a:cubicBezTo>
                <a:cubicBezTo>
                  <a:pt x="1277150" y="2250785"/>
                  <a:pt x="1279745" y="2256938"/>
                  <a:pt x="1279745" y="2265645"/>
                </a:cubicBezTo>
                <a:lnTo>
                  <a:pt x="1300088" y="2265645"/>
                </a:lnTo>
                <a:cubicBezTo>
                  <a:pt x="1300088" y="2258612"/>
                  <a:pt x="1298832" y="2252585"/>
                  <a:pt x="1296321" y="2247561"/>
                </a:cubicBezTo>
                <a:cubicBezTo>
                  <a:pt x="1293809" y="2242539"/>
                  <a:pt x="1290398" y="2238437"/>
                  <a:pt x="1286087" y="2235256"/>
                </a:cubicBezTo>
                <a:cubicBezTo>
                  <a:pt x="1281775" y="2232074"/>
                  <a:pt x="1276794" y="2229731"/>
                  <a:pt x="1271143" y="2228223"/>
                </a:cubicBezTo>
                <a:cubicBezTo>
                  <a:pt x="1265492" y="2226717"/>
                  <a:pt x="1259444" y="2225963"/>
                  <a:pt x="1252997" y="2225963"/>
                </a:cubicBezTo>
                <a:close/>
                <a:moveTo>
                  <a:pt x="1126052" y="2225963"/>
                </a:moveTo>
                <a:cubicBezTo>
                  <a:pt x="1113494" y="2225963"/>
                  <a:pt x="1103135" y="2228641"/>
                  <a:pt x="1094972" y="2233999"/>
                </a:cubicBezTo>
                <a:cubicBezTo>
                  <a:pt x="1086810" y="2239358"/>
                  <a:pt x="1080741" y="2246787"/>
                  <a:pt x="1076764" y="2256289"/>
                </a:cubicBezTo>
                <a:cubicBezTo>
                  <a:pt x="1072788" y="2265791"/>
                  <a:pt x="1070799" y="2276778"/>
                  <a:pt x="1070799" y="2289252"/>
                </a:cubicBezTo>
                <a:cubicBezTo>
                  <a:pt x="1070799" y="2301224"/>
                  <a:pt x="1072850" y="2312002"/>
                  <a:pt x="1076953" y="2321587"/>
                </a:cubicBezTo>
                <a:cubicBezTo>
                  <a:pt x="1081055" y="2331173"/>
                  <a:pt x="1087354" y="2338749"/>
                  <a:pt x="1095851" y="2344316"/>
                </a:cubicBezTo>
                <a:cubicBezTo>
                  <a:pt x="1104348" y="2349884"/>
                  <a:pt x="1115253" y="2352667"/>
                  <a:pt x="1128563" y="2352667"/>
                </a:cubicBezTo>
                <a:cubicBezTo>
                  <a:pt x="1138860" y="2352667"/>
                  <a:pt x="1147776" y="2350971"/>
                  <a:pt x="1155310" y="2347581"/>
                </a:cubicBezTo>
                <a:cubicBezTo>
                  <a:pt x="1162845" y="2344191"/>
                  <a:pt x="1168705" y="2339377"/>
                  <a:pt x="1172891" y="2333140"/>
                </a:cubicBezTo>
                <a:cubicBezTo>
                  <a:pt x="1177077" y="2326904"/>
                  <a:pt x="1179295" y="2319474"/>
                  <a:pt x="1179546" y="2310851"/>
                </a:cubicBezTo>
                <a:lnTo>
                  <a:pt x="1158827" y="2310851"/>
                </a:lnTo>
                <a:cubicBezTo>
                  <a:pt x="1158575" y="2319139"/>
                  <a:pt x="1155813" y="2325480"/>
                  <a:pt x="1150539" y="2329875"/>
                </a:cubicBezTo>
                <a:cubicBezTo>
                  <a:pt x="1145265" y="2334270"/>
                  <a:pt x="1137939" y="2336468"/>
                  <a:pt x="1128563" y="2336468"/>
                </a:cubicBezTo>
                <a:cubicBezTo>
                  <a:pt x="1119773" y="2336468"/>
                  <a:pt x="1112699" y="2334459"/>
                  <a:pt x="1107341" y="2330440"/>
                </a:cubicBezTo>
                <a:cubicBezTo>
                  <a:pt x="1101984" y="2326422"/>
                  <a:pt x="1098070" y="2321085"/>
                  <a:pt x="1095600" y="2314430"/>
                </a:cubicBezTo>
                <a:cubicBezTo>
                  <a:pt x="1093131" y="2307774"/>
                  <a:pt x="1091854" y="2300470"/>
                  <a:pt x="1091770" y="2292517"/>
                </a:cubicBezTo>
                <a:lnTo>
                  <a:pt x="1178919" y="2292517"/>
                </a:lnTo>
                <a:cubicBezTo>
                  <a:pt x="1179086" y="2291764"/>
                  <a:pt x="1179211" y="2290529"/>
                  <a:pt x="1179295" y="2288813"/>
                </a:cubicBezTo>
                <a:cubicBezTo>
                  <a:pt x="1179379" y="2287096"/>
                  <a:pt x="1179421" y="2285610"/>
                  <a:pt x="1179421" y="2284355"/>
                </a:cubicBezTo>
                <a:cubicBezTo>
                  <a:pt x="1179421" y="2265519"/>
                  <a:pt x="1174691" y="2251078"/>
                  <a:pt x="1165231" y="2241032"/>
                </a:cubicBezTo>
                <a:cubicBezTo>
                  <a:pt x="1155771" y="2230986"/>
                  <a:pt x="1142711" y="2225963"/>
                  <a:pt x="1126052" y="2225963"/>
                </a:cubicBezTo>
                <a:close/>
                <a:moveTo>
                  <a:pt x="550534" y="2225838"/>
                </a:moveTo>
                <a:cubicBezTo>
                  <a:pt x="540153" y="2225838"/>
                  <a:pt x="531132" y="2228223"/>
                  <a:pt x="523472" y="2232995"/>
                </a:cubicBezTo>
                <a:cubicBezTo>
                  <a:pt x="515812" y="2237767"/>
                  <a:pt x="509869" y="2244799"/>
                  <a:pt x="505641" y="2254091"/>
                </a:cubicBezTo>
                <a:cubicBezTo>
                  <a:pt x="501413" y="2263384"/>
                  <a:pt x="499299" y="2274937"/>
                  <a:pt x="499299" y="2288750"/>
                </a:cubicBezTo>
                <a:cubicBezTo>
                  <a:pt x="499299" y="2302730"/>
                  <a:pt x="501246" y="2314493"/>
                  <a:pt x="505139" y="2324036"/>
                </a:cubicBezTo>
                <a:cubicBezTo>
                  <a:pt x="509031" y="2333579"/>
                  <a:pt x="514640" y="2340737"/>
                  <a:pt x="521965" y="2345509"/>
                </a:cubicBezTo>
                <a:cubicBezTo>
                  <a:pt x="529291" y="2350281"/>
                  <a:pt x="538018" y="2352667"/>
                  <a:pt x="548148" y="2352667"/>
                </a:cubicBezTo>
                <a:cubicBezTo>
                  <a:pt x="557273" y="2352667"/>
                  <a:pt x="565288" y="2350783"/>
                  <a:pt x="572195" y="2347016"/>
                </a:cubicBezTo>
                <a:cubicBezTo>
                  <a:pt x="579101" y="2343248"/>
                  <a:pt x="584731" y="2338226"/>
                  <a:pt x="589085" y="2331948"/>
                </a:cubicBezTo>
                <a:lnTo>
                  <a:pt x="589085" y="2395362"/>
                </a:lnTo>
                <a:lnTo>
                  <a:pt x="610055" y="2395362"/>
                </a:lnTo>
                <a:lnTo>
                  <a:pt x="610055" y="2228098"/>
                </a:lnTo>
                <a:lnTo>
                  <a:pt x="589838" y="2228098"/>
                </a:lnTo>
                <a:lnTo>
                  <a:pt x="589085" y="2247059"/>
                </a:lnTo>
                <a:cubicBezTo>
                  <a:pt x="585150" y="2240697"/>
                  <a:pt x="580001" y="2235569"/>
                  <a:pt x="573639" y="2231677"/>
                </a:cubicBezTo>
                <a:cubicBezTo>
                  <a:pt x="567277" y="2227784"/>
                  <a:pt x="559575" y="2225838"/>
                  <a:pt x="550534" y="2225838"/>
                </a:cubicBezTo>
                <a:close/>
                <a:moveTo>
                  <a:pt x="2889936" y="2225712"/>
                </a:moveTo>
                <a:cubicBezTo>
                  <a:pt x="2877964" y="2225712"/>
                  <a:pt x="2867709" y="2228265"/>
                  <a:pt x="2859170" y="2233372"/>
                </a:cubicBezTo>
                <a:cubicBezTo>
                  <a:pt x="2850631" y="2238479"/>
                  <a:pt x="2844122" y="2245783"/>
                  <a:pt x="2839643" y="2255285"/>
                </a:cubicBezTo>
                <a:cubicBezTo>
                  <a:pt x="2835165" y="2264786"/>
                  <a:pt x="2832925" y="2276193"/>
                  <a:pt x="2832925" y="2289503"/>
                </a:cubicBezTo>
                <a:cubicBezTo>
                  <a:pt x="2832925" y="2302479"/>
                  <a:pt x="2835165" y="2313676"/>
                  <a:pt x="2839643" y="2323094"/>
                </a:cubicBezTo>
                <a:cubicBezTo>
                  <a:pt x="2844122" y="2332512"/>
                  <a:pt x="2850631" y="2339754"/>
                  <a:pt x="2859170" y="2344819"/>
                </a:cubicBezTo>
                <a:cubicBezTo>
                  <a:pt x="2867709" y="2349884"/>
                  <a:pt x="2877964" y="2352416"/>
                  <a:pt x="2889936" y="2352416"/>
                </a:cubicBezTo>
                <a:cubicBezTo>
                  <a:pt x="2902158" y="2352416"/>
                  <a:pt x="2912601" y="2349884"/>
                  <a:pt x="2921266" y="2344819"/>
                </a:cubicBezTo>
                <a:cubicBezTo>
                  <a:pt x="2929931" y="2339754"/>
                  <a:pt x="2936585" y="2332512"/>
                  <a:pt x="2941232" y="2323094"/>
                </a:cubicBezTo>
                <a:cubicBezTo>
                  <a:pt x="2945879" y="2313676"/>
                  <a:pt x="2948202" y="2302479"/>
                  <a:pt x="2948202" y="2289503"/>
                </a:cubicBezTo>
                <a:cubicBezTo>
                  <a:pt x="2948202" y="2276193"/>
                  <a:pt x="2945879" y="2264786"/>
                  <a:pt x="2941232" y="2255285"/>
                </a:cubicBezTo>
                <a:cubicBezTo>
                  <a:pt x="2936585" y="2245783"/>
                  <a:pt x="2929931" y="2238479"/>
                  <a:pt x="2921266" y="2233372"/>
                </a:cubicBezTo>
                <a:cubicBezTo>
                  <a:pt x="2912601" y="2228265"/>
                  <a:pt x="2902158" y="2225712"/>
                  <a:pt x="2889936" y="2225712"/>
                </a:cubicBezTo>
                <a:close/>
                <a:moveTo>
                  <a:pt x="3217142" y="2211899"/>
                </a:moveTo>
                <a:cubicBezTo>
                  <a:pt x="3207934" y="2212150"/>
                  <a:pt x="3200420" y="2213699"/>
                  <a:pt x="3194602" y="2216545"/>
                </a:cubicBezTo>
                <a:cubicBezTo>
                  <a:pt x="3191693" y="2217968"/>
                  <a:pt x="3189061" y="2220019"/>
                  <a:pt x="3186706" y="2222698"/>
                </a:cubicBezTo>
                <a:lnTo>
                  <a:pt x="3181037" y="2231723"/>
                </a:lnTo>
                <a:lnTo>
                  <a:pt x="3172124" y="2228506"/>
                </a:lnTo>
                <a:cubicBezTo>
                  <a:pt x="3167772" y="2227564"/>
                  <a:pt x="3162979" y="2227093"/>
                  <a:pt x="3157747" y="2227093"/>
                </a:cubicBezTo>
                <a:cubicBezTo>
                  <a:pt x="3147533" y="2227093"/>
                  <a:pt x="3138889" y="2228977"/>
                  <a:pt x="3131815" y="2232744"/>
                </a:cubicBezTo>
                <a:cubicBezTo>
                  <a:pt x="3124742" y="2236511"/>
                  <a:pt x="3119383" y="2241576"/>
                  <a:pt x="3115743" y="2247938"/>
                </a:cubicBezTo>
                <a:cubicBezTo>
                  <a:pt x="3112100" y="2254301"/>
                  <a:pt x="3110280" y="2261375"/>
                  <a:pt x="3110280" y="2269161"/>
                </a:cubicBezTo>
                <a:cubicBezTo>
                  <a:pt x="3110280" y="2276527"/>
                  <a:pt x="3112079" y="2283371"/>
                  <a:pt x="3115679" y="2289691"/>
                </a:cubicBezTo>
                <a:cubicBezTo>
                  <a:pt x="3117480" y="2292852"/>
                  <a:pt x="3119703" y="2295709"/>
                  <a:pt x="3122351" y="2298262"/>
                </a:cubicBezTo>
                <a:lnTo>
                  <a:pt x="3127959" y="2302371"/>
                </a:lnTo>
                <a:lnTo>
                  <a:pt x="3114989" y="2309532"/>
                </a:lnTo>
                <a:cubicBezTo>
                  <a:pt x="3111681" y="2313174"/>
                  <a:pt x="3110029" y="2317046"/>
                  <a:pt x="3110029" y="2321148"/>
                </a:cubicBezTo>
                <a:cubicBezTo>
                  <a:pt x="3110029" y="2323994"/>
                  <a:pt x="3110992" y="2326946"/>
                  <a:pt x="3112916" y="2330001"/>
                </a:cubicBezTo>
                <a:cubicBezTo>
                  <a:pt x="3114842" y="2333056"/>
                  <a:pt x="3118086" y="2335819"/>
                  <a:pt x="3122648" y="2338288"/>
                </a:cubicBezTo>
                <a:lnTo>
                  <a:pt x="3125022" y="2338916"/>
                </a:lnTo>
                <a:lnTo>
                  <a:pt x="3113607" y="2345886"/>
                </a:lnTo>
                <a:cubicBezTo>
                  <a:pt x="3107538" y="2351411"/>
                  <a:pt x="3104504" y="2357732"/>
                  <a:pt x="3104504" y="2364848"/>
                </a:cubicBezTo>
                <a:cubicBezTo>
                  <a:pt x="3104504" y="2370708"/>
                  <a:pt x="3106262" y="2376149"/>
                  <a:pt x="3109778" y="2381172"/>
                </a:cubicBezTo>
                <a:cubicBezTo>
                  <a:pt x="3113294" y="2386195"/>
                  <a:pt x="3119007" y="2390214"/>
                  <a:pt x="3126918" y="2393227"/>
                </a:cubicBezTo>
                <a:cubicBezTo>
                  <a:pt x="3134829" y="2396241"/>
                  <a:pt x="3145398" y="2397748"/>
                  <a:pt x="3158625" y="2397748"/>
                </a:cubicBezTo>
                <a:cubicBezTo>
                  <a:pt x="3177963" y="2397748"/>
                  <a:pt x="3192551" y="2394211"/>
                  <a:pt x="3202388" y="2387137"/>
                </a:cubicBezTo>
                <a:cubicBezTo>
                  <a:pt x="3212224" y="2380063"/>
                  <a:pt x="3217142" y="2371001"/>
                  <a:pt x="3217142" y="2359950"/>
                </a:cubicBezTo>
                <a:cubicBezTo>
                  <a:pt x="3217142" y="2348816"/>
                  <a:pt x="3212831" y="2340591"/>
                  <a:pt x="3204208" y="2335275"/>
                </a:cubicBezTo>
                <a:cubicBezTo>
                  <a:pt x="3195586" y="2329959"/>
                  <a:pt x="3181229" y="2327301"/>
                  <a:pt x="3161137" y="2327301"/>
                </a:cubicBezTo>
                <a:lnTo>
                  <a:pt x="3152974" y="2327301"/>
                </a:lnTo>
                <a:cubicBezTo>
                  <a:pt x="3146361" y="2327301"/>
                  <a:pt x="3141191" y="2326904"/>
                  <a:pt x="3137466" y="2326108"/>
                </a:cubicBezTo>
                <a:cubicBezTo>
                  <a:pt x="3133741" y="2325313"/>
                  <a:pt x="3131104" y="2324266"/>
                  <a:pt x="3129555" y="2322968"/>
                </a:cubicBezTo>
                <a:cubicBezTo>
                  <a:pt x="3128007" y="2321671"/>
                  <a:pt x="3127233" y="2320185"/>
                  <a:pt x="3127233" y="2318511"/>
                </a:cubicBezTo>
                <a:cubicBezTo>
                  <a:pt x="3127233" y="2316083"/>
                  <a:pt x="3128530" y="2313886"/>
                  <a:pt x="3131124" y="2311918"/>
                </a:cubicBezTo>
                <a:lnTo>
                  <a:pt x="3139596" y="2308036"/>
                </a:lnTo>
                <a:lnTo>
                  <a:pt x="3143195" y="2309391"/>
                </a:lnTo>
                <a:cubicBezTo>
                  <a:pt x="3147455" y="2310365"/>
                  <a:pt x="3152095" y="2310851"/>
                  <a:pt x="3157118" y="2310851"/>
                </a:cubicBezTo>
                <a:cubicBezTo>
                  <a:pt x="3167751" y="2310851"/>
                  <a:pt x="3176582" y="2308946"/>
                  <a:pt x="3183614" y="2305137"/>
                </a:cubicBezTo>
                <a:cubicBezTo>
                  <a:pt x="3190646" y="2301328"/>
                  <a:pt x="3195900" y="2296263"/>
                  <a:pt x="3199374" y="2289943"/>
                </a:cubicBezTo>
                <a:cubicBezTo>
                  <a:pt x="3202848" y="2283622"/>
                  <a:pt x="3204585" y="2276694"/>
                  <a:pt x="3204585" y="2269161"/>
                </a:cubicBezTo>
                <a:cubicBezTo>
                  <a:pt x="3204585" y="2261375"/>
                  <a:pt x="3202869" y="2254301"/>
                  <a:pt x="3199437" y="2247938"/>
                </a:cubicBezTo>
                <a:cubicBezTo>
                  <a:pt x="3197720" y="2244757"/>
                  <a:pt x="3195565" y="2241900"/>
                  <a:pt x="3192969" y="2239368"/>
                </a:cubicBezTo>
                <a:lnTo>
                  <a:pt x="3191210" y="2238088"/>
                </a:lnTo>
                <a:lnTo>
                  <a:pt x="3194335" y="2234612"/>
                </a:lnTo>
                <a:cubicBezTo>
                  <a:pt x="3196335" y="2233094"/>
                  <a:pt x="3198558" y="2232032"/>
                  <a:pt x="3201007" y="2231426"/>
                </a:cubicBezTo>
                <a:cubicBezTo>
                  <a:pt x="3205904" y="2230212"/>
                  <a:pt x="3211283" y="2229604"/>
                  <a:pt x="3217142" y="2229604"/>
                </a:cubicBezTo>
                <a:close/>
                <a:moveTo>
                  <a:pt x="2804442" y="2181385"/>
                </a:moveTo>
                <a:cubicBezTo>
                  <a:pt x="2796908" y="2181385"/>
                  <a:pt x="2790776" y="2182284"/>
                  <a:pt x="2786047" y="2184084"/>
                </a:cubicBezTo>
                <a:cubicBezTo>
                  <a:pt x="2781316" y="2185884"/>
                  <a:pt x="2777633" y="2188480"/>
                  <a:pt x="2774996" y="2191870"/>
                </a:cubicBezTo>
                <a:cubicBezTo>
                  <a:pt x="2772358" y="2195260"/>
                  <a:pt x="2770517" y="2199425"/>
                  <a:pt x="2769470" y="2204364"/>
                </a:cubicBezTo>
                <a:cubicBezTo>
                  <a:pt x="2768423" y="2209304"/>
                  <a:pt x="2767901" y="2214871"/>
                  <a:pt x="2767901" y="2221066"/>
                </a:cubicBezTo>
                <a:lnTo>
                  <a:pt x="2767901" y="2228098"/>
                </a:lnTo>
                <a:lnTo>
                  <a:pt x="2747432" y="2228098"/>
                </a:lnTo>
                <a:lnTo>
                  <a:pt x="2747432" y="2245051"/>
                </a:lnTo>
                <a:lnTo>
                  <a:pt x="2767901" y="2245051"/>
                </a:lnTo>
                <a:lnTo>
                  <a:pt x="2767901" y="2350407"/>
                </a:lnTo>
                <a:lnTo>
                  <a:pt x="2788747" y="2350407"/>
                </a:lnTo>
                <a:lnTo>
                  <a:pt x="2788747" y="2245051"/>
                </a:lnTo>
                <a:lnTo>
                  <a:pt x="2817252" y="2245051"/>
                </a:lnTo>
                <a:lnTo>
                  <a:pt x="2817252" y="2228098"/>
                </a:lnTo>
                <a:lnTo>
                  <a:pt x="2788747" y="2228098"/>
                </a:lnTo>
                <a:lnTo>
                  <a:pt x="2788747" y="2221317"/>
                </a:lnTo>
                <a:cubicBezTo>
                  <a:pt x="2788747" y="2213699"/>
                  <a:pt x="2789729" y="2207880"/>
                  <a:pt x="2791697" y="2203862"/>
                </a:cubicBezTo>
                <a:cubicBezTo>
                  <a:pt x="2793664" y="2199844"/>
                  <a:pt x="2798373" y="2197835"/>
                  <a:pt x="2805824" y="2197835"/>
                </a:cubicBezTo>
                <a:lnTo>
                  <a:pt x="2817125" y="2197835"/>
                </a:lnTo>
                <a:lnTo>
                  <a:pt x="2817125" y="2181385"/>
                </a:lnTo>
                <a:close/>
                <a:moveTo>
                  <a:pt x="1741610" y="2181385"/>
                </a:moveTo>
                <a:lnTo>
                  <a:pt x="1741610" y="2247185"/>
                </a:lnTo>
                <a:cubicBezTo>
                  <a:pt x="1737675" y="2240655"/>
                  <a:pt x="1732485" y="2235486"/>
                  <a:pt x="1726039" y="2231677"/>
                </a:cubicBezTo>
                <a:cubicBezTo>
                  <a:pt x="1719593" y="2227868"/>
                  <a:pt x="1712016" y="2225963"/>
                  <a:pt x="1703310" y="2225963"/>
                </a:cubicBezTo>
                <a:cubicBezTo>
                  <a:pt x="1692845" y="2225963"/>
                  <a:pt x="1683762" y="2228328"/>
                  <a:pt x="1676060" y="2233058"/>
                </a:cubicBezTo>
                <a:cubicBezTo>
                  <a:pt x="1668359" y="2237788"/>
                  <a:pt x="1662394" y="2244799"/>
                  <a:pt x="1658166" y="2254091"/>
                </a:cubicBezTo>
                <a:cubicBezTo>
                  <a:pt x="1653938" y="2263384"/>
                  <a:pt x="1651825" y="2274978"/>
                  <a:pt x="1651825" y="2288876"/>
                </a:cubicBezTo>
                <a:cubicBezTo>
                  <a:pt x="1651825" y="2302856"/>
                  <a:pt x="1653813" y="2314597"/>
                  <a:pt x="1657789" y="2324099"/>
                </a:cubicBezTo>
                <a:cubicBezTo>
                  <a:pt x="1661766" y="2333601"/>
                  <a:pt x="1667396" y="2340737"/>
                  <a:pt x="1674679" y="2345509"/>
                </a:cubicBezTo>
                <a:cubicBezTo>
                  <a:pt x="1681962" y="2350281"/>
                  <a:pt x="1690585" y="2352667"/>
                  <a:pt x="1700547" y="2352667"/>
                </a:cubicBezTo>
                <a:cubicBezTo>
                  <a:pt x="1709840" y="2352667"/>
                  <a:pt x="1717918" y="2350804"/>
                  <a:pt x="1724783" y="2347079"/>
                </a:cubicBezTo>
                <a:cubicBezTo>
                  <a:pt x="1731648" y="2343353"/>
                  <a:pt x="1737257" y="2338519"/>
                  <a:pt x="1741610" y="2332575"/>
                </a:cubicBezTo>
                <a:lnTo>
                  <a:pt x="1742740" y="2350407"/>
                </a:lnTo>
                <a:lnTo>
                  <a:pt x="1762580" y="2350407"/>
                </a:lnTo>
                <a:lnTo>
                  <a:pt x="1762580" y="2181385"/>
                </a:lnTo>
                <a:close/>
                <a:moveTo>
                  <a:pt x="3250303" y="2180757"/>
                </a:moveTo>
                <a:cubicBezTo>
                  <a:pt x="3246369" y="2180757"/>
                  <a:pt x="3243208" y="2181908"/>
                  <a:pt x="3240823" y="2184210"/>
                </a:cubicBezTo>
                <a:cubicBezTo>
                  <a:pt x="3238437" y="2186512"/>
                  <a:pt x="3237244" y="2189421"/>
                  <a:pt x="3237244" y="2192937"/>
                </a:cubicBezTo>
                <a:cubicBezTo>
                  <a:pt x="3237244" y="2196453"/>
                  <a:pt x="3238437" y="2199362"/>
                  <a:pt x="3240823" y="2201665"/>
                </a:cubicBezTo>
                <a:cubicBezTo>
                  <a:pt x="3243208" y="2203966"/>
                  <a:pt x="3246369" y="2205118"/>
                  <a:pt x="3250303" y="2205118"/>
                </a:cubicBezTo>
                <a:cubicBezTo>
                  <a:pt x="3254238" y="2205118"/>
                  <a:pt x="3257419" y="2203966"/>
                  <a:pt x="3259847" y="2201665"/>
                </a:cubicBezTo>
                <a:cubicBezTo>
                  <a:pt x="3262275" y="2199362"/>
                  <a:pt x="3263488" y="2196453"/>
                  <a:pt x="3263488" y="2192937"/>
                </a:cubicBezTo>
                <a:cubicBezTo>
                  <a:pt x="3263488" y="2189421"/>
                  <a:pt x="3262275" y="2186512"/>
                  <a:pt x="3259847" y="2184210"/>
                </a:cubicBezTo>
                <a:cubicBezTo>
                  <a:pt x="3257419" y="2181908"/>
                  <a:pt x="3254238" y="2180757"/>
                  <a:pt x="3250303" y="2180757"/>
                </a:cubicBezTo>
                <a:close/>
                <a:moveTo>
                  <a:pt x="802379" y="2180757"/>
                </a:moveTo>
                <a:cubicBezTo>
                  <a:pt x="798444" y="2180757"/>
                  <a:pt x="795284" y="2181908"/>
                  <a:pt x="792898" y="2184210"/>
                </a:cubicBezTo>
                <a:cubicBezTo>
                  <a:pt x="790512" y="2186512"/>
                  <a:pt x="789319" y="2189421"/>
                  <a:pt x="789319" y="2192937"/>
                </a:cubicBezTo>
                <a:cubicBezTo>
                  <a:pt x="789319" y="2196453"/>
                  <a:pt x="790512" y="2199362"/>
                  <a:pt x="792898" y="2201665"/>
                </a:cubicBezTo>
                <a:cubicBezTo>
                  <a:pt x="795284" y="2203966"/>
                  <a:pt x="798444" y="2205118"/>
                  <a:pt x="802379" y="2205118"/>
                </a:cubicBezTo>
                <a:cubicBezTo>
                  <a:pt x="806313" y="2205118"/>
                  <a:pt x="809494" y="2203966"/>
                  <a:pt x="811922" y="2201665"/>
                </a:cubicBezTo>
                <a:cubicBezTo>
                  <a:pt x="814350" y="2199362"/>
                  <a:pt x="815564" y="2196453"/>
                  <a:pt x="815564" y="2192937"/>
                </a:cubicBezTo>
                <a:cubicBezTo>
                  <a:pt x="815564" y="2189421"/>
                  <a:pt x="814350" y="2186512"/>
                  <a:pt x="811922" y="2184210"/>
                </a:cubicBezTo>
                <a:cubicBezTo>
                  <a:pt x="809494" y="2181908"/>
                  <a:pt x="806313" y="2180757"/>
                  <a:pt x="802379" y="2180757"/>
                </a:cubicBezTo>
                <a:close/>
                <a:moveTo>
                  <a:pt x="1899837" y="2179124"/>
                </a:moveTo>
                <a:cubicBezTo>
                  <a:pt x="1888201" y="2179124"/>
                  <a:pt x="1878155" y="2180840"/>
                  <a:pt x="1869700" y="2184273"/>
                </a:cubicBezTo>
                <a:cubicBezTo>
                  <a:pt x="1861244" y="2187705"/>
                  <a:pt x="1854756" y="2192707"/>
                  <a:pt x="1850236" y="2199278"/>
                </a:cubicBezTo>
                <a:cubicBezTo>
                  <a:pt x="1845715" y="2205850"/>
                  <a:pt x="1843455" y="2213950"/>
                  <a:pt x="1843455" y="2223577"/>
                </a:cubicBezTo>
                <a:cubicBezTo>
                  <a:pt x="1843455" y="2232702"/>
                  <a:pt x="1845443" y="2240237"/>
                  <a:pt x="1849420" y="2246180"/>
                </a:cubicBezTo>
                <a:cubicBezTo>
                  <a:pt x="1853396" y="2252124"/>
                  <a:pt x="1859486" y="2257084"/>
                  <a:pt x="1867690" y="2261061"/>
                </a:cubicBezTo>
                <a:cubicBezTo>
                  <a:pt x="1875895" y="2265037"/>
                  <a:pt x="1886359" y="2268700"/>
                  <a:pt x="1899084" y="2272048"/>
                </a:cubicBezTo>
                <a:cubicBezTo>
                  <a:pt x="1909883" y="2274811"/>
                  <a:pt x="1918485" y="2277595"/>
                  <a:pt x="1924889" y="2280399"/>
                </a:cubicBezTo>
                <a:cubicBezTo>
                  <a:pt x="1931294" y="2283203"/>
                  <a:pt x="1935877" y="2286490"/>
                  <a:pt x="1938639" y="2290257"/>
                </a:cubicBezTo>
                <a:cubicBezTo>
                  <a:pt x="1941402" y="2294024"/>
                  <a:pt x="1942783" y="2298838"/>
                  <a:pt x="1942783" y="2304697"/>
                </a:cubicBezTo>
                <a:cubicBezTo>
                  <a:pt x="1942783" y="2311479"/>
                  <a:pt x="1941026" y="2317025"/>
                  <a:pt x="1937509" y="2321336"/>
                </a:cubicBezTo>
                <a:cubicBezTo>
                  <a:pt x="1933994" y="2325648"/>
                  <a:pt x="1929284" y="2328871"/>
                  <a:pt x="1923382" y="2331005"/>
                </a:cubicBezTo>
                <a:cubicBezTo>
                  <a:pt x="1917480" y="2333140"/>
                  <a:pt x="1910972" y="2334208"/>
                  <a:pt x="1903856" y="2334208"/>
                </a:cubicBezTo>
                <a:cubicBezTo>
                  <a:pt x="1896154" y="2334208"/>
                  <a:pt x="1889080" y="2333161"/>
                  <a:pt x="1882634" y="2331068"/>
                </a:cubicBezTo>
                <a:cubicBezTo>
                  <a:pt x="1876188" y="2328976"/>
                  <a:pt x="1871018" y="2325375"/>
                  <a:pt x="1867125" y="2320269"/>
                </a:cubicBezTo>
                <a:cubicBezTo>
                  <a:pt x="1863233" y="2315162"/>
                  <a:pt x="1861286" y="2308130"/>
                  <a:pt x="1861286" y="2299173"/>
                </a:cubicBezTo>
                <a:lnTo>
                  <a:pt x="1838557" y="2299173"/>
                </a:lnTo>
                <a:cubicBezTo>
                  <a:pt x="1838557" y="2311730"/>
                  <a:pt x="1841425" y="2321943"/>
                  <a:pt x="1847159" y="2329813"/>
                </a:cubicBezTo>
                <a:cubicBezTo>
                  <a:pt x="1852894" y="2337682"/>
                  <a:pt x="1860616" y="2343458"/>
                  <a:pt x="1870327" y="2347142"/>
                </a:cubicBezTo>
                <a:cubicBezTo>
                  <a:pt x="1880038" y="2350825"/>
                  <a:pt x="1890921" y="2352667"/>
                  <a:pt x="1902977" y="2352667"/>
                </a:cubicBezTo>
                <a:cubicBezTo>
                  <a:pt x="1914780" y="2352667"/>
                  <a:pt x="1925371" y="2350867"/>
                  <a:pt x="1934747" y="2347268"/>
                </a:cubicBezTo>
                <a:cubicBezTo>
                  <a:pt x="1944123" y="2343667"/>
                  <a:pt x="1951532" y="2338288"/>
                  <a:pt x="1956973" y="2331131"/>
                </a:cubicBezTo>
                <a:cubicBezTo>
                  <a:pt x="1962415" y="2323974"/>
                  <a:pt x="1965136" y="2314953"/>
                  <a:pt x="1965136" y="2304070"/>
                </a:cubicBezTo>
                <a:cubicBezTo>
                  <a:pt x="1965136" y="2293857"/>
                  <a:pt x="1963210" y="2285610"/>
                  <a:pt x="1959359" y="2279331"/>
                </a:cubicBezTo>
                <a:cubicBezTo>
                  <a:pt x="1955508" y="2273053"/>
                  <a:pt x="1949502" y="2267905"/>
                  <a:pt x="1941339" y="2263887"/>
                </a:cubicBezTo>
                <a:cubicBezTo>
                  <a:pt x="1933177" y="2259868"/>
                  <a:pt x="1922566" y="2256101"/>
                  <a:pt x="1909507" y="2252585"/>
                </a:cubicBezTo>
                <a:cubicBezTo>
                  <a:pt x="1898205" y="2249654"/>
                  <a:pt x="1889394" y="2246850"/>
                  <a:pt x="1883073" y="2244171"/>
                </a:cubicBezTo>
                <a:cubicBezTo>
                  <a:pt x="1876753" y="2241493"/>
                  <a:pt x="1872295" y="2238499"/>
                  <a:pt x="1869700" y="2235193"/>
                </a:cubicBezTo>
                <a:cubicBezTo>
                  <a:pt x="1867104" y="2231886"/>
                  <a:pt x="1865807" y="2227763"/>
                  <a:pt x="1865807" y="2222824"/>
                </a:cubicBezTo>
                <a:cubicBezTo>
                  <a:pt x="1865807" y="2214536"/>
                  <a:pt x="1868800" y="2208236"/>
                  <a:pt x="1874785" y="2203925"/>
                </a:cubicBezTo>
                <a:cubicBezTo>
                  <a:pt x="1880771" y="2199614"/>
                  <a:pt x="1889164" y="2197458"/>
                  <a:pt x="1899963" y="2197458"/>
                </a:cubicBezTo>
                <a:cubicBezTo>
                  <a:pt x="1910427" y="2197458"/>
                  <a:pt x="1919218" y="2199907"/>
                  <a:pt x="1926333" y="2204804"/>
                </a:cubicBezTo>
                <a:cubicBezTo>
                  <a:pt x="1933449" y="2209701"/>
                  <a:pt x="1936965" y="2216921"/>
                  <a:pt x="1936882" y="2226465"/>
                </a:cubicBezTo>
                <a:lnTo>
                  <a:pt x="1959485" y="2226465"/>
                </a:lnTo>
                <a:cubicBezTo>
                  <a:pt x="1959485" y="2216000"/>
                  <a:pt x="1956785" y="2207253"/>
                  <a:pt x="1951385" y="2200220"/>
                </a:cubicBezTo>
                <a:cubicBezTo>
                  <a:pt x="1945986" y="2193188"/>
                  <a:pt x="1938765" y="2187914"/>
                  <a:pt x="1929724" y="2184398"/>
                </a:cubicBezTo>
                <a:cubicBezTo>
                  <a:pt x="1920683" y="2180882"/>
                  <a:pt x="1910720" y="2179124"/>
                  <a:pt x="1899837" y="2179124"/>
                </a:cubicBezTo>
                <a:close/>
                <a:moveTo>
                  <a:pt x="1639956" y="1948571"/>
                </a:moveTo>
                <a:lnTo>
                  <a:pt x="1639956" y="1973434"/>
                </a:lnTo>
                <a:cubicBezTo>
                  <a:pt x="1635435" y="1979462"/>
                  <a:pt x="1629826" y="1984443"/>
                  <a:pt x="1623129" y="1988378"/>
                </a:cubicBezTo>
                <a:cubicBezTo>
                  <a:pt x="1616431" y="1992312"/>
                  <a:pt x="1608897" y="1994280"/>
                  <a:pt x="1600525" y="1994280"/>
                </a:cubicBezTo>
                <a:cubicBezTo>
                  <a:pt x="1592991" y="1994280"/>
                  <a:pt x="1587277" y="1992459"/>
                  <a:pt x="1583385" y="1988817"/>
                </a:cubicBezTo>
                <a:cubicBezTo>
                  <a:pt x="1579492" y="1985176"/>
                  <a:pt x="1577545" y="1980299"/>
                  <a:pt x="1577545" y="1974188"/>
                </a:cubicBezTo>
                <a:cubicBezTo>
                  <a:pt x="1577545" y="1965230"/>
                  <a:pt x="1582380" y="1958784"/>
                  <a:pt x="1592049" y="1954850"/>
                </a:cubicBezTo>
                <a:cubicBezTo>
                  <a:pt x="1601718" y="1950915"/>
                  <a:pt x="1617687" y="1948822"/>
                  <a:pt x="1639956" y="1948571"/>
                </a:cubicBezTo>
                <a:close/>
                <a:moveTo>
                  <a:pt x="365070" y="1936390"/>
                </a:moveTo>
                <a:lnTo>
                  <a:pt x="365070" y="1954975"/>
                </a:lnTo>
                <a:lnTo>
                  <a:pt x="427732" y="1954975"/>
                </a:lnTo>
                <a:lnTo>
                  <a:pt x="427732" y="1936390"/>
                </a:lnTo>
                <a:close/>
                <a:moveTo>
                  <a:pt x="849971" y="1900602"/>
                </a:moveTo>
                <a:cubicBezTo>
                  <a:pt x="860184" y="1900602"/>
                  <a:pt x="867928" y="1904578"/>
                  <a:pt x="873202" y="1912531"/>
                </a:cubicBezTo>
                <a:cubicBezTo>
                  <a:pt x="878476" y="1920484"/>
                  <a:pt x="881113" y="1931953"/>
                  <a:pt x="881113" y="1946938"/>
                </a:cubicBezTo>
                <a:cubicBezTo>
                  <a:pt x="881113" y="1961756"/>
                  <a:pt x="878288" y="1973162"/>
                  <a:pt x="872637" y="1981157"/>
                </a:cubicBezTo>
                <a:cubicBezTo>
                  <a:pt x="866986" y="1989152"/>
                  <a:pt x="858594" y="1993150"/>
                  <a:pt x="847460" y="1993150"/>
                </a:cubicBezTo>
                <a:cubicBezTo>
                  <a:pt x="839172" y="1993150"/>
                  <a:pt x="832182" y="1991161"/>
                  <a:pt x="826489" y="1987185"/>
                </a:cubicBezTo>
                <a:cubicBezTo>
                  <a:pt x="820796" y="1983208"/>
                  <a:pt x="816275" y="1978039"/>
                  <a:pt x="812927" y="1971676"/>
                </a:cubicBezTo>
                <a:lnTo>
                  <a:pt x="812927" y="1924461"/>
                </a:lnTo>
                <a:cubicBezTo>
                  <a:pt x="816359" y="1918098"/>
                  <a:pt x="821152" y="1912531"/>
                  <a:pt x="827305" y="1907759"/>
                </a:cubicBezTo>
                <a:cubicBezTo>
                  <a:pt x="833458" y="1902988"/>
                  <a:pt x="841013" y="1900602"/>
                  <a:pt x="849971" y="1900602"/>
                </a:cubicBezTo>
                <a:close/>
                <a:moveTo>
                  <a:pt x="1889810" y="1900099"/>
                </a:moveTo>
                <a:cubicBezTo>
                  <a:pt x="1898851" y="1900099"/>
                  <a:pt x="1906051" y="1902130"/>
                  <a:pt x="1911409" y="1906190"/>
                </a:cubicBezTo>
                <a:cubicBezTo>
                  <a:pt x="1916767" y="1910250"/>
                  <a:pt x="1920618" y="1915838"/>
                  <a:pt x="1922961" y="1922954"/>
                </a:cubicBezTo>
                <a:cubicBezTo>
                  <a:pt x="1925306" y="1930070"/>
                  <a:pt x="1926478" y="1938148"/>
                  <a:pt x="1926478" y="1947190"/>
                </a:cubicBezTo>
                <a:cubicBezTo>
                  <a:pt x="1926478" y="1956063"/>
                  <a:pt x="1925306" y="1963996"/>
                  <a:pt x="1922961" y="1970986"/>
                </a:cubicBezTo>
                <a:cubicBezTo>
                  <a:pt x="1920618" y="1977976"/>
                  <a:pt x="1916767" y="1983459"/>
                  <a:pt x="1911409" y="1987436"/>
                </a:cubicBezTo>
                <a:cubicBezTo>
                  <a:pt x="1906051" y="1991412"/>
                  <a:pt x="1898851" y="1993401"/>
                  <a:pt x="1889810" y="1993401"/>
                </a:cubicBezTo>
                <a:cubicBezTo>
                  <a:pt x="1881020" y="1993401"/>
                  <a:pt x="1874051" y="1991412"/>
                  <a:pt x="1868902" y="1987436"/>
                </a:cubicBezTo>
                <a:cubicBezTo>
                  <a:pt x="1863753" y="1983459"/>
                  <a:pt x="1860049" y="1977976"/>
                  <a:pt x="1857789" y="1970986"/>
                </a:cubicBezTo>
                <a:cubicBezTo>
                  <a:pt x="1855529" y="1963996"/>
                  <a:pt x="1854398" y="1956063"/>
                  <a:pt x="1854398" y="1947190"/>
                </a:cubicBezTo>
                <a:cubicBezTo>
                  <a:pt x="1854398" y="1938148"/>
                  <a:pt x="1855529" y="1930070"/>
                  <a:pt x="1857789" y="1922954"/>
                </a:cubicBezTo>
                <a:cubicBezTo>
                  <a:pt x="1860049" y="1915838"/>
                  <a:pt x="1863753" y="1910250"/>
                  <a:pt x="1868902" y="1906190"/>
                </a:cubicBezTo>
                <a:cubicBezTo>
                  <a:pt x="1874051" y="1902130"/>
                  <a:pt x="1881020" y="1900099"/>
                  <a:pt x="1889810" y="1900099"/>
                </a:cubicBezTo>
                <a:close/>
                <a:moveTo>
                  <a:pt x="1327835" y="1900099"/>
                </a:moveTo>
                <a:cubicBezTo>
                  <a:pt x="1336876" y="1900099"/>
                  <a:pt x="1344076" y="1902130"/>
                  <a:pt x="1349434" y="1906190"/>
                </a:cubicBezTo>
                <a:cubicBezTo>
                  <a:pt x="1354792" y="1910250"/>
                  <a:pt x="1358642" y="1915838"/>
                  <a:pt x="1360987" y="1922954"/>
                </a:cubicBezTo>
                <a:cubicBezTo>
                  <a:pt x="1363331" y="1930070"/>
                  <a:pt x="1364503" y="1938148"/>
                  <a:pt x="1364503" y="1947190"/>
                </a:cubicBezTo>
                <a:cubicBezTo>
                  <a:pt x="1364503" y="1956063"/>
                  <a:pt x="1363331" y="1963996"/>
                  <a:pt x="1360987" y="1970986"/>
                </a:cubicBezTo>
                <a:cubicBezTo>
                  <a:pt x="1358642" y="1977976"/>
                  <a:pt x="1354792" y="1983459"/>
                  <a:pt x="1349434" y="1987436"/>
                </a:cubicBezTo>
                <a:cubicBezTo>
                  <a:pt x="1344076" y="1991412"/>
                  <a:pt x="1336876" y="1993401"/>
                  <a:pt x="1327835" y="1993401"/>
                </a:cubicBezTo>
                <a:cubicBezTo>
                  <a:pt x="1319045" y="1993401"/>
                  <a:pt x="1312076" y="1991412"/>
                  <a:pt x="1306927" y="1987436"/>
                </a:cubicBezTo>
                <a:cubicBezTo>
                  <a:pt x="1301779" y="1983459"/>
                  <a:pt x="1298074" y="1977976"/>
                  <a:pt x="1295814" y="1970986"/>
                </a:cubicBezTo>
                <a:cubicBezTo>
                  <a:pt x="1293553" y="1963996"/>
                  <a:pt x="1292423" y="1956063"/>
                  <a:pt x="1292423" y="1947190"/>
                </a:cubicBezTo>
                <a:cubicBezTo>
                  <a:pt x="1292423" y="1938148"/>
                  <a:pt x="1293553" y="1930070"/>
                  <a:pt x="1295814" y="1922954"/>
                </a:cubicBezTo>
                <a:cubicBezTo>
                  <a:pt x="1298074" y="1915838"/>
                  <a:pt x="1301779" y="1910250"/>
                  <a:pt x="1306927" y="1906190"/>
                </a:cubicBezTo>
                <a:cubicBezTo>
                  <a:pt x="1312076" y="1902130"/>
                  <a:pt x="1319045" y="1900099"/>
                  <a:pt x="1327835" y="1900099"/>
                </a:cubicBezTo>
                <a:close/>
                <a:moveTo>
                  <a:pt x="983177" y="1899723"/>
                </a:moveTo>
                <a:cubicBezTo>
                  <a:pt x="993306" y="1899723"/>
                  <a:pt x="1001218" y="1902736"/>
                  <a:pt x="1006910" y="1908764"/>
                </a:cubicBezTo>
                <a:cubicBezTo>
                  <a:pt x="1012603" y="1914791"/>
                  <a:pt x="1015575" y="1923498"/>
                  <a:pt x="1015826" y="1934883"/>
                </a:cubicBezTo>
                <a:lnTo>
                  <a:pt x="949021" y="1934883"/>
                </a:lnTo>
                <a:cubicBezTo>
                  <a:pt x="949942" y="1923414"/>
                  <a:pt x="953311" y="1914687"/>
                  <a:pt x="959129" y="1908701"/>
                </a:cubicBezTo>
                <a:cubicBezTo>
                  <a:pt x="964948" y="1902715"/>
                  <a:pt x="972964" y="1899723"/>
                  <a:pt x="983177" y="1899723"/>
                </a:cubicBezTo>
                <a:close/>
                <a:moveTo>
                  <a:pt x="1782556" y="1885784"/>
                </a:moveTo>
                <a:lnTo>
                  <a:pt x="1782556" y="2008093"/>
                </a:lnTo>
                <a:lnTo>
                  <a:pt x="1803527" y="2008093"/>
                </a:lnTo>
                <a:lnTo>
                  <a:pt x="1803527" y="1885784"/>
                </a:lnTo>
                <a:close/>
                <a:moveTo>
                  <a:pt x="1126824" y="1884277"/>
                </a:moveTo>
                <a:cubicBezTo>
                  <a:pt x="1117029" y="1884277"/>
                  <a:pt x="1109076" y="1886412"/>
                  <a:pt x="1102965" y="1890681"/>
                </a:cubicBezTo>
                <a:cubicBezTo>
                  <a:pt x="1096854" y="1894951"/>
                  <a:pt x="1092082" y="1900267"/>
                  <a:pt x="1088650" y="1906629"/>
                </a:cubicBezTo>
                <a:lnTo>
                  <a:pt x="1087896" y="1885784"/>
                </a:lnTo>
                <a:lnTo>
                  <a:pt x="1068181" y="1885784"/>
                </a:lnTo>
                <a:lnTo>
                  <a:pt x="1068181" y="2008093"/>
                </a:lnTo>
                <a:lnTo>
                  <a:pt x="1089152" y="2008093"/>
                </a:lnTo>
                <a:lnTo>
                  <a:pt x="1089152" y="1922200"/>
                </a:lnTo>
                <a:cubicBezTo>
                  <a:pt x="1091831" y="1918517"/>
                  <a:pt x="1094886" y="1915273"/>
                  <a:pt x="1098319" y="1912468"/>
                </a:cubicBezTo>
                <a:cubicBezTo>
                  <a:pt x="1101751" y="1909664"/>
                  <a:pt x="1105769" y="1907466"/>
                  <a:pt x="1110374" y="1905876"/>
                </a:cubicBezTo>
                <a:cubicBezTo>
                  <a:pt x="1114978" y="1904285"/>
                  <a:pt x="1120336" y="1903490"/>
                  <a:pt x="1126447" y="1903490"/>
                </a:cubicBezTo>
                <a:lnTo>
                  <a:pt x="1129335" y="1903490"/>
                </a:lnTo>
                <a:lnTo>
                  <a:pt x="1129335" y="1884277"/>
                </a:lnTo>
                <a:close/>
                <a:moveTo>
                  <a:pt x="2046624" y="1884026"/>
                </a:moveTo>
                <a:cubicBezTo>
                  <a:pt x="2035657" y="1884026"/>
                  <a:pt x="2026657" y="1886224"/>
                  <a:pt x="2019625" y="1890618"/>
                </a:cubicBezTo>
                <a:cubicBezTo>
                  <a:pt x="2012593" y="1895014"/>
                  <a:pt x="2007193" y="1899681"/>
                  <a:pt x="2003426" y="1904620"/>
                </a:cubicBezTo>
                <a:lnTo>
                  <a:pt x="2002673" y="1885784"/>
                </a:lnTo>
                <a:lnTo>
                  <a:pt x="1982581" y="1885784"/>
                </a:lnTo>
                <a:lnTo>
                  <a:pt x="1982581" y="2008093"/>
                </a:lnTo>
                <a:lnTo>
                  <a:pt x="2003552" y="2008093"/>
                </a:lnTo>
                <a:lnTo>
                  <a:pt x="2003552" y="1921447"/>
                </a:lnTo>
                <a:cubicBezTo>
                  <a:pt x="2007319" y="1916508"/>
                  <a:pt x="2012300" y="1911966"/>
                  <a:pt x="2018495" y="1907822"/>
                </a:cubicBezTo>
                <a:cubicBezTo>
                  <a:pt x="2024690" y="1903678"/>
                  <a:pt x="2032350" y="1901606"/>
                  <a:pt x="2041475" y="1901606"/>
                </a:cubicBezTo>
                <a:cubicBezTo>
                  <a:pt x="2047586" y="1901606"/>
                  <a:pt x="2052253" y="1902925"/>
                  <a:pt x="2055477" y="1905562"/>
                </a:cubicBezTo>
                <a:cubicBezTo>
                  <a:pt x="2058700" y="1908199"/>
                  <a:pt x="2060939" y="1911820"/>
                  <a:pt x="2062195" y="1916424"/>
                </a:cubicBezTo>
                <a:cubicBezTo>
                  <a:pt x="2063451" y="1921028"/>
                  <a:pt x="2064078" y="1926302"/>
                  <a:pt x="2064078" y="1932246"/>
                </a:cubicBezTo>
                <a:lnTo>
                  <a:pt x="2064078" y="2008093"/>
                </a:lnTo>
                <a:lnTo>
                  <a:pt x="2085049" y="2008093"/>
                </a:lnTo>
                <a:lnTo>
                  <a:pt x="2085049" y="1929233"/>
                </a:lnTo>
                <a:cubicBezTo>
                  <a:pt x="2085049" y="1914917"/>
                  <a:pt x="2081994" y="1903804"/>
                  <a:pt x="2075882" y="1895893"/>
                </a:cubicBezTo>
                <a:cubicBezTo>
                  <a:pt x="2069771" y="1887982"/>
                  <a:pt x="2060018" y="1884026"/>
                  <a:pt x="2046624" y="1884026"/>
                </a:cubicBezTo>
                <a:close/>
                <a:moveTo>
                  <a:pt x="1484649" y="1884026"/>
                </a:moveTo>
                <a:cubicBezTo>
                  <a:pt x="1473682" y="1884026"/>
                  <a:pt x="1464683" y="1886224"/>
                  <a:pt x="1457650" y="1890618"/>
                </a:cubicBezTo>
                <a:cubicBezTo>
                  <a:pt x="1450618" y="1895014"/>
                  <a:pt x="1445219" y="1899681"/>
                  <a:pt x="1441451" y="1904620"/>
                </a:cubicBezTo>
                <a:lnTo>
                  <a:pt x="1440698" y="1885784"/>
                </a:lnTo>
                <a:lnTo>
                  <a:pt x="1420606" y="1885784"/>
                </a:lnTo>
                <a:lnTo>
                  <a:pt x="1420606" y="2008093"/>
                </a:lnTo>
                <a:lnTo>
                  <a:pt x="1441577" y="2008093"/>
                </a:lnTo>
                <a:lnTo>
                  <a:pt x="1441577" y="1921447"/>
                </a:lnTo>
                <a:cubicBezTo>
                  <a:pt x="1445344" y="1916508"/>
                  <a:pt x="1450325" y="1911966"/>
                  <a:pt x="1456520" y="1907822"/>
                </a:cubicBezTo>
                <a:cubicBezTo>
                  <a:pt x="1462715" y="1903678"/>
                  <a:pt x="1470375" y="1901606"/>
                  <a:pt x="1479500" y="1901606"/>
                </a:cubicBezTo>
                <a:cubicBezTo>
                  <a:pt x="1485612" y="1901606"/>
                  <a:pt x="1490279" y="1902925"/>
                  <a:pt x="1493502" y="1905562"/>
                </a:cubicBezTo>
                <a:cubicBezTo>
                  <a:pt x="1496725" y="1908199"/>
                  <a:pt x="1498964" y="1911820"/>
                  <a:pt x="1500220" y="1916424"/>
                </a:cubicBezTo>
                <a:cubicBezTo>
                  <a:pt x="1501476" y="1921028"/>
                  <a:pt x="1502104" y="1926302"/>
                  <a:pt x="1502104" y="1932246"/>
                </a:cubicBezTo>
                <a:lnTo>
                  <a:pt x="1502104" y="2008093"/>
                </a:lnTo>
                <a:lnTo>
                  <a:pt x="1523074" y="2008093"/>
                </a:lnTo>
                <a:lnTo>
                  <a:pt x="1523074" y="1929233"/>
                </a:lnTo>
                <a:cubicBezTo>
                  <a:pt x="1523074" y="1914917"/>
                  <a:pt x="1520019" y="1903804"/>
                  <a:pt x="1513908" y="1895893"/>
                </a:cubicBezTo>
                <a:cubicBezTo>
                  <a:pt x="1507796" y="1887982"/>
                  <a:pt x="1498043" y="1884026"/>
                  <a:pt x="1484649" y="1884026"/>
                </a:cubicBezTo>
                <a:close/>
                <a:moveTo>
                  <a:pt x="635542" y="1884026"/>
                </a:moveTo>
                <a:cubicBezTo>
                  <a:pt x="625162" y="1884026"/>
                  <a:pt x="616497" y="1886224"/>
                  <a:pt x="609548" y="1890618"/>
                </a:cubicBezTo>
                <a:cubicBezTo>
                  <a:pt x="602600" y="1895014"/>
                  <a:pt x="597326" y="1899681"/>
                  <a:pt x="593726" y="1904620"/>
                </a:cubicBezTo>
                <a:lnTo>
                  <a:pt x="592973" y="1885784"/>
                </a:lnTo>
                <a:lnTo>
                  <a:pt x="572881" y="1885784"/>
                </a:lnTo>
                <a:lnTo>
                  <a:pt x="572881" y="2008093"/>
                </a:lnTo>
                <a:lnTo>
                  <a:pt x="593852" y="2008093"/>
                </a:lnTo>
                <a:lnTo>
                  <a:pt x="593852" y="1921447"/>
                </a:lnTo>
                <a:cubicBezTo>
                  <a:pt x="597452" y="1916508"/>
                  <a:pt x="602223" y="1911966"/>
                  <a:pt x="608167" y="1907822"/>
                </a:cubicBezTo>
                <a:cubicBezTo>
                  <a:pt x="614111" y="1903678"/>
                  <a:pt x="621394" y="1901606"/>
                  <a:pt x="630017" y="1901606"/>
                </a:cubicBezTo>
                <a:cubicBezTo>
                  <a:pt x="636128" y="1901606"/>
                  <a:pt x="640816" y="1902925"/>
                  <a:pt x="644081" y="1905562"/>
                </a:cubicBezTo>
                <a:cubicBezTo>
                  <a:pt x="647346" y="1908199"/>
                  <a:pt x="649586" y="1911820"/>
                  <a:pt x="650799" y="1916424"/>
                </a:cubicBezTo>
                <a:cubicBezTo>
                  <a:pt x="652013" y="1921028"/>
                  <a:pt x="652620" y="1926302"/>
                  <a:pt x="652620" y="1932246"/>
                </a:cubicBezTo>
                <a:lnTo>
                  <a:pt x="652620" y="2008093"/>
                </a:lnTo>
                <a:lnTo>
                  <a:pt x="673717" y="2008093"/>
                </a:lnTo>
                <a:lnTo>
                  <a:pt x="673717" y="1929233"/>
                </a:lnTo>
                <a:lnTo>
                  <a:pt x="672519" y="1919029"/>
                </a:lnTo>
                <a:lnTo>
                  <a:pt x="672963" y="1921196"/>
                </a:lnTo>
                <a:cubicBezTo>
                  <a:pt x="676814" y="1916257"/>
                  <a:pt x="681712" y="1911757"/>
                  <a:pt x="687655" y="1907696"/>
                </a:cubicBezTo>
                <a:cubicBezTo>
                  <a:pt x="693599" y="1903636"/>
                  <a:pt x="700924" y="1901606"/>
                  <a:pt x="709631" y="1901606"/>
                </a:cubicBezTo>
                <a:cubicBezTo>
                  <a:pt x="715658" y="1901606"/>
                  <a:pt x="720305" y="1902925"/>
                  <a:pt x="723569" y="1905562"/>
                </a:cubicBezTo>
                <a:cubicBezTo>
                  <a:pt x="726834" y="1908199"/>
                  <a:pt x="729074" y="1911820"/>
                  <a:pt x="730288" y="1916424"/>
                </a:cubicBezTo>
                <a:cubicBezTo>
                  <a:pt x="731502" y="1921028"/>
                  <a:pt x="732108" y="1926302"/>
                  <a:pt x="732108" y="1932246"/>
                </a:cubicBezTo>
                <a:lnTo>
                  <a:pt x="732108" y="2008093"/>
                </a:lnTo>
                <a:lnTo>
                  <a:pt x="753079" y="2008093"/>
                </a:lnTo>
                <a:lnTo>
                  <a:pt x="753079" y="1929233"/>
                </a:lnTo>
                <a:cubicBezTo>
                  <a:pt x="753079" y="1915001"/>
                  <a:pt x="750107" y="1903908"/>
                  <a:pt x="744164" y="1895955"/>
                </a:cubicBezTo>
                <a:cubicBezTo>
                  <a:pt x="738220" y="1888002"/>
                  <a:pt x="728467" y="1884026"/>
                  <a:pt x="714905" y="1884026"/>
                </a:cubicBezTo>
                <a:cubicBezTo>
                  <a:pt x="704524" y="1884026"/>
                  <a:pt x="695629" y="1886328"/>
                  <a:pt x="688220" y="1890933"/>
                </a:cubicBezTo>
                <a:cubicBezTo>
                  <a:pt x="680812" y="1895537"/>
                  <a:pt x="674679" y="1900518"/>
                  <a:pt x="669824" y="1905876"/>
                </a:cubicBezTo>
                <a:lnTo>
                  <a:pt x="670119" y="1907315"/>
                </a:lnTo>
                <a:lnTo>
                  <a:pt x="664801" y="1895955"/>
                </a:lnTo>
                <a:cubicBezTo>
                  <a:pt x="658857" y="1888002"/>
                  <a:pt x="649104" y="1884026"/>
                  <a:pt x="635542" y="1884026"/>
                </a:cubicBezTo>
                <a:close/>
                <a:moveTo>
                  <a:pt x="1612580" y="1883649"/>
                </a:moveTo>
                <a:cubicBezTo>
                  <a:pt x="1602786" y="1883649"/>
                  <a:pt x="1594100" y="1885072"/>
                  <a:pt x="1586524" y="1887919"/>
                </a:cubicBezTo>
                <a:cubicBezTo>
                  <a:pt x="1578948" y="1890765"/>
                  <a:pt x="1573004" y="1895286"/>
                  <a:pt x="1568693" y="1901481"/>
                </a:cubicBezTo>
                <a:cubicBezTo>
                  <a:pt x="1564381" y="1907676"/>
                  <a:pt x="1562226" y="1915796"/>
                  <a:pt x="1562226" y="1925842"/>
                </a:cubicBezTo>
                <a:lnTo>
                  <a:pt x="1582568" y="1925842"/>
                </a:lnTo>
                <a:cubicBezTo>
                  <a:pt x="1582568" y="1916633"/>
                  <a:pt x="1585457" y="1909894"/>
                  <a:pt x="1591233" y="1905625"/>
                </a:cubicBezTo>
                <a:cubicBezTo>
                  <a:pt x="1597009" y="1901355"/>
                  <a:pt x="1604125" y="1899220"/>
                  <a:pt x="1612580" y="1899220"/>
                </a:cubicBezTo>
                <a:cubicBezTo>
                  <a:pt x="1620534" y="1899220"/>
                  <a:pt x="1627105" y="1901167"/>
                  <a:pt x="1632296" y="1905060"/>
                </a:cubicBezTo>
                <a:cubicBezTo>
                  <a:pt x="1637486" y="1908952"/>
                  <a:pt x="1640081" y="1916131"/>
                  <a:pt x="1640081" y="1926595"/>
                </a:cubicBezTo>
                <a:lnTo>
                  <a:pt x="1640081" y="1935134"/>
                </a:lnTo>
                <a:cubicBezTo>
                  <a:pt x="1623254" y="1935302"/>
                  <a:pt x="1608562" y="1936411"/>
                  <a:pt x="1596005" y="1938462"/>
                </a:cubicBezTo>
                <a:cubicBezTo>
                  <a:pt x="1583447" y="1940513"/>
                  <a:pt x="1573736" y="1944385"/>
                  <a:pt x="1566872" y="1950078"/>
                </a:cubicBezTo>
                <a:cubicBezTo>
                  <a:pt x="1560007" y="1955770"/>
                  <a:pt x="1556575" y="1964100"/>
                  <a:pt x="1556575" y="1975067"/>
                </a:cubicBezTo>
                <a:cubicBezTo>
                  <a:pt x="1556575" y="1982769"/>
                  <a:pt x="1558312" y="1989236"/>
                  <a:pt x="1561786" y="1994468"/>
                </a:cubicBezTo>
                <a:cubicBezTo>
                  <a:pt x="1565260" y="1999700"/>
                  <a:pt x="1569906" y="2003656"/>
                  <a:pt x="1575725" y="2006335"/>
                </a:cubicBezTo>
                <a:cubicBezTo>
                  <a:pt x="1581543" y="2009014"/>
                  <a:pt x="1587968" y="2010353"/>
                  <a:pt x="1595000" y="2010353"/>
                </a:cubicBezTo>
                <a:cubicBezTo>
                  <a:pt x="1604879" y="2010353"/>
                  <a:pt x="1613522" y="2008449"/>
                  <a:pt x="1620931" y="2004639"/>
                </a:cubicBezTo>
                <a:cubicBezTo>
                  <a:pt x="1628340" y="2000830"/>
                  <a:pt x="1634849" y="1995786"/>
                  <a:pt x="1640458" y="1989508"/>
                </a:cubicBezTo>
                <a:lnTo>
                  <a:pt x="1641337" y="2008093"/>
                </a:lnTo>
                <a:lnTo>
                  <a:pt x="1660926" y="2008093"/>
                </a:lnTo>
                <a:lnTo>
                  <a:pt x="1660926" y="1926344"/>
                </a:lnTo>
                <a:cubicBezTo>
                  <a:pt x="1660926" y="1917554"/>
                  <a:pt x="1659587" y="1910376"/>
                  <a:pt x="1656908" y="1904808"/>
                </a:cubicBezTo>
                <a:cubicBezTo>
                  <a:pt x="1654229" y="1899241"/>
                  <a:pt x="1650608" y="1894909"/>
                  <a:pt x="1646046" y="1891811"/>
                </a:cubicBezTo>
                <a:cubicBezTo>
                  <a:pt x="1641483" y="1888714"/>
                  <a:pt x="1636335" y="1886579"/>
                  <a:pt x="1630600" y="1885407"/>
                </a:cubicBezTo>
                <a:cubicBezTo>
                  <a:pt x="1624866" y="1884235"/>
                  <a:pt x="1618859" y="1883649"/>
                  <a:pt x="1612580" y="1883649"/>
                </a:cubicBezTo>
                <a:close/>
                <a:moveTo>
                  <a:pt x="1195848" y="1883649"/>
                </a:moveTo>
                <a:cubicBezTo>
                  <a:pt x="1189318" y="1883649"/>
                  <a:pt x="1183248" y="1884340"/>
                  <a:pt x="1177640" y="1885721"/>
                </a:cubicBezTo>
                <a:cubicBezTo>
                  <a:pt x="1172030" y="1887103"/>
                  <a:pt x="1167154" y="1889174"/>
                  <a:pt x="1163010" y="1891937"/>
                </a:cubicBezTo>
                <a:cubicBezTo>
                  <a:pt x="1158866" y="1894700"/>
                  <a:pt x="1155643" y="1898153"/>
                  <a:pt x="1153341" y="1902297"/>
                </a:cubicBezTo>
                <a:cubicBezTo>
                  <a:pt x="1151039" y="1906441"/>
                  <a:pt x="1149888" y="1911234"/>
                  <a:pt x="1149888" y="1916675"/>
                </a:cubicBezTo>
                <a:cubicBezTo>
                  <a:pt x="1149888" y="1923623"/>
                  <a:pt x="1151520" y="1929379"/>
                  <a:pt x="1154785" y="1933942"/>
                </a:cubicBezTo>
                <a:cubicBezTo>
                  <a:pt x="1158050" y="1938504"/>
                  <a:pt x="1162947" y="1942271"/>
                  <a:pt x="1169477" y="1945243"/>
                </a:cubicBezTo>
                <a:cubicBezTo>
                  <a:pt x="1176007" y="1948215"/>
                  <a:pt x="1184044" y="1950831"/>
                  <a:pt x="1193587" y="1953092"/>
                </a:cubicBezTo>
                <a:cubicBezTo>
                  <a:pt x="1205308" y="1955854"/>
                  <a:pt x="1213491" y="1958700"/>
                  <a:pt x="1218137" y="1961630"/>
                </a:cubicBezTo>
                <a:cubicBezTo>
                  <a:pt x="1222783" y="1964560"/>
                  <a:pt x="1225106" y="1969039"/>
                  <a:pt x="1225106" y="1975067"/>
                </a:cubicBezTo>
                <a:cubicBezTo>
                  <a:pt x="1225106" y="1982099"/>
                  <a:pt x="1222532" y="1987143"/>
                  <a:pt x="1217383" y="1990199"/>
                </a:cubicBezTo>
                <a:cubicBezTo>
                  <a:pt x="1212235" y="1993254"/>
                  <a:pt x="1205684" y="1994782"/>
                  <a:pt x="1197731" y="1994782"/>
                </a:cubicBezTo>
                <a:cubicBezTo>
                  <a:pt x="1188857" y="1994782"/>
                  <a:pt x="1181470" y="1992835"/>
                  <a:pt x="1175567" y="1988943"/>
                </a:cubicBezTo>
                <a:cubicBezTo>
                  <a:pt x="1169665" y="1985050"/>
                  <a:pt x="1166714" y="1978332"/>
                  <a:pt x="1166714" y="1968788"/>
                </a:cubicBezTo>
                <a:lnTo>
                  <a:pt x="1146497" y="1968788"/>
                </a:lnTo>
                <a:cubicBezTo>
                  <a:pt x="1146497" y="1976323"/>
                  <a:pt x="1147816" y="1982748"/>
                  <a:pt x="1150453" y="1988064"/>
                </a:cubicBezTo>
                <a:cubicBezTo>
                  <a:pt x="1153090" y="1993380"/>
                  <a:pt x="1156752" y="1997670"/>
                  <a:pt x="1161440" y="2000935"/>
                </a:cubicBezTo>
                <a:cubicBezTo>
                  <a:pt x="1166128" y="2004200"/>
                  <a:pt x="1171549" y="2006586"/>
                  <a:pt x="1177702" y="2008093"/>
                </a:cubicBezTo>
                <a:cubicBezTo>
                  <a:pt x="1183855" y="2009600"/>
                  <a:pt x="1190364" y="2010353"/>
                  <a:pt x="1197229" y="2010353"/>
                </a:cubicBezTo>
                <a:cubicBezTo>
                  <a:pt x="1204094" y="2010353"/>
                  <a:pt x="1210477" y="2009641"/>
                  <a:pt x="1216379" y="2008218"/>
                </a:cubicBezTo>
                <a:cubicBezTo>
                  <a:pt x="1222281" y="2006795"/>
                  <a:pt x="1227430" y="2004598"/>
                  <a:pt x="1231825" y="2001626"/>
                </a:cubicBezTo>
                <a:cubicBezTo>
                  <a:pt x="1236220" y="1998654"/>
                  <a:pt x="1239652" y="1994845"/>
                  <a:pt x="1242121" y="1990199"/>
                </a:cubicBezTo>
                <a:cubicBezTo>
                  <a:pt x="1244591" y="1985552"/>
                  <a:pt x="1245826" y="1980048"/>
                  <a:pt x="1245826" y="1973685"/>
                </a:cubicBezTo>
                <a:cubicBezTo>
                  <a:pt x="1245826" y="1966319"/>
                  <a:pt x="1244256" y="1960270"/>
                  <a:pt x="1241117" y="1955540"/>
                </a:cubicBezTo>
                <a:cubicBezTo>
                  <a:pt x="1237978" y="1950810"/>
                  <a:pt x="1233310" y="1946938"/>
                  <a:pt x="1227115" y="1943925"/>
                </a:cubicBezTo>
                <a:cubicBezTo>
                  <a:pt x="1220921" y="1940911"/>
                  <a:pt x="1213261" y="1938316"/>
                  <a:pt x="1204135" y="1936139"/>
                </a:cubicBezTo>
                <a:cubicBezTo>
                  <a:pt x="1195764" y="1934130"/>
                  <a:pt x="1189109" y="1932225"/>
                  <a:pt x="1184169" y="1930425"/>
                </a:cubicBezTo>
                <a:cubicBezTo>
                  <a:pt x="1179230" y="1928625"/>
                  <a:pt x="1175714" y="1926595"/>
                  <a:pt x="1173621" y="1924335"/>
                </a:cubicBezTo>
                <a:cubicBezTo>
                  <a:pt x="1171528" y="1922075"/>
                  <a:pt x="1170482" y="1919312"/>
                  <a:pt x="1170482" y="1916047"/>
                </a:cubicBezTo>
                <a:cubicBezTo>
                  <a:pt x="1170482" y="1910355"/>
                  <a:pt x="1172826" y="1906169"/>
                  <a:pt x="1177514" y="1903490"/>
                </a:cubicBezTo>
                <a:cubicBezTo>
                  <a:pt x="1182202" y="1900811"/>
                  <a:pt x="1188313" y="1899472"/>
                  <a:pt x="1195848" y="1899472"/>
                </a:cubicBezTo>
                <a:cubicBezTo>
                  <a:pt x="1203298" y="1899472"/>
                  <a:pt x="1209619" y="1901271"/>
                  <a:pt x="1214809" y="1904871"/>
                </a:cubicBezTo>
                <a:cubicBezTo>
                  <a:pt x="1220000" y="1908471"/>
                  <a:pt x="1222595" y="1914624"/>
                  <a:pt x="1222595" y="1923331"/>
                </a:cubicBezTo>
                <a:lnTo>
                  <a:pt x="1242938" y="1923331"/>
                </a:lnTo>
                <a:cubicBezTo>
                  <a:pt x="1242938" y="1916298"/>
                  <a:pt x="1241682" y="1910271"/>
                  <a:pt x="1239171" y="1905248"/>
                </a:cubicBezTo>
                <a:cubicBezTo>
                  <a:pt x="1236659" y="1900225"/>
                  <a:pt x="1233248" y="1896123"/>
                  <a:pt x="1228937" y="1892942"/>
                </a:cubicBezTo>
                <a:cubicBezTo>
                  <a:pt x="1224625" y="1889760"/>
                  <a:pt x="1219644" y="1887416"/>
                  <a:pt x="1213993" y="1885910"/>
                </a:cubicBezTo>
                <a:cubicBezTo>
                  <a:pt x="1208342" y="1884403"/>
                  <a:pt x="1202294" y="1883649"/>
                  <a:pt x="1195848" y="1883649"/>
                </a:cubicBezTo>
                <a:close/>
                <a:moveTo>
                  <a:pt x="983177" y="1883649"/>
                </a:moveTo>
                <a:cubicBezTo>
                  <a:pt x="970620" y="1883649"/>
                  <a:pt x="960260" y="1886328"/>
                  <a:pt x="952097" y="1891686"/>
                </a:cubicBezTo>
                <a:cubicBezTo>
                  <a:pt x="943935" y="1897044"/>
                  <a:pt x="937866" y="1904474"/>
                  <a:pt x="933889" y="1913975"/>
                </a:cubicBezTo>
                <a:cubicBezTo>
                  <a:pt x="929913" y="1923477"/>
                  <a:pt x="927924" y="1934465"/>
                  <a:pt x="927924" y="1946938"/>
                </a:cubicBezTo>
                <a:cubicBezTo>
                  <a:pt x="927924" y="1958910"/>
                  <a:pt x="929975" y="1969688"/>
                  <a:pt x="934078" y="1979274"/>
                </a:cubicBezTo>
                <a:cubicBezTo>
                  <a:pt x="938180" y="1988859"/>
                  <a:pt x="944479" y="1996435"/>
                  <a:pt x="952976" y="2002002"/>
                </a:cubicBezTo>
                <a:cubicBezTo>
                  <a:pt x="961474" y="2007569"/>
                  <a:pt x="972378" y="2010353"/>
                  <a:pt x="985688" y="2010353"/>
                </a:cubicBezTo>
                <a:cubicBezTo>
                  <a:pt x="995985" y="2010353"/>
                  <a:pt x="1004901" y="2008658"/>
                  <a:pt x="1012436" y="2005267"/>
                </a:cubicBezTo>
                <a:cubicBezTo>
                  <a:pt x="1019970" y="2001877"/>
                  <a:pt x="1025830" y="1997063"/>
                  <a:pt x="1030016" y="1990826"/>
                </a:cubicBezTo>
                <a:cubicBezTo>
                  <a:pt x="1034202" y="1984589"/>
                  <a:pt x="1036420" y="1977160"/>
                  <a:pt x="1036671" y="1968537"/>
                </a:cubicBezTo>
                <a:lnTo>
                  <a:pt x="1015952" y="1968537"/>
                </a:lnTo>
                <a:cubicBezTo>
                  <a:pt x="1015701" y="1976825"/>
                  <a:pt x="1012938" y="1983166"/>
                  <a:pt x="1007664" y="1987561"/>
                </a:cubicBezTo>
                <a:cubicBezTo>
                  <a:pt x="1002390" y="1991957"/>
                  <a:pt x="995065" y="1994154"/>
                  <a:pt x="985688" y="1994154"/>
                </a:cubicBezTo>
                <a:cubicBezTo>
                  <a:pt x="976898" y="1994154"/>
                  <a:pt x="969824" y="1992145"/>
                  <a:pt x="964466" y="1988127"/>
                </a:cubicBezTo>
                <a:cubicBezTo>
                  <a:pt x="959109" y="1984108"/>
                  <a:pt x="955195" y="1978771"/>
                  <a:pt x="952725" y="1972116"/>
                </a:cubicBezTo>
                <a:cubicBezTo>
                  <a:pt x="950256" y="1965461"/>
                  <a:pt x="948979" y="1958156"/>
                  <a:pt x="948895" y="1950203"/>
                </a:cubicBezTo>
                <a:lnTo>
                  <a:pt x="1036043" y="1950203"/>
                </a:lnTo>
                <a:cubicBezTo>
                  <a:pt x="1036211" y="1949450"/>
                  <a:pt x="1036336" y="1948215"/>
                  <a:pt x="1036420" y="1946499"/>
                </a:cubicBezTo>
                <a:cubicBezTo>
                  <a:pt x="1036504" y="1944783"/>
                  <a:pt x="1036546" y="1943297"/>
                  <a:pt x="1036546" y="1942041"/>
                </a:cubicBezTo>
                <a:cubicBezTo>
                  <a:pt x="1036546" y="1923205"/>
                  <a:pt x="1031816" y="1908764"/>
                  <a:pt x="1022356" y="1898718"/>
                </a:cubicBezTo>
                <a:cubicBezTo>
                  <a:pt x="1012896" y="1888672"/>
                  <a:pt x="999836" y="1883649"/>
                  <a:pt x="983177" y="1883649"/>
                </a:cubicBezTo>
                <a:close/>
                <a:moveTo>
                  <a:pt x="853864" y="1883649"/>
                </a:moveTo>
                <a:cubicBezTo>
                  <a:pt x="844739" y="1883649"/>
                  <a:pt x="836723" y="1885700"/>
                  <a:pt x="829816" y="1889802"/>
                </a:cubicBezTo>
                <a:cubicBezTo>
                  <a:pt x="822910" y="1893904"/>
                  <a:pt x="817280" y="1899220"/>
                  <a:pt x="812927" y="1905750"/>
                </a:cubicBezTo>
                <a:lnTo>
                  <a:pt x="812299" y="1885784"/>
                </a:lnTo>
                <a:lnTo>
                  <a:pt x="791956" y="1885784"/>
                </a:lnTo>
                <a:lnTo>
                  <a:pt x="791956" y="2053048"/>
                </a:lnTo>
                <a:lnTo>
                  <a:pt x="812801" y="2053048"/>
                </a:lnTo>
                <a:lnTo>
                  <a:pt x="812801" y="1990889"/>
                </a:lnTo>
                <a:cubicBezTo>
                  <a:pt x="816736" y="1996917"/>
                  <a:pt x="821968" y="2001667"/>
                  <a:pt x="828498" y="2005142"/>
                </a:cubicBezTo>
                <a:cubicBezTo>
                  <a:pt x="835028" y="2008616"/>
                  <a:pt x="842646" y="2010353"/>
                  <a:pt x="851352" y="2010353"/>
                </a:cubicBezTo>
                <a:cubicBezTo>
                  <a:pt x="861733" y="2010353"/>
                  <a:pt x="870774" y="2007946"/>
                  <a:pt x="878476" y="2003133"/>
                </a:cubicBezTo>
                <a:cubicBezTo>
                  <a:pt x="886178" y="1998319"/>
                  <a:pt x="892143" y="1991203"/>
                  <a:pt x="896370" y="1981785"/>
                </a:cubicBezTo>
                <a:cubicBezTo>
                  <a:pt x="900598" y="1972367"/>
                  <a:pt x="902712" y="1960751"/>
                  <a:pt x="902712" y="1946938"/>
                </a:cubicBezTo>
                <a:cubicBezTo>
                  <a:pt x="902712" y="1932958"/>
                  <a:pt x="900724" y="1921280"/>
                  <a:pt x="896747" y="1911903"/>
                </a:cubicBezTo>
                <a:cubicBezTo>
                  <a:pt x="892771" y="1902527"/>
                  <a:pt x="887141" y="1895474"/>
                  <a:pt x="879858" y="1890744"/>
                </a:cubicBezTo>
                <a:cubicBezTo>
                  <a:pt x="872574" y="1886014"/>
                  <a:pt x="863910" y="1883649"/>
                  <a:pt x="853864" y="1883649"/>
                </a:cubicBezTo>
                <a:close/>
                <a:moveTo>
                  <a:pt x="1889810" y="1883398"/>
                </a:moveTo>
                <a:cubicBezTo>
                  <a:pt x="1877839" y="1883398"/>
                  <a:pt x="1867584" y="1885951"/>
                  <a:pt x="1859045" y="1891058"/>
                </a:cubicBezTo>
                <a:cubicBezTo>
                  <a:pt x="1850505" y="1896165"/>
                  <a:pt x="1843997" y="1903469"/>
                  <a:pt x="1839518" y="1912971"/>
                </a:cubicBezTo>
                <a:cubicBezTo>
                  <a:pt x="1835039" y="1922472"/>
                  <a:pt x="1832800" y="1933879"/>
                  <a:pt x="1832800" y="1947190"/>
                </a:cubicBezTo>
                <a:cubicBezTo>
                  <a:pt x="1832800" y="1960166"/>
                  <a:pt x="1835039" y="1971362"/>
                  <a:pt x="1839518" y="1980780"/>
                </a:cubicBezTo>
                <a:cubicBezTo>
                  <a:pt x="1843997" y="1990199"/>
                  <a:pt x="1850505" y="1997440"/>
                  <a:pt x="1859045" y="2002505"/>
                </a:cubicBezTo>
                <a:cubicBezTo>
                  <a:pt x="1867584" y="2007569"/>
                  <a:pt x="1877839" y="2010102"/>
                  <a:pt x="1889810" y="2010102"/>
                </a:cubicBezTo>
                <a:cubicBezTo>
                  <a:pt x="1902033" y="2010102"/>
                  <a:pt x="1912476" y="2007569"/>
                  <a:pt x="1921141" y="2002505"/>
                </a:cubicBezTo>
                <a:cubicBezTo>
                  <a:pt x="1929805" y="1997440"/>
                  <a:pt x="1936461" y="1990199"/>
                  <a:pt x="1941107" y="1980780"/>
                </a:cubicBezTo>
                <a:cubicBezTo>
                  <a:pt x="1945753" y="1971362"/>
                  <a:pt x="1948076" y="1960166"/>
                  <a:pt x="1948076" y="1947190"/>
                </a:cubicBezTo>
                <a:cubicBezTo>
                  <a:pt x="1948076" y="1933879"/>
                  <a:pt x="1945753" y="1922472"/>
                  <a:pt x="1941107" y="1912971"/>
                </a:cubicBezTo>
                <a:cubicBezTo>
                  <a:pt x="1936461" y="1903469"/>
                  <a:pt x="1929805" y="1896165"/>
                  <a:pt x="1921141" y="1891058"/>
                </a:cubicBezTo>
                <a:cubicBezTo>
                  <a:pt x="1912476" y="1885951"/>
                  <a:pt x="1902033" y="1883398"/>
                  <a:pt x="1889810" y="1883398"/>
                </a:cubicBezTo>
                <a:close/>
                <a:moveTo>
                  <a:pt x="1327835" y="1883398"/>
                </a:moveTo>
                <a:cubicBezTo>
                  <a:pt x="1315864" y="1883398"/>
                  <a:pt x="1305608" y="1885951"/>
                  <a:pt x="1297069" y="1891058"/>
                </a:cubicBezTo>
                <a:cubicBezTo>
                  <a:pt x="1288531" y="1896165"/>
                  <a:pt x="1282022" y="1903469"/>
                  <a:pt x="1277543" y="1912971"/>
                </a:cubicBezTo>
                <a:cubicBezTo>
                  <a:pt x="1273064" y="1922472"/>
                  <a:pt x="1270825" y="1933879"/>
                  <a:pt x="1270825" y="1947190"/>
                </a:cubicBezTo>
                <a:cubicBezTo>
                  <a:pt x="1270825" y="1960166"/>
                  <a:pt x="1273064" y="1971362"/>
                  <a:pt x="1277543" y="1980780"/>
                </a:cubicBezTo>
                <a:cubicBezTo>
                  <a:pt x="1282022" y="1990199"/>
                  <a:pt x="1288531" y="1997440"/>
                  <a:pt x="1297069" y="2002505"/>
                </a:cubicBezTo>
                <a:cubicBezTo>
                  <a:pt x="1305608" y="2007569"/>
                  <a:pt x="1315864" y="2010102"/>
                  <a:pt x="1327835" y="2010102"/>
                </a:cubicBezTo>
                <a:cubicBezTo>
                  <a:pt x="1340058" y="2010102"/>
                  <a:pt x="1350501" y="2007569"/>
                  <a:pt x="1359166" y="2002505"/>
                </a:cubicBezTo>
                <a:cubicBezTo>
                  <a:pt x="1367830" y="1997440"/>
                  <a:pt x="1374486" y="1990199"/>
                  <a:pt x="1379132" y="1980780"/>
                </a:cubicBezTo>
                <a:cubicBezTo>
                  <a:pt x="1383778" y="1971362"/>
                  <a:pt x="1386101" y="1960166"/>
                  <a:pt x="1386101" y="1947190"/>
                </a:cubicBezTo>
                <a:cubicBezTo>
                  <a:pt x="1386101" y="1933879"/>
                  <a:pt x="1383778" y="1922472"/>
                  <a:pt x="1379132" y="1912971"/>
                </a:cubicBezTo>
                <a:cubicBezTo>
                  <a:pt x="1374486" y="1903469"/>
                  <a:pt x="1367830" y="1896165"/>
                  <a:pt x="1359166" y="1891058"/>
                </a:cubicBezTo>
                <a:cubicBezTo>
                  <a:pt x="1350501" y="1885951"/>
                  <a:pt x="1340058" y="1883398"/>
                  <a:pt x="1327835" y="1883398"/>
                </a:cubicBezTo>
                <a:close/>
                <a:moveTo>
                  <a:pt x="1701101" y="1857781"/>
                </a:moveTo>
                <a:lnTo>
                  <a:pt x="1701101" y="1885784"/>
                </a:lnTo>
                <a:lnTo>
                  <a:pt x="1680632" y="1885784"/>
                </a:lnTo>
                <a:lnTo>
                  <a:pt x="1680632" y="1902736"/>
                </a:lnTo>
                <a:lnTo>
                  <a:pt x="1701101" y="1902736"/>
                </a:lnTo>
                <a:lnTo>
                  <a:pt x="1701101" y="1968537"/>
                </a:lnTo>
                <a:cubicBezTo>
                  <a:pt x="1701101" y="1976825"/>
                  <a:pt x="1702084" y="1983920"/>
                  <a:pt x="1704052" y="1989822"/>
                </a:cubicBezTo>
                <a:cubicBezTo>
                  <a:pt x="1706019" y="1995724"/>
                  <a:pt x="1709640" y="2000244"/>
                  <a:pt x="1714914" y="2003384"/>
                </a:cubicBezTo>
                <a:cubicBezTo>
                  <a:pt x="1720188" y="2006523"/>
                  <a:pt x="1727764" y="2008093"/>
                  <a:pt x="1737643" y="2008093"/>
                </a:cubicBezTo>
                <a:lnTo>
                  <a:pt x="1752335" y="2008093"/>
                </a:lnTo>
                <a:lnTo>
                  <a:pt x="1752335" y="1991140"/>
                </a:lnTo>
                <a:lnTo>
                  <a:pt x="1739024" y="1991140"/>
                </a:lnTo>
                <a:cubicBezTo>
                  <a:pt x="1731573" y="1991140"/>
                  <a:pt x="1726864" y="1989110"/>
                  <a:pt x="1724897" y="1985050"/>
                </a:cubicBezTo>
                <a:cubicBezTo>
                  <a:pt x="1722930" y="1980990"/>
                  <a:pt x="1721946" y="1975151"/>
                  <a:pt x="1721946" y="1967532"/>
                </a:cubicBezTo>
                <a:lnTo>
                  <a:pt x="1721946" y="1902736"/>
                </a:lnTo>
                <a:lnTo>
                  <a:pt x="1752084" y="1902736"/>
                </a:lnTo>
                <a:lnTo>
                  <a:pt x="1752084" y="1885784"/>
                </a:lnTo>
                <a:lnTo>
                  <a:pt x="1721946" y="1885784"/>
                </a:lnTo>
                <a:lnTo>
                  <a:pt x="1721946" y="1857781"/>
                </a:lnTo>
                <a:close/>
                <a:moveTo>
                  <a:pt x="508090" y="1839071"/>
                </a:moveTo>
                <a:lnTo>
                  <a:pt x="508090" y="2008093"/>
                </a:lnTo>
                <a:lnTo>
                  <a:pt x="530693" y="2008093"/>
                </a:lnTo>
                <a:lnTo>
                  <a:pt x="530693" y="1839071"/>
                </a:lnTo>
                <a:close/>
                <a:moveTo>
                  <a:pt x="1792979" y="1838443"/>
                </a:moveTo>
                <a:cubicBezTo>
                  <a:pt x="1789044" y="1838443"/>
                  <a:pt x="1785884" y="1839594"/>
                  <a:pt x="1783498" y="1841896"/>
                </a:cubicBezTo>
                <a:cubicBezTo>
                  <a:pt x="1781112" y="1844198"/>
                  <a:pt x="1779919" y="1847107"/>
                  <a:pt x="1779919" y="1850623"/>
                </a:cubicBezTo>
                <a:cubicBezTo>
                  <a:pt x="1779919" y="1854139"/>
                  <a:pt x="1781112" y="1857049"/>
                  <a:pt x="1783498" y="1859351"/>
                </a:cubicBezTo>
                <a:cubicBezTo>
                  <a:pt x="1785884" y="1861653"/>
                  <a:pt x="1789044" y="1862804"/>
                  <a:pt x="1792979" y="1862804"/>
                </a:cubicBezTo>
                <a:cubicBezTo>
                  <a:pt x="1796913" y="1862804"/>
                  <a:pt x="1800095" y="1861653"/>
                  <a:pt x="1802522" y="1859351"/>
                </a:cubicBezTo>
                <a:cubicBezTo>
                  <a:pt x="1804950" y="1857049"/>
                  <a:pt x="1806164" y="1854139"/>
                  <a:pt x="1806164" y="1850623"/>
                </a:cubicBezTo>
                <a:cubicBezTo>
                  <a:pt x="1806164" y="1847107"/>
                  <a:pt x="1804950" y="1844198"/>
                  <a:pt x="1802522" y="1841896"/>
                </a:cubicBezTo>
                <a:cubicBezTo>
                  <a:pt x="1800095" y="1839594"/>
                  <a:pt x="1796913" y="1838443"/>
                  <a:pt x="1792979" y="1838443"/>
                </a:cubicBezTo>
                <a:close/>
                <a:moveTo>
                  <a:pt x="1341574" y="1626456"/>
                </a:moveTo>
                <a:lnTo>
                  <a:pt x="1360159" y="1626456"/>
                </a:lnTo>
                <a:cubicBezTo>
                  <a:pt x="1369953" y="1626456"/>
                  <a:pt x="1377509" y="1627168"/>
                  <a:pt x="1382825" y="1628591"/>
                </a:cubicBezTo>
                <a:cubicBezTo>
                  <a:pt x="1388141" y="1630014"/>
                  <a:pt x="1391782" y="1632002"/>
                  <a:pt x="1393750" y="1634556"/>
                </a:cubicBezTo>
                <a:cubicBezTo>
                  <a:pt x="1395717" y="1637109"/>
                  <a:pt x="1396701" y="1640144"/>
                  <a:pt x="1396701" y="1643660"/>
                </a:cubicBezTo>
                <a:cubicBezTo>
                  <a:pt x="1396701" y="1649604"/>
                  <a:pt x="1393792" y="1654585"/>
                  <a:pt x="1387973" y="1658603"/>
                </a:cubicBezTo>
                <a:cubicBezTo>
                  <a:pt x="1382155" y="1662622"/>
                  <a:pt x="1372130" y="1664631"/>
                  <a:pt x="1357898" y="1664631"/>
                </a:cubicBezTo>
                <a:cubicBezTo>
                  <a:pt x="1345676" y="1664631"/>
                  <a:pt x="1336928" y="1662726"/>
                  <a:pt x="1331654" y="1658917"/>
                </a:cubicBezTo>
                <a:cubicBezTo>
                  <a:pt x="1326379" y="1655108"/>
                  <a:pt x="1323742" y="1650692"/>
                  <a:pt x="1323742" y="1645669"/>
                </a:cubicBezTo>
                <a:cubicBezTo>
                  <a:pt x="1323742" y="1641148"/>
                  <a:pt x="1325291" y="1637172"/>
                  <a:pt x="1328389" y="1633740"/>
                </a:cubicBezTo>
                <a:cubicBezTo>
                  <a:pt x="1331486" y="1630307"/>
                  <a:pt x="1335881" y="1627879"/>
                  <a:pt x="1341574" y="1626456"/>
                </a:cubicBezTo>
                <a:close/>
                <a:moveTo>
                  <a:pt x="1935231" y="1572962"/>
                </a:moveTo>
                <a:lnTo>
                  <a:pt x="1935231" y="1597825"/>
                </a:lnTo>
                <a:cubicBezTo>
                  <a:pt x="1930710" y="1603853"/>
                  <a:pt x="1925101" y="1608834"/>
                  <a:pt x="1918404" y="1612769"/>
                </a:cubicBezTo>
                <a:cubicBezTo>
                  <a:pt x="1911706" y="1616703"/>
                  <a:pt x="1904172" y="1618671"/>
                  <a:pt x="1895800" y="1618671"/>
                </a:cubicBezTo>
                <a:cubicBezTo>
                  <a:pt x="1888266" y="1618671"/>
                  <a:pt x="1882552" y="1616850"/>
                  <a:pt x="1878660" y="1613208"/>
                </a:cubicBezTo>
                <a:cubicBezTo>
                  <a:pt x="1874767" y="1609567"/>
                  <a:pt x="1872820" y="1604690"/>
                  <a:pt x="1872820" y="1598579"/>
                </a:cubicBezTo>
                <a:cubicBezTo>
                  <a:pt x="1872820" y="1589621"/>
                  <a:pt x="1877655" y="1583175"/>
                  <a:pt x="1887324" y="1579240"/>
                </a:cubicBezTo>
                <a:cubicBezTo>
                  <a:pt x="1896993" y="1575306"/>
                  <a:pt x="1912962" y="1573213"/>
                  <a:pt x="1935231" y="1572962"/>
                </a:cubicBezTo>
                <a:close/>
                <a:moveTo>
                  <a:pt x="365071" y="1560781"/>
                </a:moveTo>
                <a:lnTo>
                  <a:pt x="365071" y="1579366"/>
                </a:lnTo>
                <a:lnTo>
                  <a:pt x="427732" y="1579366"/>
                </a:lnTo>
                <a:lnTo>
                  <a:pt x="427732" y="1560781"/>
                </a:lnTo>
                <a:close/>
                <a:moveTo>
                  <a:pt x="564221" y="1524993"/>
                </a:moveTo>
                <a:cubicBezTo>
                  <a:pt x="574434" y="1524993"/>
                  <a:pt x="582178" y="1528969"/>
                  <a:pt x="587452" y="1536922"/>
                </a:cubicBezTo>
                <a:cubicBezTo>
                  <a:pt x="592726" y="1544875"/>
                  <a:pt x="595363" y="1556344"/>
                  <a:pt x="595363" y="1571329"/>
                </a:cubicBezTo>
                <a:cubicBezTo>
                  <a:pt x="595363" y="1586147"/>
                  <a:pt x="592538" y="1597554"/>
                  <a:pt x="586887" y="1605548"/>
                </a:cubicBezTo>
                <a:cubicBezTo>
                  <a:pt x="581236" y="1613543"/>
                  <a:pt x="572844" y="1617541"/>
                  <a:pt x="561710" y="1617541"/>
                </a:cubicBezTo>
                <a:cubicBezTo>
                  <a:pt x="553422" y="1617541"/>
                  <a:pt x="546432" y="1615552"/>
                  <a:pt x="540739" y="1611576"/>
                </a:cubicBezTo>
                <a:cubicBezTo>
                  <a:pt x="535046" y="1607599"/>
                  <a:pt x="530526" y="1602430"/>
                  <a:pt x="527177" y="1596067"/>
                </a:cubicBezTo>
                <a:lnTo>
                  <a:pt x="527177" y="1548852"/>
                </a:lnTo>
                <a:cubicBezTo>
                  <a:pt x="530609" y="1542489"/>
                  <a:pt x="535402" y="1536922"/>
                  <a:pt x="541555" y="1532150"/>
                </a:cubicBezTo>
                <a:cubicBezTo>
                  <a:pt x="547708" y="1527378"/>
                  <a:pt x="555264" y="1524993"/>
                  <a:pt x="564221" y="1524993"/>
                </a:cubicBezTo>
                <a:close/>
                <a:moveTo>
                  <a:pt x="1357522" y="1523360"/>
                </a:moveTo>
                <a:cubicBezTo>
                  <a:pt x="1365642" y="1523360"/>
                  <a:pt x="1372172" y="1525641"/>
                  <a:pt x="1377111" y="1530204"/>
                </a:cubicBezTo>
                <a:cubicBezTo>
                  <a:pt x="1382051" y="1534767"/>
                  <a:pt x="1384520" y="1541778"/>
                  <a:pt x="1384520" y="1551237"/>
                </a:cubicBezTo>
                <a:cubicBezTo>
                  <a:pt x="1384520" y="1560279"/>
                  <a:pt x="1381904" y="1567102"/>
                  <a:pt x="1376672" y="1571706"/>
                </a:cubicBezTo>
                <a:cubicBezTo>
                  <a:pt x="1371439" y="1576311"/>
                  <a:pt x="1364805" y="1578613"/>
                  <a:pt x="1356768" y="1578613"/>
                </a:cubicBezTo>
                <a:cubicBezTo>
                  <a:pt x="1349652" y="1578613"/>
                  <a:pt x="1343395" y="1576331"/>
                  <a:pt x="1337995" y="1571769"/>
                </a:cubicBezTo>
                <a:cubicBezTo>
                  <a:pt x="1332595" y="1567206"/>
                  <a:pt x="1329895" y="1560321"/>
                  <a:pt x="1329895" y="1551112"/>
                </a:cubicBezTo>
                <a:cubicBezTo>
                  <a:pt x="1329895" y="1541987"/>
                  <a:pt x="1332512" y="1535080"/>
                  <a:pt x="1337744" y="1530392"/>
                </a:cubicBezTo>
                <a:cubicBezTo>
                  <a:pt x="1342976" y="1525704"/>
                  <a:pt x="1349569" y="1523360"/>
                  <a:pt x="1357522" y="1523360"/>
                </a:cubicBezTo>
                <a:close/>
                <a:moveTo>
                  <a:pt x="1992106" y="1510175"/>
                </a:moveTo>
                <a:lnTo>
                  <a:pt x="1992106" y="1632484"/>
                </a:lnTo>
                <a:lnTo>
                  <a:pt x="2013077" y="1632484"/>
                </a:lnTo>
                <a:lnTo>
                  <a:pt x="2013077" y="1510175"/>
                </a:lnTo>
                <a:close/>
                <a:moveTo>
                  <a:pt x="1115806" y="1510175"/>
                </a:moveTo>
                <a:lnTo>
                  <a:pt x="1115806" y="1632484"/>
                </a:lnTo>
                <a:lnTo>
                  <a:pt x="1136777" y="1632484"/>
                </a:lnTo>
                <a:lnTo>
                  <a:pt x="1136777" y="1510175"/>
                </a:lnTo>
                <a:close/>
                <a:moveTo>
                  <a:pt x="791956" y="1510175"/>
                </a:moveTo>
                <a:lnTo>
                  <a:pt x="791956" y="1632484"/>
                </a:lnTo>
                <a:lnTo>
                  <a:pt x="812927" y="1632484"/>
                </a:lnTo>
                <a:lnTo>
                  <a:pt x="812927" y="1510175"/>
                </a:lnTo>
                <a:close/>
                <a:moveTo>
                  <a:pt x="1702343" y="1508417"/>
                </a:moveTo>
                <a:cubicBezTo>
                  <a:pt x="1691962" y="1508417"/>
                  <a:pt x="1683297" y="1510615"/>
                  <a:pt x="1676349" y="1515010"/>
                </a:cubicBezTo>
                <a:cubicBezTo>
                  <a:pt x="1669400" y="1519405"/>
                  <a:pt x="1664126" y="1524072"/>
                  <a:pt x="1660526" y="1529011"/>
                </a:cubicBezTo>
                <a:lnTo>
                  <a:pt x="1659773" y="1510175"/>
                </a:lnTo>
                <a:lnTo>
                  <a:pt x="1639681" y="1510175"/>
                </a:lnTo>
                <a:lnTo>
                  <a:pt x="1639681" y="1632484"/>
                </a:lnTo>
                <a:lnTo>
                  <a:pt x="1660652" y="1632484"/>
                </a:lnTo>
                <a:lnTo>
                  <a:pt x="1660652" y="1545838"/>
                </a:lnTo>
                <a:cubicBezTo>
                  <a:pt x="1664252" y="1540899"/>
                  <a:pt x="1669024" y="1536357"/>
                  <a:pt x="1674967" y="1532213"/>
                </a:cubicBezTo>
                <a:cubicBezTo>
                  <a:pt x="1680911" y="1528069"/>
                  <a:pt x="1688195" y="1525997"/>
                  <a:pt x="1696817" y="1525997"/>
                </a:cubicBezTo>
                <a:cubicBezTo>
                  <a:pt x="1702929" y="1525997"/>
                  <a:pt x="1707617" y="1527316"/>
                  <a:pt x="1710882" y="1529953"/>
                </a:cubicBezTo>
                <a:cubicBezTo>
                  <a:pt x="1714146" y="1532590"/>
                  <a:pt x="1716386" y="1536210"/>
                  <a:pt x="1717600" y="1540815"/>
                </a:cubicBezTo>
                <a:cubicBezTo>
                  <a:pt x="1718814" y="1545419"/>
                  <a:pt x="1719421" y="1550693"/>
                  <a:pt x="1719421" y="1556637"/>
                </a:cubicBezTo>
                <a:lnTo>
                  <a:pt x="1719421" y="1632484"/>
                </a:lnTo>
                <a:lnTo>
                  <a:pt x="1740517" y="1632484"/>
                </a:lnTo>
                <a:lnTo>
                  <a:pt x="1740517" y="1553624"/>
                </a:lnTo>
                <a:lnTo>
                  <a:pt x="1739320" y="1543420"/>
                </a:lnTo>
                <a:lnTo>
                  <a:pt x="1739764" y="1545587"/>
                </a:lnTo>
                <a:cubicBezTo>
                  <a:pt x="1743615" y="1540648"/>
                  <a:pt x="1748512" y="1536148"/>
                  <a:pt x="1754456" y="1532088"/>
                </a:cubicBezTo>
                <a:cubicBezTo>
                  <a:pt x="1760400" y="1528027"/>
                  <a:pt x="1767724" y="1525997"/>
                  <a:pt x="1776431" y="1525997"/>
                </a:cubicBezTo>
                <a:cubicBezTo>
                  <a:pt x="1782458" y="1525997"/>
                  <a:pt x="1787105" y="1527316"/>
                  <a:pt x="1790370" y="1529953"/>
                </a:cubicBezTo>
                <a:cubicBezTo>
                  <a:pt x="1793635" y="1532590"/>
                  <a:pt x="1795874" y="1536210"/>
                  <a:pt x="1797088" y="1540815"/>
                </a:cubicBezTo>
                <a:cubicBezTo>
                  <a:pt x="1798302" y="1545419"/>
                  <a:pt x="1798909" y="1550693"/>
                  <a:pt x="1798909" y="1556637"/>
                </a:cubicBezTo>
                <a:lnTo>
                  <a:pt x="1798909" y="1632484"/>
                </a:lnTo>
                <a:lnTo>
                  <a:pt x="1819880" y="1632484"/>
                </a:lnTo>
                <a:lnTo>
                  <a:pt x="1819880" y="1553624"/>
                </a:lnTo>
                <a:cubicBezTo>
                  <a:pt x="1819880" y="1539392"/>
                  <a:pt x="1816908" y="1528299"/>
                  <a:pt x="1810964" y="1520347"/>
                </a:cubicBezTo>
                <a:cubicBezTo>
                  <a:pt x="1805020" y="1512394"/>
                  <a:pt x="1795267" y="1508417"/>
                  <a:pt x="1781705" y="1508417"/>
                </a:cubicBezTo>
                <a:cubicBezTo>
                  <a:pt x="1771324" y="1508417"/>
                  <a:pt x="1762429" y="1510719"/>
                  <a:pt x="1755021" y="1515323"/>
                </a:cubicBezTo>
                <a:cubicBezTo>
                  <a:pt x="1747612" y="1519928"/>
                  <a:pt x="1741480" y="1524909"/>
                  <a:pt x="1736624" y="1530267"/>
                </a:cubicBezTo>
                <a:lnTo>
                  <a:pt x="1736919" y="1531706"/>
                </a:lnTo>
                <a:lnTo>
                  <a:pt x="1731601" y="1520347"/>
                </a:lnTo>
                <a:cubicBezTo>
                  <a:pt x="1725657" y="1512394"/>
                  <a:pt x="1715905" y="1508417"/>
                  <a:pt x="1702343" y="1508417"/>
                </a:cubicBezTo>
                <a:close/>
                <a:moveTo>
                  <a:pt x="1236999" y="1508417"/>
                </a:moveTo>
                <a:cubicBezTo>
                  <a:pt x="1226032" y="1508417"/>
                  <a:pt x="1217033" y="1510615"/>
                  <a:pt x="1210000" y="1515010"/>
                </a:cubicBezTo>
                <a:cubicBezTo>
                  <a:pt x="1202968" y="1519405"/>
                  <a:pt x="1197569" y="1524072"/>
                  <a:pt x="1193801" y="1529011"/>
                </a:cubicBezTo>
                <a:lnTo>
                  <a:pt x="1193048" y="1510175"/>
                </a:lnTo>
                <a:lnTo>
                  <a:pt x="1172956" y="1510175"/>
                </a:lnTo>
                <a:lnTo>
                  <a:pt x="1172956" y="1632484"/>
                </a:lnTo>
                <a:lnTo>
                  <a:pt x="1193927" y="1632484"/>
                </a:lnTo>
                <a:lnTo>
                  <a:pt x="1193927" y="1545838"/>
                </a:lnTo>
                <a:cubicBezTo>
                  <a:pt x="1197694" y="1540899"/>
                  <a:pt x="1202675" y="1536357"/>
                  <a:pt x="1208870" y="1532213"/>
                </a:cubicBezTo>
                <a:cubicBezTo>
                  <a:pt x="1215065" y="1528069"/>
                  <a:pt x="1222725" y="1525997"/>
                  <a:pt x="1231850" y="1525997"/>
                </a:cubicBezTo>
                <a:cubicBezTo>
                  <a:pt x="1237962" y="1525997"/>
                  <a:pt x="1242629" y="1527316"/>
                  <a:pt x="1245852" y="1529953"/>
                </a:cubicBezTo>
                <a:cubicBezTo>
                  <a:pt x="1249075" y="1532590"/>
                  <a:pt x="1251314" y="1536210"/>
                  <a:pt x="1252570" y="1540815"/>
                </a:cubicBezTo>
                <a:cubicBezTo>
                  <a:pt x="1253826" y="1545419"/>
                  <a:pt x="1254454" y="1550693"/>
                  <a:pt x="1254454" y="1556637"/>
                </a:cubicBezTo>
                <a:lnTo>
                  <a:pt x="1254454" y="1632484"/>
                </a:lnTo>
                <a:lnTo>
                  <a:pt x="1275424" y="1632484"/>
                </a:lnTo>
                <a:lnTo>
                  <a:pt x="1275424" y="1553624"/>
                </a:lnTo>
                <a:cubicBezTo>
                  <a:pt x="1275424" y="1539308"/>
                  <a:pt x="1272369" y="1528195"/>
                  <a:pt x="1266257" y="1520284"/>
                </a:cubicBezTo>
                <a:cubicBezTo>
                  <a:pt x="1260146" y="1512372"/>
                  <a:pt x="1250393" y="1508417"/>
                  <a:pt x="1236999" y="1508417"/>
                </a:cubicBezTo>
                <a:close/>
                <a:moveTo>
                  <a:pt x="2157873" y="1508040"/>
                </a:moveTo>
                <a:cubicBezTo>
                  <a:pt x="2151343" y="1508040"/>
                  <a:pt x="2145274" y="1508731"/>
                  <a:pt x="2139665" y="1510112"/>
                </a:cubicBezTo>
                <a:cubicBezTo>
                  <a:pt x="2134056" y="1511494"/>
                  <a:pt x="2129179" y="1513566"/>
                  <a:pt x="2125035" y="1516328"/>
                </a:cubicBezTo>
                <a:cubicBezTo>
                  <a:pt x="2120891" y="1519091"/>
                  <a:pt x="2117668" y="1522544"/>
                  <a:pt x="2115366" y="1526688"/>
                </a:cubicBezTo>
                <a:cubicBezTo>
                  <a:pt x="2113064" y="1530832"/>
                  <a:pt x="2111913" y="1535625"/>
                  <a:pt x="2111913" y="1541066"/>
                </a:cubicBezTo>
                <a:cubicBezTo>
                  <a:pt x="2111913" y="1548015"/>
                  <a:pt x="2113545" y="1553770"/>
                  <a:pt x="2116810" y="1558332"/>
                </a:cubicBezTo>
                <a:cubicBezTo>
                  <a:pt x="2120075" y="1562895"/>
                  <a:pt x="2124972" y="1566662"/>
                  <a:pt x="2131502" y="1569634"/>
                </a:cubicBezTo>
                <a:cubicBezTo>
                  <a:pt x="2138032" y="1572606"/>
                  <a:pt x="2146069" y="1575222"/>
                  <a:pt x="2155612" y="1577483"/>
                </a:cubicBezTo>
                <a:cubicBezTo>
                  <a:pt x="2167333" y="1580245"/>
                  <a:pt x="2175516" y="1583091"/>
                  <a:pt x="2180162" y="1586022"/>
                </a:cubicBezTo>
                <a:cubicBezTo>
                  <a:pt x="2184808" y="1588952"/>
                  <a:pt x="2187131" y="1593430"/>
                  <a:pt x="2187131" y="1599458"/>
                </a:cubicBezTo>
                <a:cubicBezTo>
                  <a:pt x="2187131" y="1606490"/>
                  <a:pt x="2184557" y="1611534"/>
                  <a:pt x="2179409" y="1614590"/>
                </a:cubicBezTo>
                <a:cubicBezTo>
                  <a:pt x="2174260" y="1617645"/>
                  <a:pt x="2167709" y="1619173"/>
                  <a:pt x="2159756" y="1619173"/>
                </a:cubicBezTo>
                <a:cubicBezTo>
                  <a:pt x="2150883" y="1619173"/>
                  <a:pt x="2143495" y="1617227"/>
                  <a:pt x="2137593" y="1613334"/>
                </a:cubicBezTo>
                <a:cubicBezTo>
                  <a:pt x="2131691" y="1609441"/>
                  <a:pt x="2128740" y="1602723"/>
                  <a:pt x="2128740" y="1593179"/>
                </a:cubicBezTo>
                <a:lnTo>
                  <a:pt x="2108522" y="1593179"/>
                </a:lnTo>
                <a:cubicBezTo>
                  <a:pt x="2108522" y="1600714"/>
                  <a:pt x="2109841" y="1607139"/>
                  <a:pt x="2112478" y="1612455"/>
                </a:cubicBezTo>
                <a:cubicBezTo>
                  <a:pt x="2115115" y="1617771"/>
                  <a:pt x="2118777" y="1622061"/>
                  <a:pt x="2123466" y="1625326"/>
                </a:cubicBezTo>
                <a:cubicBezTo>
                  <a:pt x="2128154" y="1628591"/>
                  <a:pt x="2133574" y="1630977"/>
                  <a:pt x="2139727" y="1632484"/>
                </a:cubicBezTo>
                <a:cubicBezTo>
                  <a:pt x="2145880" y="1633991"/>
                  <a:pt x="2152389" y="1634744"/>
                  <a:pt x="2159254" y="1634744"/>
                </a:cubicBezTo>
                <a:cubicBezTo>
                  <a:pt x="2166119" y="1634744"/>
                  <a:pt x="2172502" y="1634033"/>
                  <a:pt x="2178404" y="1632609"/>
                </a:cubicBezTo>
                <a:cubicBezTo>
                  <a:pt x="2184306" y="1631186"/>
                  <a:pt x="2189455" y="1628989"/>
                  <a:pt x="2193850" y="1626017"/>
                </a:cubicBezTo>
                <a:cubicBezTo>
                  <a:pt x="2198245" y="1623045"/>
                  <a:pt x="2201677" y="1619236"/>
                  <a:pt x="2204147" y="1614590"/>
                </a:cubicBezTo>
                <a:cubicBezTo>
                  <a:pt x="2206616" y="1609943"/>
                  <a:pt x="2207851" y="1604439"/>
                  <a:pt x="2207851" y="1598077"/>
                </a:cubicBezTo>
                <a:cubicBezTo>
                  <a:pt x="2207851" y="1590710"/>
                  <a:pt x="2206282" y="1584661"/>
                  <a:pt x="2203142" y="1579931"/>
                </a:cubicBezTo>
                <a:cubicBezTo>
                  <a:pt x="2200003" y="1575201"/>
                  <a:pt x="2195336" y="1571329"/>
                  <a:pt x="2189140" y="1568316"/>
                </a:cubicBezTo>
                <a:cubicBezTo>
                  <a:pt x="2182946" y="1565302"/>
                  <a:pt x="2175286" y="1562707"/>
                  <a:pt x="2166161" y="1560530"/>
                </a:cubicBezTo>
                <a:cubicBezTo>
                  <a:pt x="2157789" y="1558521"/>
                  <a:pt x="2151134" y="1556616"/>
                  <a:pt x="2146195" y="1554816"/>
                </a:cubicBezTo>
                <a:cubicBezTo>
                  <a:pt x="2141255" y="1553017"/>
                  <a:pt x="2137739" y="1550986"/>
                  <a:pt x="2135646" y="1548726"/>
                </a:cubicBezTo>
                <a:cubicBezTo>
                  <a:pt x="2133553" y="1546466"/>
                  <a:pt x="2132507" y="1543703"/>
                  <a:pt x="2132507" y="1540438"/>
                </a:cubicBezTo>
                <a:cubicBezTo>
                  <a:pt x="2132507" y="1534746"/>
                  <a:pt x="2134851" y="1530560"/>
                  <a:pt x="2139539" y="1527881"/>
                </a:cubicBezTo>
                <a:cubicBezTo>
                  <a:pt x="2144227" y="1525202"/>
                  <a:pt x="2150338" y="1523863"/>
                  <a:pt x="2157873" y="1523863"/>
                </a:cubicBezTo>
                <a:cubicBezTo>
                  <a:pt x="2165324" y="1523863"/>
                  <a:pt x="2171644" y="1525663"/>
                  <a:pt x="2176834" y="1529262"/>
                </a:cubicBezTo>
                <a:cubicBezTo>
                  <a:pt x="2182025" y="1532862"/>
                  <a:pt x="2184620" y="1539015"/>
                  <a:pt x="2184620" y="1547722"/>
                </a:cubicBezTo>
                <a:lnTo>
                  <a:pt x="2204963" y="1547722"/>
                </a:lnTo>
                <a:cubicBezTo>
                  <a:pt x="2204963" y="1540689"/>
                  <a:pt x="2203707" y="1534662"/>
                  <a:pt x="2201196" y="1529639"/>
                </a:cubicBezTo>
                <a:cubicBezTo>
                  <a:pt x="2198684" y="1524616"/>
                  <a:pt x="2195273" y="1520514"/>
                  <a:pt x="2190962" y="1517333"/>
                </a:cubicBezTo>
                <a:cubicBezTo>
                  <a:pt x="2186650" y="1514151"/>
                  <a:pt x="2181669" y="1511807"/>
                  <a:pt x="2176018" y="1510301"/>
                </a:cubicBezTo>
                <a:cubicBezTo>
                  <a:pt x="2170367" y="1508794"/>
                  <a:pt x="2164319" y="1508040"/>
                  <a:pt x="2157873" y="1508040"/>
                </a:cubicBezTo>
                <a:close/>
                <a:moveTo>
                  <a:pt x="1907856" y="1508040"/>
                </a:moveTo>
                <a:cubicBezTo>
                  <a:pt x="1898061" y="1508040"/>
                  <a:pt x="1889375" y="1509463"/>
                  <a:pt x="1881799" y="1512310"/>
                </a:cubicBezTo>
                <a:cubicBezTo>
                  <a:pt x="1874223" y="1515156"/>
                  <a:pt x="1868279" y="1519677"/>
                  <a:pt x="1863967" y="1525872"/>
                </a:cubicBezTo>
                <a:cubicBezTo>
                  <a:pt x="1859656" y="1532067"/>
                  <a:pt x="1857501" y="1540187"/>
                  <a:pt x="1857501" y="1550233"/>
                </a:cubicBezTo>
                <a:lnTo>
                  <a:pt x="1877843" y="1550233"/>
                </a:lnTo>
                <a:cubicBezTo>
                  <a:pt x="1877843" y="1541024"/>
                  <a:pt x="1880732" y="1534285"/>
                  <a:pt x="1886508" y="1530016"/>
                </a:cubicBezTo>
                <a:cubicBezTo>
                  <a:pt x="1892284" y="1525746"/>
                  <a:pt x="1899400" y="1523612"/>
                  <a:pt x="1907856" y="1523612"/>
                </a:cubicBezTo>
                <a:cubicBezTo>
                  <a:pt x="1915809" y="1523612"/>
                  <a:pt x="1922380" y="1525558"/>
                  <a:pt x="1927571" y="1529451"/>
                </a:cubicBezTo>
                <a:cubicBezTo>
                  <a:pt x="1932761" y="1533343"/>
                  <a:pt x="1935356" y="1540522"/>
                  <a:pt x="1935356" y="1550986"/>
                </a:cubicBezTo>
                <a:lnTo>
                  <a:pt x="1935356" y="1559526"/>
                </a:lnTo>
                <a:cubicBezTo>
                  <a:pt x="1918529" y="1559693"/>
                  <a:pt x="1903837" y="1560802"/>
                  <a:pt x="1891280" y="1562853"/>
                </a:cubicBezTo>
                <a:cubicBezTo>
                  <a:pt x="1878722" y="1564904"/>
                  <a:pt x="1869011" y="1568776"/>
                  <a:pt x="1862147" y="1574469"/>
                </a:cubicBezTo>
                <a:cubicBezTo>
                  <a:pt x="1855282" y="1580161"/>
                  <a:pt x="1851850" y="1588491"/>
                  <a:pt x="1851850" y="1599458"/>
                </a:cubicBezTo>
                <a:cubicBezTo>
                  <a:pt x="1851850" y="1607160"/>
                  <a:pt x="1853587" y="1613627"/>
                  <a:pt x="1857061" y="1618859"/>
                </a:cubicBezTo>
                <a:cubicBezTo>
                  <a:pt x="1860535" y="1624091"/>
                  <a:pt x="1865181" y="1628047"/>
                  <a:pt x="1871000" y="1630726"/>
                </a:cubicBezTo>
                <a:cubicBezTo>
                  <a:pt x="1876818" y="1633405"/>
                  <a:pt x="1883243" y="1634744"/>
                  <a:pt x="1890275" y="1634744"/>
                </a:cubicBezTo>
                <a:cubicBezTo>
                  <a:pt x="1900154" y="1634744"/>
                  <a:pt x="1908797" y="1632840"/>
                  <a:pt x="1916206" y="1629031"/>
                </a:cubicBezTo>
                <a:cubicBezTo>
                  <a:pt x="1923615" y="1625221"/>
                  <a:pt x="1930124" y="1620177"/>
                  <a:pt x="1935733" y="1613899"/>
                </a:cubicBezTo>
                <a:lnTo>
                  <a:pt x="1936612" y="1632484"/>
                </a:lnTo>
                <a:lnTo>
                  <a:pt x="1956201" y="1632484"/>
                </a:lnTo>
                <a:lnTo>
                  <a:pt x="1956201" y="1550735"/>
                </a:lnTo>
                <a:cubicBezTo>
                  <a:pt x="1956201" y="1541945"/>
                  <a:pt x="1954862" y="1534767"/>
                  <a:pt x="1952183" y="1529199"/>
                </a:cubicBezTo>
                <a:cubicBezTo>
                  <a:pt x="1949504" y="1523632"/>
                  <a:pt x="1945883" y="1519300"/>
                  <a:pt x="1941321" y="1516202"/>
                </a:cubicBezTo>
                <a:cubicBezTo>
                  <a:pt x="1936758" y="1513105"/>
                  <a:pt x="1931610" y="1510970"/>
                  <a:pt x="1925875" y="1509798"/>
                </a:cubicBezTo>
                <a:cubicBezTo>
                  <a:pt x="1920141" y="1508626"/>
                  <a:pt x="1914134" y="1508040"/>
                  <a:pt x="1907856" y="1508040"/>
                </a:cubicBezTo>
                <a:close/>
                <a:moveTo>
                  <a:pt x="891048" y="1508040"/>
                </a:moveTo>
                <a:cubicBezTo>
                  <a:pt x="884518" y="1508040"/>
                  <a:pt x="878448" y="1508731"/>
                  <a:pt x="872839" y="1510112"/>
                </a:cubicBezTo>
                <a:cubicBezTo>
                  <a:pt x="867230" y="1511494"/>
                  <a:pt x="862354" y="1513566"/>
                  <a:pt x="858210" y="1516328"/>
                </a:cubicBezTo>
                <a:cubicBezTo>
                  <a:pt x="854066" y="1519091"/>
                  <a:pt x="850843" y="1522544"/>
                  <a:pt x="848541" y="1526688"/>
                </a:cubicBezTo>
                <a:cubicBezTo>
                  <a:pt x="846239" y="1530832"/>
                  <a:pt x="845088" y="1535625"/>
                  <a:pt x="845088" y="1541066"/>
                </a:cubicBezTo>
                <a:cubicBezTo>
                  <a:pt x="845088" y="1548015"/>
                  <a:pt x="846720" y="1553770"/>
                  <a:pt x="849985" y="1558332"/>
                </a:cubicBezTo>
                <a:cubicBezTo>
                  <a:pt x="853250" y="1562895"/>
                  <a:pt x="858147" y="1566662"/>
                  <a:pt x="864677" y="1569634"/>
                </a:cubicBezTo>
                <a:cubicBezTo>
                  <a:pt x="871207" y="1572606"/>
                  <a:pt x="879244" y="1575222"/>
                  <a:pt x="888787" y="1577483"/>
                </a:cubicBezTo>
                <a:cubicBezTo>
                  <a:pt x="900508" y="1580245"/>
                  <a:pt x="908691" y="1583091"/>
                  <a:pt x="913337" y="1586022"/>
                </a:cubicBezTo>
                <a:cubicBezTo>
                  <a:pt x="917983" y="1588952"/>
                  <a:pt x="920306" y="1593430"/>
                  <a:pt x="920306" y="1599458"/>
                </a:cubicBezTo>
                <a:cubicBezTo>
                  <a:pt x="920306" y="1606490"/>
                  <a:pt x="917732" y="1611534"/>
                  <a:pt x="912583" y="1614590"/>
                </a:cubicBezTo>
                <a:cubicBezTo>
                  <a:pt x="907435" y="1617645"/>
                  <a:pt x="900884" y="1619173"/>
                  <a:pt x="892931" y="1619173"/>
                </a:cubicBezTo>
                <a:cubicBezTo>
                  <a:pt x="884058" y="1619173"/>
                  <a:pt x="876670" y="1617227"/>
                  <a:pt x="870768" y="1613334"/>
                </a:cubicBezTo>
                <a:cubicBezTo>
                  <a:pt x="864866" y="1609441"/>
                  <a:pt x="861915" y="1602723"/>
                  <a:pt x="861915" y="1593179"/>
                </a:cubicBezTo>
                <a:lnTo>
                  <a:pt x="841697" y="1593179"/>
                </a:lnTo>
                <a:cubicBezTo>
                  <a:pt x="841697" y="1600714"/>
                  <a:pt x="843016" y="1607139"/>
                  <a:pt x="845653" y="1612455"/>
                </a:cubicBezTo>
                <a:cubicBezTo>
                  <a:pt x="848290" y="1617771"/>
                  <a:pt x="851952" y="1622061"/>
                  <a:pt x="856640" y="1625326"/>
                </a:cubicBezTo>
                <a:cubicBezTo>
                  <a:pt x="861328" y="1628591"/>
                  <a:pt x="866749" y="1630977"/>
                  <a:pt x="872902" y="1632484"/>
                </a:cubicBezTo>
                <a:cubicBezTo>
                  <a:pt x="879055" y="1633991"/>
                  <a:pt x="885564" y="1634744"/>
                  <a:pt x="892429" y="1634744"/>
                </a:cubicBezTo>
                <a:cubicBezTo>
                  <a:pt x="899294" y="1634744"/>
                  <a:pt x="905677" y="1634033"/>
                  <a:pt x="911579" y="1632609"/>
                </a:cubicBezTo>
                <a:cubicBezTo>
                  <a:pt x="917481" y="1631186"/>
                  <a:pt x="922629" y="1628989"/>
                  <a:pt x="927024" y="1626017"/>
                </a:cubicBezTo>
                <a:cubicBezTo>
                  <a:pt x="931420" y="1623045"/>
                  <a:pt x="934852" y="1619236"/>
                  <a:pt x="937322" y="1614590"/>
                </a:cubicBezTo>
                <a:cubicBezTo>
                  <a:pt x="939791" y="1609943"/>
                  <a:pt x="941026" y="1604439"/>
                  <a:pt x="941026" y="1598077"/>
                </a:cubicBezTo>
                <a:cubicBezTo>
                  <a:pt x="941026" y="1590710"/>
                  <a:pt x="939456" y="1584661"/>
                  <a:pt x="936317" y="1579931"/>
                </a:cubicBezTo>
                <a:cubicBezTo>
                  <a:pt x="933178" y="1575201"/>
                  <a:pt x="928511" y="1571329"/>
                  <a:pt x="922316" y="1568316"/>
                </a:cubicBezTo>
                <a:cubicBezTo>
                  <a:pt x="916121" y="1565302"/>
                  <a:pt x="908461" y="1562707"/>
                  <a:pt x="899336" y="1560530"/>
                </a:cubicBezTo>
                <a:cubicBezTo>
                  <a:pt x="890964" y="1558521"/>
                  <a:pt x="884309" y="1556616"/>
                  <a:pt x="879369" y="1554816"/>
                </a:cubicBezTo>
                <a:cubicBezTo>
                  <a:pt x="874430" y="1553017"/>
                  <a:pt x="870914" y="1550986"/>
                  <a:pt x="868821" y="1548726"/>
                </a:cubicBezTo>
                <a:cubicBezTo>
                  <a:pt x="866728" y="1546466"/>
                  <a:pt x="865682" y="1543703"/>
                  <a:pt x="865682" y="1540438"/>
                </a:cubicBezTo>
                <a:cubicBezTo>
                  <a:pt x="865682" y="1534746"/>
                  <a:pt x="868026" y="1530560"/>
                  <a:pt x="872714" y="1527881"/>
                </a:cubicBezTo>
                <a:cubicBezTo>
                  <a:pt x="877402" y="1525202"/>
                  <a:pt x="883513" y="1523863"/>
                  <a:pt x="891048" y="1523863"/>
                </a:cubicBezTo>
                <a:cubicBezTo>
                  <a:pt x="898498" y="1523863"/>
                  <a:pt x="904819" y="1525663"/>
                  <a:pt x="910009" y="1529262"/>
                </a:cubicBezTo>
                <a:cubicBezTo>
                  <a:pt x="915200" y="1532862"/>
                  <a:pt x="917795" y="1539015"/>
                  <a:pt x="917795" y="1547722"/>
                </a:cubicBezTo>
                <a:lnTo>
                  <a:pt x="938138" y="1547722"/>
                </a:lnTo>
                <a:cubicBezTo>
                  <a:pt x="938138" y="1540689"/>
                  <a:pt x="936882" y="1534662"/>
                  <a:pt x="934371" y="1529639"/>
                </a:cubicBezTo>
                <a:cubicBezTo>
                  <a:pt x="931859" y="1524616"/>
                  <a:pt x="928448" y="1520514"/>
                  <a:pt x="924136" y="1517333"/>
                </a:cubicBezTo>
                <a:cubicBezTo>
                  <a:pt x="919825" y="1514151"/>
                  <a:pt x="914844" y="1511807"/>
                  <a:pt x="909193" y="1510301"/>
                </a:cubicBezTo>
                <a:cubicBezTo>
                  <a:pt x="903542" y="1508794"/>
                  <a:pt x="897494" y="1508040"/>
                  <a:pt x="891048" y="1508040"/>
                </a:cubicBezTo>
                <a:close/>
                <a:moveTo>
                  <a:pt x="568114" y="1508040"/>
                </a:moveTo>
                <a:cubicBezTo>
                  <a:pt x="558989" y="1508040"/>
                  <a:pt x="550973" y="1510091"/>
                  <a:pt x="544067" y="1514193"/>
                </a:cubicBezTo>
                <a:cubicBezTo>
                  <a:pt x="537160" y="1518295"/>
                  <a:pt x="531530" y="1523612"/>
                  <a:pt x="527177" y="1530141"/>
                </a:cubicBezTo>
                <a:lnTo>
                  <a:pt x="526549" y="1510175"/>
                </a:lnTo>
                <a:lnTo>
                  <a:pt x="506206" y="1510175"/>
                </a:lnTo>
                <a:lnTo>
                  <a:pt x="506206" y="1677439"/>
                </a:lnTo>
                <a:lnTo>
                  <a:pt x="527051" y="1677439"/>
                </a:lnTo>
                <a:lnTo>
                  <a:pt x="527051" y="1615280"/>
                </a:lnTo>
                <a:cubicBezTo>
                  <a:pt x="530986" y="1621308"/>
                  <a:pt x="536218" y="1626059"/>
                  <a:pt x="542748" y="1629533"/>
                </a:cubicBezTo>
                <a:cubicBezTo>
                  <a:pt x="549278" y="1633007"/>
                  <a:pt x="556896" y="1634744"/>
                  <a:pt x="565603" y="1634744"/>
                </a:cubicBezTo>
                <a:cubicBezTo>
                  <a:pt x="575983" y="1634744"/>
                  <a:pt x="585025" y="1632337"/>
                  <a:pt x="592726" y="1627524"/>
                </a:cubicBezTo>
                <a:cubicBezTo>
                  <a:pt x="600428" y="1622710"/>
                  <a:pt x="606393" y="1615594"/>
                  <a:pt x="610621" y="1606176"/>
                </a:cubicBezTo>
                <a:cubicBezTo>
                  <a:pt x="614848" y="1596758"/>
                  <a:pt x="616962" y="1585143"/>
                  <a:pt x="616962" y="1571329"/>
                </a:cubicBezTo>
                <a:cubicBezTo>
                  <a:pt x="616962" y="1557349"/>
                  <a:pt x="614974" y="1545671"/>
                  <a:pt x="610997" y="1536294"/>
                </a:cubicBezTo>
                <a:cubicBezTo>
                  <a:pt x="607021" y="1526918"/>
                  <a:pt x="601391" y="1519865"/>
                  <a:pt x="594108" y="1515135"/>
                </a:cubicBezTo>
                <a:cubicBezTo>
                  <a:pt x="586824" y="1510405"/>
                  <a:pt x="578160" y="1508040"/>
                  <a:pt x="568114" y="1508040"/>
                </a:cubicBezTo>
                <a:close/>
                <a:moveTo>
                  <a:pt x="1416918" y="1493976"/>
                </a:moveTo>
                <a:cubicBezTo>
                  <a:pt x="1407709" y="1494227"/>
                  <a:pt x="1400196" y="1495776"/>
                  <a:pt x="1394378" y="1498622"/>
                </a:cubicBezTo>
                <a:cubicBezTo>
                  <a:pt x="1391468" y="1500045"/>
                  <a:pt x="1388837" y="1502096"/>
                  <a:pt x="1386482" y="1504775"/>
                </a:cubicBezTo>
                <a:lnTo>
                  <a:pt x="1380813" y="1513800"/>
                </a:lnTo>
                <a:lnTo>
                  <a:pt x="1371900" y="1510583"/>
                </a:lnTo>
                <a:cubicBezTo>
                  <a:pt x="1367547" y="1509641"/>
                  <a:pt x="1362754" y="1509170"/>
                  <a:pt x="1357522" y="1509170"/>
                </a:cubicBezTo>
                <a:cubicBezTo>
                  <a:pt x="1347308" y="1509170"/>
                  <a:pt x="1338665" y="1511054"/>
                  <a:pt x="1331591" y="1514821"/>
                </a:cubicBezTo>
                <a:cubicBezTo>
                  <a:pt x="1324517" y="1518588"/>
                  <a:pt x="1319159" y="1523653"/>
                  <a:pt x="1315517" y="1530016"/>
                </a:cubicBezTo>
                <a:cubicBezTo>
                  <a:pt x="1311876" y="1536378"/>
                  <a:pt x="1310055" y="1543452"/>
                  <a:pt x="1310055" y="1551237"/>
                </a:cubicBezTo>
                <a:cubicBezTo>
                  <a:pt x="1310055" y="1558605"/>
                  <a:pt x="1311855" y="1565448"/>
                  <a:pt x="1315454" y="1571769"/>
                </a:cubicBezTo>
                <a:cubicBezTo>
                  <a:pt x="1317254" y="1574929"/>
                  <a:pt x="1319478" y="1577786"/>
                  <a:pt x="1322126" y="1580339"/>
                </a:cubicBezTo>
                <a:lnTo>
                  <a:pt x="1327735" y="1584448"/>
                </a:lnTo>
                <a:lnTo>
                  <a:pt x="1314764" y="1591610"/>
                </a:lnTo>
                <a:cubicBezTo>
                  <a:pt x="1311457" y="1595251"/>
                  <a:pt x="1309804" y="1599123"/>
                  <a:pt x="1309804" y="1603225"/>
                </a:cubicBezTo>
                <a:cubicBezTo>
                  <a:pt x="1309804" y="1606071"/>
                  <a:pt x="1310766" y="1609022"/>
                  <a:pt x="1312692" y="1612078"/>
                </a:cubicBezTo>
                <a:cubicBezTo>
                  <a:pt x="1314617" y="1615134"/>
                  <a:pt x="1317861" y="1617896"/>
                  <a:pt x="1322424" y="1620366"/>
                </a:cubicBezTo>
                <a:lnTo>
                  <a:pt x="1324798" y="1620993"/>
                </a:lnTo>
                <a:lnTo>
                  <a:pt x="1313382" y="1627963"/>
                </a:lnTo>
                <a:cubicBezTo>
                  <a:pt x="1307313" y="1633489"/>
                  <a:pt x="1304278" y="1639809"/>
                  <a:pt x="1304278" y="1646925"/>
                </a:cubicBezTo>
                <a:cubicBezTo>
                  <a:pt x="1304278" y="1652785"/>
                  <a:pt x="1306037" y="1658226"/>
                  <a:pt x="1309553" y="1663249"/>
                </a:cubicBezTo>
                <a:cubicBezTo>
                  <a:pt x="1313069" y="1668272"/>
                  <a:pt x="1318782" y="1672291"/>
                  <a:pt x="1326693" y="1675304"/>
                </a:cubicBezTo>
                <a:cubicBezTo>
                  <a:pt x="1334605" y="1678318"/>
                  <a:pt x="1345174" y="1679825"/>
                  <a:pt x="1358401" y="1679825"/>
                </a:cubicBezTo>
                <a:cubicBezTo>
                  <a:pt x="1377739" y="1679825"/>
                  <a:pt x="1392327" y="1676288"/>
                  <a:pt x="1402163" y="1669214"/>
                </a:cubicBezTo>
                <a:cubicBezTo>
                  <a:pt x="1412000" y="1662140"/>
                  <a:pt x="1416918" y="1653078"/>
                  <a:pt x="1416918" y="1642027"/>
                </a:cubicBezTo>
                <a:cubicBezTo>
                  <a:pt x="1416918" y="1630893"/>
                  <a:pt x="1412607" y="1622668"/>
                  <a:pt x="1403984" y="1617352"/>
                </a:cubicBezTo>
                <a:cubicBezTo>
                  <a:pt x="1395361" y="1612036"/>
                  <a:pt x="1381004" y="1609378"/>
                  <a:pt x="1360912" y="1609378"/>
                </a:cubicBezTo>
                <a:lnTo>
                  <a:pt x="1352750" y="1609378"/>
                </a:lnTo>
                <a:cubicBezTo>
                  <a:pt x="1346136" y="1609378"/>
                  <a:pt x="1340967" y="1608981"/>
                  <a:pt x="1337241" y="1608185"/>
                </a:cubicBezTo>
                <a:cubicBezTo>
                  <a:pt x="1333516" y="1607390"/>
                  <a:pt x="1330879" y="1606344"/>
                  <a:pt x="1329330" y="1605046"/>
                </a:cubicBezTo>
                <a:cubicBezTo>
                  <a:pt x="1327782" y="1603748"/>
                  <a:pt x="1327007" y="1602262"/>
                  <a:pt x="1327007" y="1600588"/>
                </a:cubicBezTo>
                <a:cubicBezTo>
                  <a:pt x="1327007" y="1598160"/>
                  <a:pt x="1328305" y="1595963"/>
                  <a:pt x="1330900" y="1593995"/>
                </a:cubicBezTo>
                <a:lnTo>
                  <a:pt x="1339371" y="1590113"/>
                </a:lnTo>
                <a:lnTo>
                  <a:pt x="1342971" y="1591468"/>
                </a:lnTo>
                <a:cubicBezTo>
                  <a:pt x="1347230" y="1592442"/>
                  <a:pt x="1351871" y="1592928"/>
                  <a:pt x="1356894" y="1592928"/>
                </a:cubicBezTo>
                <a:cubicBezTo>
                  <a:pt x="1367526" y="1592928"/>
                  <a:pt x="1376358" y="1591024"/>
                  <a:pt x="1383390" y="1587214"/>
                </a:cubicBezTo>
                <a:cubicBezTo>
                  <a:pt x="1390422" y="1583406"/>
                  <a:pt x="1395675" y="1578341"/>
                  <a:pt x="1399149" y="1572020"/>
                </a:cubicBezTo>
                <a:cubicBezTo>
                  <a:pt x="1402624" y="1565700"/>
                  <a:pt x="1404361" y="1558772"/>
                  <a:pt x="1404361" y="1551237"/>
                </a:cubicBezTo>
                <a:cubicBezTo>
                  <a:pt x="1404361" y="1543452"/>
                  <a:pt x="1402645" y="1536378"/>
                  <a:pt x="1399212" y="1530016"/>
                </a:cubicBezTo>
                <a:cubicBezTo>
                  <a:pt x="1397496" y="1526834"/>
                  <a:pt x="1395340" y="1523978"/>
                  <a:pt x="1392745" y="1521445"/>
                </a:cubicBezTo>
                <a:lnTo>
                  <a:pt x="1390985" y="1520165"/>
                </a:lnTo>
                <a:lnTo>
                  <a:pt x="1394111" y="1516689"/>
                </a:lnTo>
                <a:cubicBezTo>
                  <a:pt x="1396110" y="1515172"/>
                  <a:pt x="1398333" y="1514110"/>
                  <a:pt x="1400782" y="1513503"/>
                </a:cubicBezTo>
                <a:cubicBezTo>
                  <a:pt x="1405679" y="1512289"/>
                  <a:pt x="1411058" y="1511682"/>
                  <a:pt x="1416918" y="1511682"/>
                </a:cubicBezTo>
                <a:close/>
                <a:moveTo>
                  <a:pt x="2047875" y="1463462"/>
                </a:moveTo>
                <a:lnTo>
                  <a:pt x="2047875" y="1592928"/>
                </a:lnTo>
                <a:cubicBezTo>
                  <a:pt x="2047875" y="1601216"/>
                  <a:pt x="2048838" y="1608311"/>
                  <a:pt x="2050763" y="1614213"/>
                </a:cubicBezTo>
                <a:cubicBezTo>
                  <a:pt x="2052689" y="1620115"/>
                  <a:pt x="2056288" y="1624636"/>
                  <a:pt x="2061563" y="1627775"/>
                </a:cubicBezTo>
                <a:cubicBezTo>
                  <a:pt x="2066837" y="1630914"/>
                  <a:pt x="2074455" y="1632484"/>
                  <a:pt x="2084417" y="1632484"/>
                </a:cubicBezTo>
                <a:lnTo>
                  <a:pt x="2091449" y="1632484"/>
                </a:lnTo>
                <a:lnTo>
                  <a:pt x="2091449" y="1615406"/>
                </a:lnTo>
                <a:lnTo>
                  <a:pt x="2085798" y="1615406"/>
                </a:lnTo>
                <a:cubicBezTo>
                  <a:pt x="2078348" y="1615406"/>
                  <a:pt x="2073638" y="1613397"/>
                  <a:pt x="2071671" y="1609378"/>
                </a:cubicBezTo>
                <a:cubicBezTo>
                  <a:pt x="2069704" y="1605360"/>
                  <a:pt x="2068720" y="1599542"/>
                  <a:pt x="2068720" y="1591923"/>
                </a:cubicBezTo>
                <a:lnTo>
                  <a:pt x="2068720" y="1463462"/>
                </a:lnTo>
                <a:close/>
                <a:moveTo>
                  <a:pt x="1498690" y="1463462"/>
                </a:moveTo>
                <a:lnTo>
                  <a:pt x="1498690" y="1632484"/>
                </a:lnTo>
                <a:lnTo>
                  <a:pt x="1606558" y="1632484"/>
                </a:lnTo>
                <a:lnTo>
                  <a:pt x="1606558" y="1613648"/>
                </a:lnTo>
                <a:lnTo>
                  <a:pt x="1521293" y="1613648"/>
                </a:lnTo>
                <a:lnTo>
                  <a:pt x="1521293" y="1554754"/>
                </a:lnTo>
                <a:lnTo>
                  <a:pt x="1599777" y="1554754"/>
                </a:lnTo>
                <a:lnTo>
                  <a:pt x="1599777" y="1536169"/>
                </a:lnTo>
                <a:lnTo>
                  <a:pt x="1521293" y="1536169"/>
                </a:lnTo>
                <a:lnTo>
                  <a:pt x="1521293" y="1482298"/>
                </a:lnTo>
                <a:lnTo>
                  <a:pt x="1606558" y="1482298"/>
                </a:lnTo>
                <a:lnTo>
                  <a:pt x="1606558" y="1463462"/>
                </a:lnTo>
                <a:close/>
                <a:moveTo>
                  <a:pt x="972931" y="1463462"/>
                </a:moveTo>
                <a:lnTo>
                  <a:pt x="972931" y="1632484"/>
                </a:lnTo>
                <a:lnTo>
                  <a:pt x="993902" y="1632484"/>
                </a:lnTo>
                <a:lnTo>
                  <a:pt x="993902" y="1545838"/>
                </a:lnTo>
                <a:cubicBezTo>
                  <a:pt x="997669" y="1540899"/>
                  <a:pt x="1002650" y="1536357"/>
                  <a:pt x="1008845" y="1532213"/>
                </a:cubicBezTo>
                <a:cubicBezTo>
                  <a:pt x="1015040" y="1528069"/>
                  <a:pt x="1022700" y="1525997"/>
                  <a:pt x="1031825" y="1525997"/>
                </a:cubicBezTo>
                <a:cubicBezTo>
                  <a:pt x="1037936" y="1525997"/>
                  <a:pt x="1042625" y="1527316"/>
                  <a:pt x="1045889" y="1529953"/>
                </a:cubicBezTo>
                <a:cubicBezTo>
                  <a:pt x="1049154" y="1532590"/>
                  <a:pt x="1051394" y="1536210"/>
                  <a:pt x="1052608" y="1540815"/>
                </a:cubicBezTo>
                <a:cubicBezTo>
                  <a:pt x="1053821" y="1545419"/>
                  <a:pt x="1054428" y="1550652"/>
                  <a:pt x="1054428" y="1556512"/>
                </a:cubicBezTo>
                <a:lnTo>
                  <a:pt x="1054428" y="1632484"/>
                </a:lnTo>
                <a:lnTo>
                  <a:pt x="1075399" y="1632484"/>
                </a:lnTo>
                <a:lnTo>
                  <a:pt x="1075399" y="1553624"/>
                </a:lnTo>
                <a:cubicBezTo>
                  <a:pt x="1075399" y="1539224"/>
                  <a:pt x="1072406" y="1528090"/>
                  <a:pt x="1066421" y="1520221"/>
                </a:cubicBezTo>
                <a:cubicBezTo>
                  <a:pt x="1060435" y="1512352"/>
                  <a:pt x="1050577" y="1508417"/>
                  <a:pt x="1036848" y="1508417"/>
                </a:cubicBezTo>
                <a:cubicBezTo>
                  <a:pt x="1025965" y="1508417"/>
                  <a:pt x="1017007" y="1510615"/>
                  <a:pt x="1009975" y="1515010"/>
                </a:cubicBezTo>
                <a:cubicBezTo>
                  <a:pt x="1002943" y="1519405"/>
                  <a:pt x="997544" y="1524072"/>
                  <a:pt x="993776" y="1529011"/>
                </a:cubicBezTo>
                <a:lnTo>
                  <a:pt x="993776" y="1463462"/>
                </a:lnTo>
                <a:close/>
                <a:moveTo>
                  <a:pt x="649081" y="1463462"/>
                </a:moveTo>
                <a:lnTo>
                  <a:pt x="649081" y="1632484"/>
                </a:lnTo>
                <a:lnTo>
                  <a:pt x="670052" y="1632484"/>
                </a:lnTo>
                <a:lnTo>
                  <a:pt x="670052" y="1545838"/>
                </a:lnTo>
                <a:cubicBezTo>
                  <a:pt x="673819" y="1540899"/>
                  <a:pt x="678800" y="1536357"/>
                  <a:pt x="684995" y="1532213"/>
                </a:cubicBezTo>
                <a:cubicBezTo>
                  <a:pt x="691190" y="1528069"/>
                  <a:pt x="698850" y="1525997"/>
                  <a:pt x="707975" y="1525997"/>
                </a:cubicBezTo>
                <a:cubicBezTo>
                  <a:pt x="714086" y="1525997"/>
                  <a:pt x="718775" y="1527316"/>
                  <a:pt x="722039" y="1529953"/>
                </a:cubicBezTo>
                <a:cubicBezTo>
                  <a:pt x="725304" y="1532590"/>
                  <a:pt x="727544" y="1536210"/>
                  <a:pt x="728758" y="1540815"/>
                </a:cubicBezTo>
                <a:cubicBezTo>
                  <a:pt x="729972" y="1545419"/>
                  <a:pt x="730578" y="1550652"/>
                  <a:pt x="730578" y="1556512"/>
                </a:cubicBezTo>
                <a:lnTo>
                  <a:pt x="730578" y="1632484"/>
                </a:lnTo>
                <a:lnTo>
                  <a:pt x="751549" y="1632484"/>
                </a:lnTo>
                <a:lnTo>
                  <a:pt x="751549" y="1553624"/>
                </a:lnTo>
                <a:cubicBezTo>
                  <a:pt x="751549" y="1539224"/>
                  <a:pt x="748556" y="1528090"/>
                  <a:pt x="742571" y="1520221"/>
                </a:cubicBezTo>
                <a:cubicBezTo>
                  <a:pt x="736585" y="1512352"/>
                  <a:pt x="726728" y="1508417"/>
                  <a:pt x="712998" y="1508417"/>
                </a:cubicBezTo>
                <a:cubicBezTo>
                  <a:pt x="702115" y="1508417"/>
                  <a:pt x="693157" y="1510615"/>
                  <a:pt x="686125" y="1515010"/>
                </a:cubicBezTo>
                <a:cubicBezTo>
                  <a:pt x="679093" y="1519405"/>
                  <a:pt x="673694" y="1524072"/>
                  <a:pt x="669926" y="1529011"/>
                </a:cubicBezTo>
                <a:lnTo>
                  <a:pt x="669926" y="1463462"/>
                </a:lnTo>
                <a:close/>
                <a:moveTo>
                  <a:pt x="2002529" y="1462834"/>
                </a:moveTo>
                <a:cubicBezTo>
                  <a:pt x="1998594" y="1462834"/>
                  <a:pt x="1995434" y="1463985"/>
                  <a:pt x="1993048" y="1466287"/>
                </a:cubicBezTo>
                <a:cubicBezTo>
                  <a:pt x="1990662" y="1468589"/>
                  <a:pt x="1989469" y="1471498"/>
                  <a:pt x="1989469" y="1475014"/>
                </a:cubicBezTo>
                <a:cubicBezTo>
                  <a:pt x="1989469" y="1478531"/>
                  <a:pt x="1990662" y="1481440"/>
                  <a:pt x="1993048" y="1483742"/>
                </a:cubicBezTo>
                <a:cubicBezTo>
                  <a:pt x="1995434" y="1486044"/>
                  <a:pt x="1998594" y="1487195"/>
                  <a:pt x="2002529" y="1487195"/>
                </a:cubicBezTo>
                <a:cubicBezTo>
                  <a:pt x="2006464" y="1487195"/>
                  <a:pt x="2009645" y="1486044"/>
                  <a:pt x="2012072" y="1483742"/>
                </a:cubicBezTo>
                <a:cubicBezTo>
                  <a:pt x="2014500" y="1481440"/>
                  <a:pt x="2015714" y="1478531"/>
                  <a:pt x="2015714" y="1475014"/>
                </a:cubicBezTo>
                <a:cubicBezTo>
                  <a:pt x="2015714" y="1471498"/>
                  <a:pt x="2014500" y="1468589"/>
                  <a:pt x="2012072" y="1466287"/>
                </a:cubicBezTo>
                <a:cubicBezTo>
                  <a:pt x="2009645" y="1463985"/>
                  <a:pt x="2006464" y="1462834"/>
                  <a:pt x="2002529" y="1462834"/>
                </a:cubicBezTo>
                <a:close/>
                <a:moveTo>
                  <a:pt x="1126229" y="1462834"/>
                </a:moveTo>
                <a:cubicBezTo>
                  <a:pt x="1122294" y="1462834"/>
                  <a:pt x="1119134" y="1463985"/>
                  <a:pt x="1116748" y="1466287"/>
                </a:cubicBezTo>
                <a:cubicBezTo>
                  <a:pt x="1114362" y="1468589"/>
                  <a:pt x="1113169" y="1471498"/>
                  <a:pt x="1113169" y="1475014"/>
                </a:cubicBezTo>
                <a:cubicBezTo>
                  <a:pt x="1113169" y="1478531"/>
                  <a:pt x="1114362" y="1481440"/>
                  <a:pt x="1116748" y="1483742"/>
                </a:cubicBezTo>
                <a:cubicBezTo>
                  <a:pt x="1119134" y="1486044"/>
                  <a:pt x="1122294" y="1487195"/>
                  <a:pt x="1126229" y="1487195"/>
                </a:cubicBezTo>
                <a:cubicBezTo>
                  <a:pt x="1130163" y="1487195"/>
                  <a:pt x="1133344" y="1486044"/>
                  <a:pt x="1135772" y="1483742"/>
                </a:cubicBezTo>
                <a:cubicBezTo>
                  <a:pt x="1138200" y="1481440"/>
                  <a:pt x="1139414" y="1478531"/>
                  <a:pt x="1139414" y="1475014"/>
                </a:cubicBezTo>
                <a:cubicBezTo>
                  <a:pt x="1139414" y="1471498"/>
                  <a:pt x="1138200" y="1468589"/>
                  <a:pt x="1135772" y="1466287"/>
                </a:cubicBezTo>
                <a:cubicBezTo>
                  <a:pt x="1133344" y="1463985"/>
                  <a:pt x="1130163" y="1462834"/>
                  <a:pt x="1126229" y="1462834"/>
                </a:cubicBezTo>
                <a:close/>
                <a:moveTo>
                  <a:pt x="802379" y="1462834"/>
                </a:moveTo>
                <a:cubicBezTo>
                  <a:pt x="798444" y="1462834"/>
                  <a:pt x="795284" y="1463985"/>
                  <a:pt x="792898" y="1466287"/>
                </a:cubicBezTo>
                <a:cubicBezTo>
                  <a:pt x="790512" y="1468589"/>
                  <a:pt x="789319" y="1471498"/>
                  <a:pt x="789319" y="1475014"/>
                </a:cubicBezTo>
                <a:cubicBezTo>
                  <a:pt x="789319" y="1478531"/>
                  <a:pt x="790512" y="1481440"/>
                  <a:pt x="792898" y="1483742"/>
                </a:cubicBezTo>
                <a:cubicBezTo>
                  <a:pt x="795284" y="1486044"/>
                  <a:pt x="798444" y="1487195"/>
                  <a:pt x="802379" y="1487195"/>
                </a:cubicBezTo>
                <a:cubicBezTo>
                  <a:pt x="806313" y="1487195"/>
                  <a:pt x="809494" y="1486044"/>
                  <a:pt x="811922" y="1483742"/>
                </a:cubicBezTo>
                <a:cubicBezTo>
                  <a:pt x="814350" y="1481440"/>
                  <a:pt x="815564" y="1478531"/>
                  <a:pt x="815564" y="1475014"/>
                </a:cubicBezTo>
                <a:cubicBezTo>
                  <a:pt x="815564" y="1471498"/>
                  <a:pt x="814350" y="1468589"/>
                  <a:pt x="811922" y="1466287"/>
                </a:cubicBezTo>
                <a:cubicBezTo>
                  <a:pt x="809494" y="1463985"/>
                  <a:pt x="806313" y="1462834"/>
                  <a:pt x="802379" y="1462834"/>
                </a:cubicBezTo>
                <a:close/>
                <a:moveTo>
                  <a:pt x="2455999" y="1226346"/>
                </a:moveTo>
                <a:lnTo>
                  <a:pt x="2474584" y="1226346"/>
                </a:lnTo>
                <a:cubicBezTo>
                  <a:pt x="2484379" y="1226346"/>
                  <a:pt x="2491934" y="1227058"/>
                  <a:pt x="2497250" y="1228481"/>
                </a:cubicBezTo>
                <a:cubicBezTo>
                  <a:pt x="2502566" y="1229904"/>
                  <a:pt x="2506207" y="1231893"/>
                  <a:pt x="2508175" y="1234446"/>
                </a:cubicBezTo>
                <a:cubicBezTo>
                  <a:pt x="2510142" y="1236999"/>
                  <a:pt x="2511126" y="1240034"/>
                  <a:pt x="2511126" y="1243550"/>
                </a:cubicBezTo>
                <a:cubicBezTo>
                  <a:pt x="2511126" y="1249494"/>
                  <a:pt x="2508217" y="1254475"/>
                  <a:pt x="2502399" y="1258493"/>
                </a:cubicBezTo>
                <a:cubicBezTo>
                  <a:pt x="2496580" y="1262511"/>
                  <a:pt x="2486555" y="1264521"/>
                  <a:pt x="2472323" y="1264521"/>
                </a:cubicBezTo>
                <a:cubicBezTo>
                  <a:pt x="2460102" y="1264521"/>
                  <a:pt x="2451352" y="1262616"/>
                  <a:pt x="2446079" y="1258807"/>
                </a:cubicBezTo>
                <a:cubicBezTo>
                  <a:pt x="2440804" y="1254998"/>
                  <a:pt x="2438168" y="1250582"/>
                  <a:pt x="2438168" y="1245559"/>
                </a:cubicBezTo>
                <a:cubicBezTo>
                  <a:pt x="2438168" y="1241038"/>
                  <a:pt x="2439716" y="1237062"/>
                  <a:pt x="2442813" y="1233630"/>
                </a:cubicBezTo>
                <a:cubicBezTo>
                  <a:pt x="2445911" y="1230197"/>
                  <a:pt x="2450306" y="1227769"/>
                  <a:pt x="2455999" y="1226346"/>
                </a:cubicBezTo>
                <a:close/>
                <a:moveTo>
                  <a:pt x="1436824" y="1226346"/>
                </a:moveTo>
                <a:lnTo>
                  <a:pt x="1455409" y="1226346"/>
                </a:lnTo>
                <a:cubicBezTo>
                  <a:pt x="1465204" y="1226346"/>
                  <a:pt x="1472759" y="1227058"/>
                  <a:pt x="1478075" y="1228481"/>
                </a:cubicBezTo>
                <a:cubicBezTo>
                  <a:pt x="1483391" y="1229904"/>
                  <a:pt x="1487033" y="1231893"/>
                  <a:pt x="1489000" y="1234446"/>
                </a:cubicBezTo>
                <a:cubicBezTo>
                  <a:pt x="1490967" y="1236999"/>
                  <a:pt x="1491951" y="1240034"/>
                  <a:pt x="1491951" y="1243550"/>
                </a:cubicBezTo>
                <a:cubicBezTo>
                  <a:pt x="1491951" y="1249494"/>
                  <a:pt x="1489042" y="1254475"/>
                  <a:pt x="1483224" y="1258493"/>
                </a:cubicBezTo>
                <a:cubicBezTo>
                  <a:pt x="1477406" y="1262511"/>
                  <a:pt x="1467381" y="1264521"/>
                  <a:pt x="1453149" y="1264521"/>
                </a:cubicBezTo>
                <a:cubicBezTo>
                  <a:pt x="1440926" y="1264521"/>
                  <a:pt x="1432178" y="1262616"/>
                  <a:pt x="1426904" y="1258807"/>
                </a:cubicBezTo>
                <a:cubicBezTo>
                  <a:pt x="1421630" y="1254998"/>
                  <a:pt x="1418993" y="1250582"/>
                  <a:pt x="1418993" y="1245559"/>
                </a:cubicBezTo>
                <a:cubicBezTo>
                  <a:pt x="1418993" y="1241038"/>
                  <a:pt x="1420542" y="1237062"/>
                  <a:pt x="1423639" y="1233630"/>
                </a:cubicBezTo>
                <a:cubicBezTo>
                  <a:pt x="1426736" y="1230197"/>
                  <a:pt x="1431131" y="1227769"/>
                  <a:pt x="1436824" y="1226346"/>
                </a:cubicBezTo>
                <a:close/>
                <a:moveTo>
                  <a:pt x="1925706" y="1172852"/>
                </a:moveTo>
                <a:lnTo>
                  <a:pt x="1925706" y="1197715"/>
                </a:lnTo>
                <a:cubicBezTo>
                  <a:pt x="1921185" y="1203743"/>
                  <a:pt x="1915576" y="1208724"/>
                  <a:pt x="1908879" y="1212659"/>
                </a:cubicBezTo>
                <a:cubicBezTo>
                  <a:pt x="1902182" y="1216593"/>
                  <a:pt x="1894647" y="1218561"/>
                  <a:pt x="1886276" y="1218561"/>
                </a:cubicBezTo>
                <a:cubicBezTo>
                  <a:pt x="1878741" y="1218561"/>
                  <a:pt x="1873028" y="1216740"/>
                  <a:pt x="1869135" y="1213099"/>
                </a:cubicBezTo>
                <a:cubicBezTo>
                  <a:pt x="1865242" y="1209456"/>
                  <a:pt x="1863296" y="1204580"/>
                  <a:pt x="1863296" y="1198469"/>
                </a:cubicBezTo>
                <a:cubicBezTo>
                  <a:pt x="1863296" y="1189511"/>
                  <a:pt x="1868130" y="1183065"/>
                  <a:pt x="1877800" y="1179131"/>
                </a:cubicBezTo>
                <a:cubicBezTo>
                  <a:pt x="1887469" y="1175196"/>
                  <a:pt x="1903438" y="1173103"/>
                  <a:pt x="1925706" y="1172852"/>
                </a:cubicBezTo>
                <a:close/>
                <a:moveTo>
                  <a:pt x="658881" y="1172852"/>
                </a:moveTo>
                <a:lnTo>
                  <a:pt x="658881" y="1197715"/>
                </a:lnTo>
                <a:cubicBezTo>
                  <a:pt x="654360" y="1203743"/>
                  <a:pt x="648751" y="1208724"/>
                  <a:pt x="642054" y="1212659"/>
                </a:cubicBezTo>
                <a:cubicBezTo>
                  <a:pt x="635357" y="1216593"/>
                  <a:pt x="627822" y="1218561"/>
                  <a:pt x="619451" y="1218561"/>
                </a:cubicBezTo>
                <a:cubicBezTo>
                  <a:pt x="611916" y="1218561"/>
                  <a:pt x="606203" y="1216740"/>
                  <a:pt x="602310" y="1213099"/>
                </a:cubicBezTo>
                <a:cubicBezTo>
                  <a:pt x="598417" y="1209456"/>
                  <a:pt x="596471" y="1204580"/>
                  <a:pt x="596471" y="1198469"/>
                </a:cubicBezTo>
                <a:cubicBezTo>
                  <a:pt x="596471" y="1189511"/>
                  <a:pt x="601305" y="1183065"/>
                  <a:pt x="610974" y="1179131"/>
                </a:cubicBezTo>
                <a:cubicBezTo>
                  <a:pt x="620644" y="1175196"/>
                  <a:pt x="636612" y="1173103"/>
                  <a:pt x="658881" y="1172852"/>
                </a:cubicBezTo>
                <a:close/>
                <a:moveTo>
                  <a:pt x="365071" y="1160671"/>
                </a:moveTo>
                <a:lnTo>
                  <a:pt x="365071" y="1179256"/>
                </a:lnTo>
                <a:lnTo>
                  <a:pt x="427732" y="1179256"/>
                </a:lnTo>
                <a:lnTo>
                  <a:pt x="427732" y="1160671"/>
                </a:lnTo>
                <a:close/>
                <a:moveTo>
                  <a:pt x="906977" y="1125008"/>
                </a:moveTo>
                <a:cubicBezTo>
                  <a:pt x="915433" y="1125008"/>
                  <a:pt x="922444" y="1127248"/>
                  <a:pt x="928011" y="1131727"/>
                </a:cubicBezTo>
                <a:cubicBezTo>
                  <a:pt x="933578" y="1136206"/>
                  <a:pt x="938078" y="1141877"/>
                  <a:pt x="941510" y="1148742"/>
                </a:cubicBezTo>
                <a:lnTo>
                  <a:pt x="941510" y="1195832"/>
                </a:lnTo>
                <a:cubicBezTo>
                  <a:pt x="937827" y="1201776"/>
                  <a:pt x="933013" y="1206861"/>
                  <a:pt x="927069" y="1211089"/>
                </a:cubicBezTo>
                <a:cubicBezTo>
                  <a:pt x="921125" y="1215317"/>
                  <a:pt x="913675" y="1217431"/>
                  <a:pt x="904717" y="1217431"/>
                </a:cubicBezTo>
                <a:cubicBezTo>
                  <a:pt x="894420" y="1217431"/>
                  <a:pt x="886613" y="1213454"/>
                  <a:pt x="881297" y="1205501"/>
                </a:cubicBezTo>
                <a:cubicBezTo>
                  <a:pt x="875981" y="1197548"/>
                  <a:pt x="873323" y="1185995"/>
                  <a:pt x="873323" y="1170843"/>
                </a:cubicBezTo>
                <a:cubicBezTo>
                  <a:pt x="873323" y="1156192"/>
                  <a:pt x="876149" y="1144891"/>
                  <a:pt x="881800" y="1136938"/>
                </a:cubicBezTo>
                <a:cubicBezTo>
                  <a:pt x="887451" y="1128985"/>
                  <a:pt x="895843" y="1125008"/>
                  <a:pt x="906977" y="1125008"/>
                </a:cubicBezTo>
                <a:close/>
                <a:moveTo>
                  <a:pt x="5383870" y="1124883"/>
                </a:moveTo>
                <a:cubicBezTo>
                  <a:pt x="5394084" y="1124883"/>
                  <a:pt x="5401827" y="1128859"/>
                  <a:pt x="5407102" y="1136812"/>
                </a:cubicBezTo>
                <a:cubicBezTo>
                  <a:pt x="5412376" y="1144765"/>
                  <a:pt x="5415013" y="1156234"/>
                  <a:pt x="5415013" y="1171220"/>
                </a:cubicBezTo>
                <a:cubicBezTo>
                  <a:pt x="5415013" y="1186037"/>
                  <a:pt x="5412187" y="1197444"/>
                  <a:pt x="5406537" y="1205438"/>
                </a:cubicBezTo>
                <a:cubicBezTo>
                  <a:pt x="5400886" y="1213433"/>
                  <a:pt x="5392493" y="1217431"/>
                  <a:pt x="5381359" y="1217431"/>
                </a:cubicBezTo>
                <a:cubicBezTo>
                  <a:pt x="5373071" y="1217431"/>
                  <a:pt x="5366081" y="1215443"/>
                  <a:pt x="5360388" y="1211466"/>
                </a:cubicBezTo>
                <a:cubicBezTo>
                  <a:pt x="5354695" y="1207490"/>
                  <a:pt x="5350175" y="1202320"/>
                  <a:pt x="5346826" y="1195958"/>
                </a:cubicBezTo>
                <a:lnTo>
                  <a:pt x="5346826" y="1148742"/>
                </a:lnTo>
                <a:cubicBezTo>
                  <a:pt x="5350259" y="1142379"/>
                  <a:pt x="5355051" y="1136812"/>
                  <a:pt x="5361204" y="1132041"/>
                </a:cubicBezTo>
                <a:cubicBezTo>
                  <a:pt x="5367358" y="1127269"/>
                  <a:pt x="5374913" y="1124883"/>
                  <a:pt x="5383870" y="1124883"/>
                </a:cubicBezTo>
                <a:close/>
                <a:moveTo>
                  <a:pt x="5661709" y="1124381"/>
                </a:moveTo>
                <a:cubicBezTo>
                  <a:pt x="5670751" y="1124381"/>
                  <a:pt x="5677950" y="1126411"/>
                  <a:pt x="5683308" y="1130471"/>
                </a:cubicBezTo>
                <a:cubicBezTo>
                  <a:pt x="5688666" y="1134531"/>
                  <a:pt x="5692517" y="1140119"/>
                  <a:pt x="5694861" y="1147235"/>
                </a:cubicBezTo>
                <a:cubicBezTo>
                  <a:pt x="5697205" y="1154351"/>
                  <a:pt x="5698377" y="1162430"/>
                  <a:pt x="5698377" y="1171471"/>
                </a:cubicBezTo>
                <a:cubicBezTo>
                  <a:pt x="5698377" y="1180345"/>
                  <a:pt x="5697205" y="1188277"/>
                  <a:pt x="5694861" y="1195267"/>
                </a:cubicBezTo>
                <a:cubicBezTo>
                  <a:pt x="5692517" y="1202257"/>
                  <a:pt x="5688666" y="1207741"/>
                  <a:pt x="5683308" y="1211717"/>
                </a:cubicBezTo>
                <a:cubicBezTo>
                  <a:pt x="5677950" y="1215694"/>
                  <a:pt x="5670751" y="1217682"/>
                  <a:pt x="5661709" y="1217682"/>
                </a:cubicBezTo>
                <a:cubicBezTo>
                  <a:pt x="5652919" y="1217682"/>
                  <a:pt x="5645950" y="1215694"/>
                  <a:pt x="5640801" y="1211717"/>
                </a:cubicBezTo>
                <a:cubicBezTo>
                  <a:pt x="5635653" y="1207741"/>
                  <a:pt x="5631948" y="1202257"/>
                  <a:pt x="5629688" y="1195267"/>
                </a:cubicBezTo>
                <a:cubicBezTo>
                  <a:pt x="5627428" y="1188277"/>
                  <a:pt x="5626298" y="1180345"/>
                  <a:pt x="5626298" y="1171471"/>
                </a:cubicBezTo>
                <a:cubicBezTo>
                  <a:pt x="5626298" y="1162430"/>
                  <a:pt x="5627428" y="1154351"/>
                  <a:pt x="5629688" y="1147235"/>
                </a:cubicBezTo>
                <a:cubicBezTo>
                  <a:pt x="5631948" y="1140119"/>
                  <a:pt x="5635653" y="1134531"/>
                  <a:pt x="5640801" y="1130471"/>
                </a:cubicBezTo>
                <a:cubicBezTo>
                  <a:pt x="5645950" y="1126411"/>
                  <a:pt x="5652919" y="1124381"/>
                  <a:pt x="5661709" y="1124381"/>
                </a:cubicBezTo>
                <a:close/>
                <a:moveTo>
                  <a:pt x="4452034" y="1124381"/>
                </a:moveTo>
                <a:cubicBezTo>
                  <a:pt x="4461076" y="1124381"/>
                  <a:pt x="4468275" y="1126411"/>
                  <a:pt x="4473633" y="1130471"/>
                </a:cubicBezTo>
                <a:cubicBezTo>
                  <a:pt x="4478991" y="1134531"/>
                  <a:pt x="4482842" y="1140119"/>
                  <a:pt x="4485186" y="1147235"/>
                </a:cubicBezTo>
                <a:cubicBezTo>
                  <a:pt x="4487530" y="1154351"/>
                  <a:pt x="4488702" y="1162430"/>
                  <a:pt x="4488702" y="1171471"/>
                </a:cubicBezTo>
                <a:cubicBezTo>
                  <a:pt x="4488702" y="1180345"/>
                  <a:pt x="4487530" y="1188277"/>
                  <a:pt x="4485186" y="1195267"/>
                </a:cubicBezTo>
                <a:cubicBezTo>
                  <a:pt x="4482842" y="1202257"/>
                  <a:pt x="4478991" y="1207741"/>
                  <a:pt x="4473633" y="1211717"/>
                </a:cubicBezTo>
                <a:cubicBezTo>
                  <a:pt x="4468275" y="1215694"/>
                  <a:pt x="4461076" y="1217682"/>
                  <a:pt x="4452034" y="1217682"/>
                </a:cubicBezTo>
                <a:cubicBezTo>
                  <a:pt x="4443244" y="1217682"/>
                  <a:pt x="4436275" y="1215694"/>
                  <a:pt x="4431126" y="1211717"/>
                </a:cubicBezTo>
                <a:cubicBezTo>
                  <a:pt x="4425978" y="1207741"/>
                  <a:pt x="4422273" y="1202257"/>
                  <a:pt x="4420013" y="1195267"/>
                </a:cubicBezTo>
                <a:cubicBezTo>
                  <a:pt x="4417753" y="1188277"/>
                  <a:pt x="4416623" y="1180345"/>
                  <a:pt x="4416623" y="1171471"/>
                </a:cubicBezTo>
                <a:cubicBezTo>
                  <a:pt x="4416623" y="1162430"/>
                  <a:pt x="4417753" y="1154351"/>
                  <a:pt x="4420013" y="1147235"/>
                </a:cubicBezTo>
                <a:cubicBezTo>
                  <a:pt x="4422273" y="1140119"/>
                  <a:pt x="4425978" y="1134531"/>
                  <a:pt x="4431126" y="1130471"/>
                </a:cubicBezTo>
                <a:cubicBezTo>
                  <a:pt x="4436275" y="1126411"/>
                  <a:pt x="4443244" y="1124381"/>
                  <a:pt x="4452034" y="1124381"/>
                </a:cubicBezTo>
                <a:close/>
                <a:moveTo>
                  <a:pt x="3680509" y="1124381"/>
                </a:moveTo>
                <a:cubicBezTo>
                  <a:pt x="3689551" y="1124381"/>
                  <a:pt x="3696750" y="1126411"/>
                  <a:pt x="3702108" y="1130471"/>
                </a:cubicBezTo>
                <a:cubicBezTo>
                  <a:pt x="3707466" y="1134531"/>
                  <a:pt x="3711317" y="1140119"/>
                  <a:pt x="3713661" y="1147235"/>
                </a:cubicBezTo>
                <a:cubicBezTo>
                  <a:pt x="3716005" y="1154351"/>
                  <a:pt x="3717177" y="1162429"/>
                  <a:pt x="3717177" y="1171471"/>
                </a:cubicBezTo>
                <a:cubicBezTo>
                  <a:pt x="3717177" y="1180345"/>
                  <a:pt x="3716005" y="1188277"/>
                  <a:pt x="3713661" y="1195267"/>
                </a:cubicBezTo>
                <a:cubicBezTo>
                  <a:pt x="3711317" y="1202257"/>
                  <a:pt x="3707466" y="1207741"/>
                  <a:pt x="3702108" y="1211717"/>
                </a:cubicBezTo>
                <a:cubicBezTo>
                  <a:pt x="3696750" y="1215694"/>
                  <a:pt x="3689551" y="1217682"/>
                  <a:pt x="3680509" y="1217682"/>
                </a:cubicBezTo>
                <a:cubicBezTo>
                  <a:pt x="3671719" y="1217682"/>
                  <a:pt x="3664750" y="1215694"/>
                  <a:pt x="3659601" y="1211717"/>
                </a:cubicBezTo>
                <a:cubicBezTo>
                  <a:pt x="3654453" y="1207741"/>
                  <a:pt x="3650748" y="1202257"/>
                  <a:pt x="3648488" y="1195267"/>
                </a:cubicBezTo>
                <a:cubicBezTo>
                  <a:pt x="3646228" y="1188277"/>
                  <a:pt x="3645098" y="1180345"/>
                  <a:pt x="3645098" y="1171471"/>
                </a:cubicBezTo>
                <a:cubicBezTo>
                  <a:pt x="3645098" y="1162429"/>
                  <a:pt x="3646228" y="1154351"/>
                  <a:pt x="3648488" y="1147235"/>
                </a:cubicBezTo>
                <a:cubicBezTo>
                  <a:pt x="3650748" y="1140119"/>
                  <a:pt x="3654453" y="1134531"/>
                  <a:pt x="3659601" y="1130471"/>
                </a:cubicBezTo>
                <a:cubicBezTo>
                  <a:pt x="3664750" y="1126411"/>
                  <a:pt x="3671719" y="1124381"/>
                  <a:pt x="3680509" y="1124381"/>
                </a:cubicBezTo>
                <a:close/>
                <a:moveTo>
                  <a:pt x="2737536" y="1124381"/>
                </a:moveTo>
                <a:cubicBezTo>
                  <a:pt x="2746578" y="1124381"/>
                  <a:pt x="2753777" y="1126411"/>
                  <a:pt x="2759135" y="1130471"/>
                </a:cubicBezTo>
                <a:cubicBezTo>
                  <a:pt x="2764492" y="1134531"/>
                  <a:pt x="2768343" y="1140119"/>
                  <a:pt x="2770687" y="1147235"/>
                </a:cubicBezTo>
                <a:cubicBezTo>
                  <a:pt x="2773030" y="1154351"/>
                  <a:pt x="2774203" y="1162429"/>
                  <a:pt x="2774203" y="1171471"/>
                </a:cubicBezTo>
                <a:cubicBezTo>
                  <a:pt x="2774203" y="1180345"/>
                  <a:pt x="2773030" y="1188277"/>
                  <a:pt x="2770687" y="1195267"/>
                </a:cubicBezTo>
                <a:cubicBezTo>
                  <a:pt x="2768343" y="1202257"/>
                  <a:pt x="2764492" y="1207741"/>
                  <a:pt x="2759135" y="1211717"/>
                </a:cubicBezTo>
                <a:cubicBezTo>
                  <a:pt x="2753777" y="1215694"/>
                  <a:pt x="2746578" y="1217682"/>
                  <a:pt x="2737536" y="1217682"/>
                </a:cubicBezTo>
                <a:cubicBezTo>
                  <a:pt x="2728746" y="1217682"/>
                  <a:pt x="2721776" y="1215694"/>
                  <a:pt x="2716628" y="1211717"/>
                </a:cubicBezTo>
                <a:cubicBezTo>
                  <a:pt x="2711479" y="1207741"/>
                  <a:pt x="2707775" y="1202257"/>
                  <a:pt x="2705515" y="1195267"/>
                </a:cubicBezTo>
                <a:cubicBezTo>
                  <a:pt x="2703255" y="1188277"/>
                  <a:pt x="2702124" y="1180345"/>
                  <a:pt x="2702124" y="1171471"/>
                </a:cubicBezTo>
                <a:cubicBezTo>
                  <a:pt x="2702124" y="1162429"/>
                  <a:pt x="2703255" y="1154351"/>
                  <a:pt x="2705515" y="1147235"/>
                </a:cubicBezTo>
                <a:cubicBezTo>
                  <a:pt x="2707775" y="1140119"/>
                  <a:pt x="2711479" y="1134531"/>
                  <a:pt x="2716628" y="1130471"/>
                </a:cubicBezTo>
                <a:cubicBezTo>
                  <a:pt x="2721776" y="1126411"/>
                  <a:pt x="2728746" y="1124381"/>
                  <a:pt x="2737536" y="1124381"/>
                </a:cubicBezTo>
                <a:close/>
                <a:moveTo>
                  <a:pt x="1051610" y="1124381"/>
                </a:moveTo>
                <a:cubicBezTo>
                  <a:pt x="1060652" y="1124381"/>
                  <a:pt x="1067851" y="1126411"/>
                  <a:pt x="1073209" y="1130471"/>
                </a:cubicBezTo>
                <a:cubicBezTo>
                  <a:pt x="1078567" y="1134531"/>
                  <a:pt x="1082418" y="1140119"/>
                  <a:pt x="1084762" y="1147235"/>
                </a:cubicBezTo>
                <a:cubicBezTo>
                  <a:pt x="1087106" y="1154351"/>
                  <a:pt x="1088278" y="1162429"/>
                  <a:pt x="1088278" y="1171471"/>
                </a:cubicBezTo>
                <a:cubicBezTo>
                  <a:pt x="1088278" y="1180345"/>
                  <a:pt x="1087106" y="1188277"/>
                  <a:pt x="1084762" y="1195267"/>
                </a:cubicBezTo>
                <a:cubicBezTo>
                  <a:pt x="1082418" y="1202257"/>
                  <a:pt x="1078567" y="1207741"/>
                  <a:pt x="1073209" y="1211717"/>
                </a:cubicBezTo>
                <a:cubicBezTo>
                  <a:pt x="1067851" y="1215694"/>
                  <a:pt x="1060652" y="1217682"/>
                  <a:pt x="1051610" y="1217682"/>
                </a:cubicBezTo>
                <a:cubicBezTo>
                  <a:pt x="1042820" y="1217682"/>
                  <a:pt x="1035851" y="1215694"/>
                  <a:pt x="1030702" y="1211717"/>
                </a:cubicBezTo>
                <a:cubicBezTo>
                  <a:pt x="1025554" y="1207741"/>
                  <a:pt x="1021849" y="1202257"/>
                  <a:pt x="1019589" y="1195267"/>
                </a:cubicBezTo>
                <a:cubicBezTo>
                  <a:pt x="1017329" y="1188277"/>
                  <a:pt x="1016199" y="1180345"/>
                  <a:pt x="1016199" y="1171471"/>
                </a:cubicBezTo>
                <a:cubicBezTo>
                  <a:pt x="1016199" y="1162429"/>
                  <a:pt x="1017329" y="1154351"/>
                  <a:pt x="1019589" y="1147235"/>
                </a:cubicBezTo>
                <a:cubicBezTo>
                  <a:pt x="1021849" y="1140119"/>
                  <a:pt x="1025554" y="1134531"/>
                  <a:pt x="1030702" y="1130471"/>
                </a:cubicBezTo>
                <a:cubicBezTo>
                  <a:pt x="1035851" y="1126411"/>
                  <a:pt x="1042820" y="1124381"/>
                  <a:pt x="1051610" y="1124381"/>
                </a:cubicBezTo>
                <a:close/>
                <a:moveTo>
                  <a:pt x="5945701" y="1124004"/>
                </a:moveTo>
                <a:cubicBezTo>
                  <a:pt x="5955831" y="1124004"/>
                  <a:pt x="5963742" y="1127018"/>
                  <a:pt x="5969435" y="1133045"/>
                </a:cubicBezTo>
                <a:cubicBezTo>
                  <a:pt x="5975127" y="1139073"/>
                  <a:pt x="5978099" y="1147779"/>
                  <a:pt x="5978350" y="1159165"/>
                </a:cubicBezTo>
                <a:lnTo>
                  <a:pt x="5911545" y="1159165"/>
                </a:lnTo>
                <a:cubicBezTo>
                  <a:pt x="5912466" y="1147696"/>
                  <a:pt x="5915836" y="1138968"/>
                  <a:pt x="5921654" y="1132982"/>
                </a:cubicBezTo>
                <a:cubicBezTo>
                  <a:pt x="5927472" y="1126997"/>
                  <a:pt x="5935488" y="1124004"/>
                  <a:pt x="5945701" y="1124004"/>
                </a:cubicBezTo>
                <a:close/>
                <a:moveTo>
                  <a:pt x="5202751" y="1124004"/>
                </a:moveTo>
                <a:cubicBezTo>
                  <a:pt x="5212881" y="1124004"/>
                  <a:pt x="5220792" y="1127018"/>
                  <a:pt x="5226485" y="1133045"/>
                </a:cubicBezTo>
                <a:cubicBezTo>
                  <a:pt x="5232177" y="1139073"/>
                  <a:pt x="5235149" y="1147779"/>
                  <a:pt x="5235400" y="1159165"/>
                </a:cubicBezTo>
                <a:lnTo>
                  <a:pt x="5168595" y="1159165"/>
                </a:lnTo>
                <a:cubicBezTo>
                  <a:pt x="5169516" y="1147696"/>
                  <a:pt x="5172886" y="1138968"/>
                  <a:pt x="5178704" y="1132982"/>
                </a:cubicBezTo>
                <a:cubicBezTo>
                  <a:pt x="5184522" y="1126997"/>
                  <a:pt x="5192538" y="1124004"/>
                  <a:pt x="5202751" y="1124004"/>
                </a:cubicBezTo>
                <a:close/>
                <a:moveTo>
                  <a:pt x="4707452" y="1124004"/>
                </a:moveTo>
                <a:cubicBezTo>
                  <a:pt x="4717581" y="1124004"/>
                  <a:pt x="4725492" y="1127018"/>
                  <a:pt x="4731185" y="1133045"/>
                </a:cubicBezTo>
                <a:cubicBezTo>
                  <a:pt x="4736878" y="1139073"/>
                  <a:pt x="4739850" y="1147779"/>
                  <a:pt x="4740101" y="1159165"/>
                </a:cubicBezTo>
                <a:lnTo>
                  <a:pt x="4673296" y="1159165"/>
                </a:lnTo>
                <a:cubicBezTo>
                  <a:pt x="4674216" y="1147696"/>
                  <a:pt x="4677586" y="1138968"/>
                  <a:pt x="4683404" y="1132982"/>
                </a:cubicBezTo>
                <a:cubicBezTo>
                  <a:pt x="4689222" y="1126997"/>
                  <a:pt x="4697238" y="1124004"/>
                  <a:pt x="4707452" y="1124004"/>
                </a:cubicBezTo>
                <a:close/>
                <a:moveTo>
                  <a:pt x="3040576" y="1124004"/>
                </a:moveTo>
                <a:cubicBezTo>
                  <a:pt x="3050707" y="1124004"/>
                  <a:pt x="3058619" y="1127018"/>
                  <a:pt x="3064310" y="1133045"/>
                </a:cubicBezTo>
                <a:cubicBezTo>
                  <a:pt x="3070003" y="1139073"/>
                  <a:pt x="3072975" y="1147779"/>
                  <a:pt x="3073226" y="1159165"/>
                </a:cubicBezTo>
                <a:lnTo>
                  <a:pt x="3006421" y="1159165"/>
                </a:lnTo>
                <a:cubicBezTo>
                  <a:pt x="3007343" y="1147696"/>
                  <a:pt x="3010711" y="1138968"/>
                  <a:pt x="3016529" y="1132982"/>
                </a:cubicBezTo>
                <a:cubicBezTo>
                  <a:pt x="3022349" y="1126997"/>
                  <a:pt x="3030364" y="1124004"/>
                  <a:pt x="3040576" y="1124004"/>
                </a:cubicBezTo>
                <a:close/>
                <a:moveTo>
                  <a:pt x="2471947" y="1123250"/>
                </a:moveTo>
                <a:cubicBezTo>
                  <a:pt x="2480067" y="1123250"/>
                  <a:pt x="2486598" y="1125531"/>
                  <a:pt x="2491536" y="1130094"/>
                </a:cubicBezTo>
                <a:cubicBezTo>
                  <a:pt x="2496475" y="1134657"/>
                  <a:pt x="2498945" y="1141668"/>
                  <a:pt x="2498945" y="1151128"/>
                </a:cubicBezTo>
                <a:cubicBezTo>
                  <a:pt x="2498945" y="1160169"/>
                  <a:pt x="2496330" y="1166992"/>
                  <a:pt x="2491097" y="1171596"/>
                </a:cubicBezTo>
                <a:cubicBezTo>
                  <a:pt x="2485865" y="1176200"/>
                  <a:pt x="2479230" y="1178503"/>
                  <a:pt x="2471194" y="1178503"/>
                </a:cubicBezTo>
                <a:cubicBezTo>
                  <a:pt x="2464077" y="1178503"/>
                  <a:pt x="2457820" y="1176222"/>
                  <a:pt x="2452420" y="1171659"/>
                </a:cubicBezTo>
                <a:cubicBezTo>
                  <a:pt x="2447020" y="1167097"/>
                  <a:pt x="2444320" y="1160211"/>
                  <a:pt x="2444320" y="1151002"/>
                </a:cubicBezTo>
                <a:cubicBezTo>
                  <a:pt x="2444320" y="1141877"/>
                  <a:pt x="2446937" y="1134970"/>
                  <a:pt x="2452169" y="1130282"/>
                </a:cubicBezTo>
                <a:cubicBezTo>
                  <a:pt x="2457401" y="1125594"/>
                  <a:pt x="2463994" y="1123250"/>
                  <a:pt x="2471947" y="1123250"/>
                </a:cubicBezTo>
                <a:close/>
                <a:moveTo>
                  <a:pt x="1452772" y="1123250"/>
                </a:moveTo>
                <a:cubicBezTo>
                  <a:pt x="1460893" y="1123250"/>
                  <a:pt x="1467422" y="1125531"/>
                  <a:pt x="1472362" y="1130094"/>
                </a:cubicBezTo>
                <a:cubicBezTo>
                  <a:pt x="1477301" y="1134657"/>
                  <a:pt x="1479770" y="1141668"/>
                  <a:pt x="1479770" y="1151128"/>
                </a:cubicBezTo>
                <a:cubicBezTo>
                  <a:pt x="1479770" y="1160169"/>
                  <a:pt x="1477154" y="1166992"/>
                  <a:pt x="1471922" y="1171596"/>
                </a:cubicBezTo>
                <a:cubicBezTo>
                  <a:pt x="1466690" y="1176200"/>
                  <a:pt x="1460055" y="1178503"/>
                  <a:pt x="1452018" y="1178503"/>
                </a:cubicBezTo>
                <a:cubicBezTo>
                  <a:pt x="1444903" y="1178503"/>
                  <a:pt x="1438645" y="1176222"/>
                  <a:pt x="1433245" y="1171659"/>
                </a:cubicBezTo>
                <a:cubicBezTo>
                  <a:pt x="1427846" y="1167097"/>
                  <a:pt x="1425146" y="1160211"/>
                  <a:pt x="1425146" y="1151002"/>
                </a:cubicBezTo>
                <a:cubicBezTo>
                  <a:pt x="1425146" y="1141877"/>
                  <a:pt x="1427762" y="1134970"/>
                  <a:pt x="1432994" y="1130282"/>
                </a:cubicBezTo>
                <a:cubicBezTo>
                  <a:pt x="1438226" y="1125594"/>
                  <a:pt x="1444819" y="1123250"/>
                  <a:pt x="1452772" y="1123250"/>
                </a:cubicBezTo>
                <a:close/>
                <a:moveTo>
                  <a:pt x="4524588" y="1110065"/>
                </a:moveTo>
                <a:lnTo>
                  <a:pt x="4571553" y="1232374"/>
                </a:lnTo>
                <a:lnTo>
                  <a:pt x="4594658" y="1232374"/>
                </a:lnTo>
                <a:lnTo>
                  <a:pt x="4640870" y="1110065"/>
                </a:lnTo>
                <a:lnTo>
                  <a:pt x="4619522" y="1110065"/>
                </a:lnTo>
                <a:lnTo>
                  <a:pt x="4582980" y="1211780"/>
                </a:lnTo>
                <a:lnTo>
                  <a:pt x="4546815" y="1110065"/>
                </a:lnTo>
                <a:close/>
                <a:moveTo>
                  <a:pt x="3772025" y="1110065"/>
                </a:moveTo>
                <a:lnTo>
                  <a:pt x="3772025" y="1189930"/>
                </a:lnTo>
                <a:cubicBezTo>
                  <a:pt x="3772025" y="1203743"/>
                  <a:pt x="3775164" y="1214584"/>
                  <a:pt x="3781443" y="1222454"/>
                </a:cubicBezTo>
                <a:cubicBezTo>
                  <a:pt x="3787722" y="1230323"/>
                  <a:pt x="3797935" y="1234257"/>
                  <a:pt x="3812083" y="1234257"/>
                </a:cubicBezTo>
                <a:cubicBezTo>
                  <a:pt x="3822882" y="1234257"/>
                  <a:pt x="3831861" y="1232018"/>
                  <a:pt x="3839018" y="1227539"/>
                </a:cubicBezTo>
                <a:cubicBezTo>
                  <a:pt x="3846176" y="1223061"/>
                  <a:pt x="3851722" y="1218393"/>
                  <a:pt x="3855657" y="1213538"/>
                </a:cubicBezTo>
                <a:lnTo>
                  <a:pt x="3856285" y="1232374"/>
                </a:lnTo>
                <a:lnTo>
                  <a:pt x="3876502" y="1232374"/>
                </a:lnTo>
                <a:lnTo>
                  <a:pt x="3876502" y="1110065"/>
                </a:lnTo>
                <a:lnTo>
                  <a:pt x="3855406" y="1110065"/>
                </a:lnTo>
                <a:lnTo>
                  <a:pt x="3855406" y="1196711"/>
                </a:lnTo>
                <a:cubicBezTo>
                  <a:pt x="3851639" y="1201734"/>
                  <a:pt x="3846657" y="1206150"/>
                  <a:pt x="3840462" y="1209959"/>
                </a:cubicBezTo>
                <a:cubicBezTo>
                  <a:pt x="3834268" y="1213768"/>
                  <a:pt x="3826566" y="1215672"/>
                  <a:pt x="3817357" y="1215672"/>
                </a:cubicBezTo>
                <a:cubicBezTo>
                  <a:pt x="3810743" y="1215672"/>
                  <a:pt x="3805679" y="1214458"/>
                  <a:pt x="3802163" y="1212031"/>
                </a:cubicBezTo>
                <a:cubicBezTo>
                  <a:pt x="3798646" y="1209603"/>
                  <a:pt x="3796261" y="1206213"/>
                  <a:pt x="3795005" y="1201859"/>
                </a:cubicBezTo>
                <a:cubicBezTo>
                  <a:pt x="3793749" y="1197506"/>
                  <a:pt x="3793121" y="1192567"/>
                  <a:pt x="3793121" y="1187042"/>
                </a:cubicBezTo>
                <a:lnTo>
                  <a:pt x="3793121" y="1110065"/>
                </a:lnTo>
                <a:close/>
                <a:moveTo>
                  <a:pt x="3495888" y="1110065"/>
                </a:moveTo>
                <a:lnTo>
                  <a:pt x="3544736" y="1232374"/>
                </a:lnTo>
                <a:lnTo>
                  <a:pt x="3539965" y="1243424"/>
                </a:lnTo>
                <a:cubicBezTo>
                  <a:pt x="3537621" y="1249368"/>
                  <a:pt x="3534795" y="1253617"/>
                  <a:pt x="3531488" y="1256170"/>
                </a:cubicBezTo>
                <a:cubicBezTo>
                  <a:pt x="3528182" y="1258723"/>
                  <a:pt x="3524142" y="1260000"/>
                  <a:pt x="3519370" y="1260000"/>
                </a:cubicBezTo>
                <a:lnTo>
                  <a:pt x="3509073" y="1260000"/>
                </a:lnTo>
                <a:lnTo>
                  <a:pt x="3509073" y="1277329"/>
                </a:lnTo>
                <a:lnTo>
                  <a:pt x="3521505" y="1277329"/>
                </a:lnTo>
                <a:cubicBezTo>
                  <a:pt x="3528789" y="1277329"/>
                  <a:pt x="3534774" y="1276346"/>
                  <a:pt x="3539462" y="1274378"/>
                </a:cubicBezTo>
                <a:cubicBezTo>
                  <a:pt x="3544150" y="1272411"/>
                  <a:pt x="3548106" y="1269209"/>
                  <a:pt x="3551329" y="1264772"/>
                </a:cubicBezTo>
                <a:cubicBezTo>
                  <a:pt x="3554552" y="1260335"/>
                  <a:pt x="3557587" y="1254475"/>
                  <a:pt x="3560433" y="1247192"/>
                </a:cubicBezTo>
                <a:lnTo>
                  <a:pt x="3566209" y="1232374"/>
                </a:lnTo>
                <a:lnTo>
                  <a:pt x="3612169" y="1110065"/>
                </a:lnTo>
                <a:lnTo>
                  <a:pt x="3590822" y="1110065"/>
                </a:lnTo>
                <a:lnTo>
                  <a:pt x="3555912" y="1210148"/>
                </a:lnTo>
                <a:lnTo>
                  <a:pt x="3518115" y="1110065"/>
                </a:lnTo>
                <a:close/>
                <a:moveTo>
                  <a:pt x="3324438" y="1110065"/>
                </a:moveTo>
                <a:lnTo>
                  <a:pt x="3373286" y="1232374"/>
                </a:lnTo>
                <a:lnTo>
                  <a:pt x="3368515" y="1243424"/>
                </a:lnTo>
                <a:cubicBezTo>
                  <a:pt x="3366171" y="1249368"/>
                  <a:pt x="3363345" y="1253617"/>
                  <a:pt x="3360038" y="1256170"/>
                </a:cubicBezTo>
                <a:cubicBezTo>
                  <a:pt x="3356732" y="1258723"/>
                  <a:pt x="3352692" y="1260000"/>
                  <a:pt x="3347920" y="1260000"/>
                </a:cubicBezTo>
                <a:lnTo>
                  <a:pt x="3337623" y="1260000"/>
                </a:lnTo>
                <a:lnTo>
                  <a:pt x="3337623" y="1277329"/>
                </a:lnTo>
                <a:lnTo>
                  <a:pt x="3350055" y="1277329"/>
                </a:lnTo>
                <a:cubicBezTo>
                  <a:pt x="3357339" y="1277329"/>
                  <a:pt x="3363324" y="1276346"/>
                  <a:pt x="3368012" y="1274378"/>
                </a:cubicBezTo>
                <a:cubicBezTo>
                  <a:pt x="3372700" y="1272411"/>
                  <a:pt x="3376656" y="1269209"/>
                  <a:pt x="3379879" y="1264772"/>
                </a:cubicBezTo>
                <a:cubicBezTo>
                  <a:pt x="3383102" y="1260335"/>
                  <a:pt x="3386137" y="1254475"/>
                  <a:pt x="3388983" y="1247192"/>
                </a:cubicBezTo>
                <a:lnTo>
                  <a:pt x="3394759" y="1232374"/>
                </a:lnTo>
                <a:lnTo>
                  <a:pt x="3440719" y="1110065"/>
                </a:lnTo>
                <a:lnTo>
                  <a:pt x="3419372" y="1110065"/>
                </a:lnTo>
                <a:lnTo>
                  <a:pt x="3384462" y="1210148"/>
                </a:lnTo>
                <a:lnTo>
                  <a:pt x="3346665" y="1110065"/>
                </a:lnTo>
                <a:close/>
                <a:moveTo>
                  <a:pt x="3211306" y="1110065"/>
                </a:moveTo>
                <a:lnTo>
                  <a:pt x="3211306" y="1232374"/>
                </a:lnTo>
                <a:lnTo>
                  <a:pt x="3232276" y="1232374"/>
                </a:lnTo>
                <a:lnTo>
                  <a:pt x="3232276" y="1110065"/>
                </a:lnTo>
                <a:close/>
                <a:moveTo>
                  <a:pt x="2857714" y="1110065"/>
                </a:moveTo>
                <a:lnTo>
                  <a:pt x="2904679" y="1232374"/>
                </a:lnTo>
                <a:lnTo>
                  <a:pt x="2927784" y="1232374"/>
                </a:lnTo>
                <a:lnTo>
                  <a:pt x="2973996" y="1110065"/>
                </a:lnTo>
                <a:lnTo>
                  <a:pt x="2952648" y="1110065"/>
                </a:lnTo>
                <a:lnTo>
                  <a:pt x="2916107" y="1211780"/>
                </a:lnTo>
                <a:lnTo>
                  <a:pt x="2879941" y="1110065"/>
                </a:lnTo>
                <a:close/>
                <a:moveTo>
                  <a:pt x="2230231" y="1110065"/>
                </a:moveTo>
                <a:lnTo>
                  <a:pt x="2230231" y="1232374"/>
                </a:lnTo>
                <a:lnTo>
                  <a:pt x="2251201" y="1232374"/>
                </a:lnTo>
                <a:lnTo>
                  <a:pt x="2251201" y="1110065"/>
                </a:lnTo>
                <a:close/>
                <a:moveTo>
                  <a:pt x="1657564" y="1110065"/>
                </a:moveTo>
                <a:lnTo>
                  <a:pt x="1706412" y="1232374"/>
                </a:lnTo>
                <a:lnTo>
                  <a:pt x="1701641" y="1243424"/>
                </a:lnTo>
                <a:cubicBezTo>
                  <a:pt x="1699296" y="1249368"/>
                  <a:pt x="1696471" y="1253617"/>
                  <a:pt x="1693164" y="1256170"/>
                </a:cubicBezTo>
                <a:cubicBezTo>
                  <a:pt x="1689858" y="1258723"/>
                  <a:pt x="1685818" y="1260000"/>
                  <a:pt x="1681046" y="1260000"/>
                </a:cubicBezTo>
                <a:lnTo>
                  <a:pt x="1670749" y="1260000"/>
                </a:lnTo>
                <a:lnTo>
                  <a:pt x="1670749" y="1277329"/>
                </a:lnTo>
                <a:lnTo>
                  <a:pt x="1683181" y="1277329"/>
                </a:lnTo>
                <a:cubicBezTo>
                  <a:pt x="1690464" y="1277329"/>
                  <a:pt x="1696450" y="1276346"/>
                  <a:pt x="1701138" y="1274378"/>
                </a:cubicBezTo>
                <a:cubicBezTo>
                  <a:pt x="1705827" y="1272411"/>
                  <a:pt x="1709782" y="1269209"/>
                  <a:pt x="1713005" y="1264772"/>
                </a:cubicBezTo>
                <a:cubicBezTo>
                  <a:pt x="1716228" y="1260335"/>
                  <a:pt x="1719263" y="1254475"/>
                  <a:pt x="1722109" y="1247192"/>
                </a:cubicBezTo>
                <a:lnTo>
                  <a:pt x="1727886" y="1232374"/>
                </a:lnTo>
                <a:lnTo>
                  <a:pt x="1773845" y="1110065"/>
                </a:lnTo>
                <a:lnTo>
                  <a:pt x="1752498" y="1110065"/>
                </a:lnTo>
                <a:lnTo>
                  <a:pt x="1717588" y="1210148"/>
                </a:lnTo>
                <a:lnTo>
                  <a:pt x="1679791" y="1110065"/>
                </a:lnTo>
                <a:close/>
                <a:moveTo>
                  <a:pt x="1533651" y="1110065"/>
                </a:moveTo>
                <a:lnTo>
                  <a:pt x="1533651" y="1189930"/>
                </a:lnTo>
                <a:cubicBezTo>
                  <a:pt x="1533651" y="1203743"/>
                  <a:pt x="1536790" y="1214584"/>
                  <a:pt x="1543069" y="1222454"/>
                </a:cubicBezTo>
                <a:cubicBezTo>
                  <a:pt x="1549348" y="1230323"/>
                  <a:pt x="1559561" y="1234257"/>
                  <a:pt x="1573709" y="1234257"/>
                </a:cubicBezTo>
                <a:cubicBezTo>
                  <a:pt x="1584508" y="1234257"/>
                  <a:pt x="1593487" y="1232018"/>
                  <a:pt x="1600644" y="1227539"/>
                </a:cubicBezTo>
                <a:cubicBezTo>
                  <a:pt x="1607802" y="1223061"/>
                  <a:pt x="1613348" y="1218393"/>
                  <a:pt x="1617283" y="1213538"/>
                </a:cubicBezTo>
                <a:lnTo>
                  <a:pt x="1617911" y="1232374"/>
                </a:lnTo>
                <a:lnTo>
                  <a:pt x="1638128" y="1232374"/>
                </a:lnTo>
                <a:lnTo>
                  <a:pt x="1638128" y="1110065"/>
                </a:lnTo>
                <a:lnTo>
                  <a:pt x="1617032" y="1110065"/>
                </a:lnTo>
                <a:lnTo>
                  <a:pt x="1617032" y="1196711"/>
                </a:lnTo>
                <a:cubicBezTo>
                  <a:pt x="1613265" y="1201734"/>
                  <a:pt x="1608284" y="1206150"/>
                  <a:pt x="1602089" y="1209959"/>
                </a:cubicBezTo>
                <a:cubicBezTo>
                  <a:pt x="1595894" y="1213768"/>
                  <a:pt x="1588192" y="1215672"/>
                  <a:pt x="1578983" y="1215672"/>
                </a:cubicBezTo>
                <a:cubicBezTo>
                  <a:pt x="1572369" y="1215672"/>
                  <a:pt x="1567305" y="1214458"/>
                  <a:pt x="1563788" y="1212031"/>
                </a:cubicBezTo>
                <a:cubicBezTo>
                  <a:pt x="1560273" y="1209603"/>
                  <a:pt x="1557886" y="1206213"/>
                  <a:pt x="1556631" y="1201859"/>
                </a:cubicBezTo>
                <a:cubicBezTo>
                  <a:pt x="1555375" y="1197506"/>
                  <a:pt x="1554748" y="1192567"/>
                  <a:pt x="1554748" y="1187042"/>
                </a:cubicBezTo>
                <a:lnTo>
                  <a:pt x="1554748" y="1110065"/>
                </a:lnTo>
                <a:close/>
                <a:moveTo>
                  <a:pt x="4851099" y="1108558"/>
                </a:moveTo>
                <a:cubicBezTo>
                  <a:pt x="4841304" y="1108558"/>
                  <a:pt x="4833351" y="1110693"/>
                  <a:pt x="4827240" y="1114962"/>
                </a:cubicBezTo>
                <a:cubicBezTo>
                  <a:pt x="4821128" y="1119232"/>
                  <a:pt x="4816357" y="1124548"/>
                  <a:pt x="4812924" y="1130910"/>
                </a:cubicBezTo>
                <a:lnTo>
                  <a:pt x="4812171" y="1110065"/>
                </a:lnTo>
                <a:lnTo>
                  <a:pt x="4792456" y="1110065"/>
                </a:lnTo>
                <a:lnTo>
                  <a:pt x="4792456" y="1232374"/>
                </a:lnTo>
                <a:lnTo>
                  <a:pt x="4813426" y="1232374"/>
                </a:lnTo>
                <a:lnTo>
                  <a:pt x="4813426" y="1146481"/>
                </a:lnTo>
                <a:cubicBezTo>
                  <a:pt x="4816105" y="1142798"/>
                  <a:pt x="4819161" y="1139554"/>
                  <a:pt x="4822593" y="1136750"/>
                </a:cubicBezTo>
                <a:cubicBezTo>
                  <a:pt x="4826026" y="1133945"/>
                  <a:pt x="4830044" y="1131748"/>
                  <a:pt x="4834648" y="1130157"/>
                </a:cubicBezTo>
                <a:cubicBezTo>
                  <a:pt x="4839253" y="1128566"/>
                  <a:pt x="4844611" y="1127771"/>
                  <a:pt x="4850722" y="1127771"/>
                </a:cubicBezTo>
                <a:lnTo>
                  <a:pt x="4853610" y="1127771"/>
                </a:lnTo>
                <a:lnTo>
                  <a:pt x="4853610" y="1108558"/>
                </a:lnTo>
                <a:close/>
                <a:moveTo>
                  <a:pt x="3184224" y="1108558"/>
                </a:moveTo>
                <a:cubicBezTo>
                  <a:pt x="3174429" y="1108558"/>
                  <a:pt x="3166476" y="1110693"/>
                  <a:pt x="3160365" y="1114962"/>
                </a:cubicBezTo>
                <a:cubicBezTo>
                  <a:pt x="3154253" y="1119232"/>
                  <a:pt x="3149482" y="1124548"/>
                  <a:pt x="3146051" y="1130910"/>
                </a:cubicBezTo>
                <a:lnTo>
                  <a:pt x="3145296" y="1110065"/>
                </a:lnTo>
                <a:lnTo>
                  <a:pt x="3125582" y="1110065"/>
                </a:lnTo>
                <a:lnTo>
                  <a:pt x="3125582" y="1232374"/>
                </a:lnTo>
                <a:lnTo>
                  <a:pt x="3146551" y="1232374"/>
                </a:lnTo>
                <a:lnTo>
                  <a:pt x="3146551" y="1146481"/>
                </a:lnTo>
                <a:cubicBezTo>
                  <a:pt x="3149231" y="1142798"/>
                  <a:pt x="3152286" y="1139554"/>
                  <a:pt x="3155719" y="1136750"/>
                </a:cubicBezTo>
                <a:cubicBezTo>
                  <a:pt x="3159151" y="1133945"/>
                  <a:pt x="3163170" y="1131748"/>
                  <a:pt x="3167773" y="1130157"/>
                </a:cubicBezTo>
                <a:cubicBezTo>
                  <a:pt x="3172379" y="1128566"/>
                  <a:pt x="3177736" y="1127771"/>
                  <a:pt x="3183848" y="1127771"/>
                </a:cubicBezTo>
                <a:lnTo>
                  <a:pt x="3186735" y="1127771"/>
                </a:lnTo>
                <a:lnTo>
                  <a:pt x="3186735" y="1108558"/>
                </a:lnTo>
                <a:close/>
                <a:moveTo>
                  <a:pt x="564849" y="1108558"/>
                </a:moveTo>
                <a:cubicBezTo>
                  <a:pt x="555055" y="1108558"/>
                  <a:pt x="547101" y="1110693"/>
                  <a:pt x="540990" y="1114962"/>
                </a:cubicBezTo>
                <a:cubicBezTo>
                  <a:pt x="534879" y="1119232"/>
                  <a:pt x="530107" y="1124548"/>
                  <a:pt x="526675" y="1130910"/>
                </a:cubicBezTo>
                <a:lnTo>
                  <a:pt x="525921" y="1110065"/>
                </a:lnTo>
                <a:lnTo>
                  <a:pt x="506206" y="1110065"/>
                </a:lnTo>
                <a:lnTo>
                  <a:pt x="506206" y="1232374"/>
                </a:lnTo>
                <a:lnTo>
                  <a:pt x="527177" y="1232374"/>
                </a:lnTo>
                <a:lnTo>
                  <a:pt x="527177" y="1146481"/>
                </a:lnTo>
                <a:cubicBezTo>
                  <a:pt x="529856" y="1142798"/>
                  <a:pt x="532912" y="1139554"/>
                  <a:pt x="536344" y="1136750"/>
                </a:cubicBezTo>
                <a:cubicBezTo>
                  <a:pt x="539776" y="1133945"/>
                  <a:pt x="543795" y="1131748"/>
                  <a:pt x="548399" y="1130157"/>
                </a:cubicBezTo>
                <a:cubicBezTo>
                  <a:pt x="553004" y="1128566"/>
                  <a:pt x="558361" y="1127771"/>
                  <a:pt x="564473" y="1127771"/>
                </a:cubicBezTo>
                <a:lnTo>
                  <a:pt x="567361" y="1127771"/>
                </a:lnTo>
                <a:lnTo>
                  <a:pt x="567361" y="1108558"/>
                </a:lnTo>
                <a:close/>
                <a:moveTo>
                  <a:pt x="5818523" y="1108307"/>
                </a:moveTo>
                <a:cubicBezTo>
                  <a:pt x="5807556" y="1108307"/>
                  <a:pt x="5798557" y="1110505"/>
                  <a:pt x="5791525" y="1114900"/>
                </a:cubicBezTo>
                <a:cubicBezTo>
                  <a:pt x="5784493" y="1119295"/>
                  <a:pt x="5779093" y="1123962"/>
                  <a:pt x="5775326" y="1128901"/>
                </a:cubicBezTo>
                <a:lnTo>
                  <a:pt x="5774572" y="1110065"/>
                </a:lnTo>
                <a:lnTo>
                  <a:pt x="5754480" y="1110065"/>
                </a:lnTo>
                <a:lnTo>
                  <a:pt x="5754480" y="1232374"/>
                </a:lnTo>
                <a:lnTo>
                  <a:pt x="5775451" y="1232374"/>
                </a:lnTo>
                <a:lnTo>
                  <a:pt x="5775451" y="1145728"/>
                </a:lnTo>
                <a:cubicBezTo>
                  <a:pt x="5779218" y="1140789"/>
                  <a:pt x="5784200" y="1136247"/>
                  <a:pt x="5790394" y="1132103"/>
                </a:cubicBezTo>
                <a:cubicBezTo>
                  <a:pt x="5796589" y="1127959"/>
                  <a:pt x="5804249" y="1125887"/>
                  <a:pt x="5813374" y="1125887"/>
                </a:cubicBezTo>
                <a:cubicBezTo>
                  <a:pt x="5819486" y="1125887"/>
                  <a:pt x="5824153" y="1127206"/>
                  <a:pt x="5827376" y="1129843"/>
                </a:cubicBezTo>
                <a:cubicBezTo>
                  <a:pt x="5830599" y="1132480"/>
                  <a:pt x="5832838" y="1136101"/>
                  <a:pt x="5834094" y="1140705"/>
                </a:cubicBezTo>
                <a:cubicBezTo>
                  <a:pt x="5835350" y="1145309"/>
                  <a:pt x="5835978" y="1150583"/>
                  <a:pt x="5835978" y="1156527"/>
                </a:cubicBezTo>
                <a:lnTo>
                  <a:pt x="5835978" y="1232374"/>
                </a:lnTo>
                <a:lnTo>
                  <a:pt x="5856949" y="1232374"/>
                </a:lnTo>
                <a:lnTo>
                  <a:pt x="5856949" y="1153514"/>
                </a:lnTo>
                <a:cubicBezTo>
                  <a:pt x="5856949" y="1139198"/>
                  <a:pt x="5853893" y="1128085"/>
                  <a:pt x="5847782" y="1120174"/>
                </a:cubicBezTo>
                <a:cubicBezTo>
                  <a:pt x="5841670" y="1112263"/>
                  <a:pt x="5831918" y="1108307"/>
                  <a:pt x="5818523" y="1108307"/>
                </a:cubicBezTo>
                <a:close/>
                <a:moveTo>
                  <a:pt x="4275473" y="1108307"/>
                </a:moveTo>
                <a:cubicBezTo>
                  <a:pt x="4264506" y="1108307"/>
                  <a:pt x="4255507" y="1110505"/>
                  <a:pt x="4248475" y="1114900"/>
                </a:cubicBezTo>
                <a:cubicBezTo>
                  <a:pt x="4241443" y="1119295"/>
                  <a:pt x="4236043" y="1123962"/>
                  <a:pt x="4232276" y="1128901"/>
                </a:cubicBezTo>
                <a:lnTo>
                  <a:pt x="4231522" y="1110065"/>
                </a:lnTo>
                <a:lnTo>
                  <a:pt x="4211431" y="1110065"/>
                </a:lnTo>
                <a:lnTo>
                  <a:pt x="4211431" y="1232374"/>
                </a:lnTo>
                <a:lnTo>
                  <a:pt x="4232401" y="1232374"/>
                </a:lnTo>
                <a:lnTo>
                  <a:pt x="4232401" y="1145728"/>
                </a:lnTo>
                <a:cubicBezTo>
                  <a:pt x="4236169" y="1140789"/>
                  <a:pt x="4241150" y="1136247"/>
                  <a:pt x="4247345" y="1132103"/>
                </a:cubicBezTo>
                <a:cubicBezTo>
                  <a:pt x="4253540" y="1127959"/>
                  <a:pt x="4261200" y="1125887"/>
                  <a:pt x="4270325" y="1125887"/>
                </a:cubicBezTo>
                <a:cubicBezTo>
                  <a:pt x="4276436" y="1125887"/>
                  <a:pt x="4281103" y="1127206"/>
                  <a:pt x="4284326" y="1129843"/>
                </a:cubicBezTo>
                <a:cubicBezTo>
                  <a:pt x="4287549" y="1132480"/>
                  <a:pt x="4289789" y="1136101"/>
                  <a:pt x="4291044" y="1140705"/>
                </a:cubicBezTo>
                <a:cubicBezTo>
                  <a:pt x="4292300" y="1145309"/>
                  <a:pt x="4292928" y="1150583"/>
                  <a:pt x="4292928" y="1156527"/>
                </a:cubicBezTo>
                <a:lnTo>
                  <a:pt x="4292928" y="1232374"/>
                </a:lnTo>
                <a:lnTo>
                  <a:pt x="4313899" y="1232374"/>
                </a:lnTo>
                <a:lnTo>
                  <a:pt x="4313899" y="1153514"/>
                </a:lnTo>
                <a:cubicBezTo>
                  <a:pt x="4313899" y="1139198"/>
                  <a:pt x="4310843" y="1128085"/>
                  <a:pt x="4304732" y="1120174"/>
                </a:cubicBezTo>
                <a:cubicBezTo>
                  <a:pt x="4298621" y="1112263"/>
                  <a:pt x="4288868" y="1108307"/>
                  <a:pt x="4275473" y="1108307"/>
                </a:cubicBezTo>
                <a:close/>
                <a:moveTo>
                  <a:pt x="2351424" y="1108307"/>
                </a:moveTo>
                <a:cubicBezTo>
                  <a:pt x="2340457" y="1108307"/>
                  <a:pt x="2331457" y="1110505"/>
                  <a:pt x="2324425" y="1114900"/>
                </a:cubicBezTo>
                <a:cubicBezTo>
                  <a:pt x="2317393" y="1119295"/>
                  <a:pt x="2311993" y="1123962"/>
                  <a:pt x="2308226" y="1128901"/>
                </a:cubicBezTo>
                <a:lnTo>
                  <a:pt x="2307473" y="1110065"/>
                </a:lnTo>
                <a:lnTo>
                  <a:pt x="2287381" y="1110065"/>
                </a:lnTo>
                <a:lnTo>
                  <a:pt x="2287381" y="1232374"/>
                </a:lnTo>
                <a:lnTo>
                  <a:pt x="2308352" y="1232374"/>
                </a:lnTo>
                <a:lnTo>
                  <a:pt x="2308352" y="1145728"/>
                </a:lnTo>
                <a:cubicBezTo>
                  <a:pt x="2312119" y="1140789"/>
                  <a:pt x="2317100" y="1136247"/>
                  <a:pt x="2323295" y="1132103"/>
                </a:cubicBezTo>
                <a:cubicBezTo>
                  <a:pt x="2329490" y="1127959"/>
                  <a:pt x="2337150" y="1125887"/>
                  <a:pt x="2346275" y="1125887"/>
                </a:cubicBezTo>
                <a:cubicBezTo>
                  <a:pt x="2352387" y="1125887"/>
                  <a:pt x="2357054" y="1127206"/>
                  <a:pt x="2360276" y="1129843"/>
                </a:cubicBezTo>
                <a:cubicBezTo>
                  <a:pt x="2363500" y="1132480"/>
                  <a:pt x="2365739" y="1136101"/>
                  <a:pt x="2366995" y="1140705"/>
                </a:cubicBezTo>
                <a:cubicBezTo>
                  <a:pt x="2368251" y="1145309"/>
                  <a:pt x="2368879" y="1150583"/>
                  <a:pt x="2368879" y="1156527"/>
                </a:cubicBezTo>
                <a:lnTo>
                  <a:pt x="2368879" y="1232374"/>
                </a:lnTo>
                <a:lnTo>
                  <a:pt x="2389850" y="1232374"/>
                </a:lnTo>
                <a:lnTo>
                  <a:pt x="2389850" y="1153514"/>
                </a:lnTo>
                <a:cubicBezTo>
                  <a:pt x="2389850" y="1139198"/>
                  <a:pt x="2386794" y="1128085"/>
                  <a:pt x="2380683" y="1120174"/>
                </a:cubicBezTo>
                <a:cubicBezTo>
                  <a:pt x="2374571" y="1112263"/>
                  <a:pt x="2364819" y="1108307"/>
                  <a:pt x="2351424" y="1108307"/>
                </a:cubicBezTo>
                <a:close/>
                <a:moveTo>
                  <a:pt x="1207043" y="1108307"/>
                </a:moveTo>
                <a:cubicBezTo>
                  <a:pt x="1196662" y="1108307"/>
                  <a:pt x="1187997" y="1110505"/>
                  <a:pt x="1181049" y="1114900"/>
                </a:cubicBezTo>
                <a:cubicBezTo>
                  <a:pt x="1174101" y="1119295"/>
                  <a:pt x="1168826" y="1123962"/>
                  <a:pt x="1165227" y="1128901"/>
                </a:cubicBezTo>
                <a:lnTo>
                  <a:pt x="1164473" y="1110065"/>
                </a:lnTo>
                <a:lnTo>
                  <a:pt x="1144381" y="1110065"/>
                </a:lnTo>
                <a:lnTo>
                  <a:pt x="1144381" y="1232374"/>
                </a:lnTo>
                <a:lnTo>
                  <a:pt x="1165352" y="1232374"/>
                </a:lnTo>
                <a:lnTo>
                  <a:pt x="1165352" y="1145728"/>
                </a:lnTo>
                <a:cubicBezTo>
                  <a:pt x="1168952" y="1140789"/>
                  <a:pt x="1173724" y="1136247"/>
                  <a:pt x="1179668" y="1132103"/>
                </a:cubicBezTo>
                <a:cubicBezTo>
                  <a:pt x="1185611" y="1127959"/>
                  <a:pt x="1192895" y="1125887"/>
                  <a:pt x="1201518" y="1125887"/>
                </a:cubicBezTo>
                <a:cubicBezTo>
                  <a:pt x="1207629" y="1125887"/>
                  <a:pt x="1212317" y="1127206"/>
                  <a:pt x="1215582" y="1129843"/>
                </a:cubicBezTo>
                <a:cubicBezTo>
                  <a:pt x="1218847" y="1132480"/>
                  <a:pt x="1221086" y="1136101"/>
                  <a:pt x="1222300" y="1140705"/>
                </a:cubicBezTo>
                <a:cubicBezTo>
                  <a:pt x="1223514" y="1145309"/>
                  <a:pt x="1224121" y="1150583"/>
                  <a:pt x="1224121" y="1156527"/>
                </a:cubicBezTo>
                <a:lnTo>
                  <a:pt x="1224121" y="1232374"/>
                </a:lnTo>
                <a:lnTo>
                  <a:pt x="1245217" y="1232374"/>
                </a:lnTo>
                <a:lnTo>
                  <a:pt x="1245217" y="1153514"/>
                </a:lnTo>
                <a:lnTo>
                  <a:pt x="1244020" y="1143311"/>
                </a:lnTo>
                <a:lnTo>
                  <a:pt x="1244464" y="1145477"/>
                </a:lnTo>
                <a:cubicBezTo>
                  <a:pt x="1248315" y="1140538"/>
                  <a:pt x="1253212" y="1136038"/>
                  <a:pt x="1259156" y="1131978"/>
                </a:cubicBezTo>
                <a:cubicBezTo>
                  <a:pt x="1265100" y="1127917"/>
                  <a:pt x="1272425" y="1125887"/>
                  <a:pt x="1281131" y="1125887"/>
                </a:cubicBezTo>
                <a:cubicBezTo>
                  <a:pt x="1287159" y="1125887"/>
                  <a:pt x="1291805" y="1127206"/>
                  <a:pt x="1295070" y="1129843"/>
                </a:cubicBezTo>
                <a:cubicBezTo>
                  <a:pt x="1298335" y="1132480"/>
                  <a:pt x="1300575" y="1136101"/>
                  <a:pt x="1301788" y="1140705"/>
                </a:cubicBezTo>
                <a:cubicBezTo>
                  <a:pt x="1303002" y="1145309"/>
                  <a:pt x="1303609" y="1150583"/>
                  <a:pt x="1303609" y="1156527"/>
                </a:cubicBezTo>
                <a:lnTo>
                  <a:pt x="1303609" y="1232374"/>
                </a:lnTo>
                <a:lnTo>
                  <a:pt x="1324580" y="1232374"/>
                </a:lnTo>
                <a:lnTo>
                  <a:pt x="1324580" y="1153514"/>
                </a:lnTo>
                <a:cubicBezTo>
                  <a:pt x="1324580" y="1139282"/>
                  <a:pt x="1321608" y="1128189"/>
                  <a:pt x="1315664" y="1120237"/>
                </a:cubicBezTo>
                <a:cubicBezTo>
                  <a:pt x="1309721" y="1112284"/>
                  <a:pt x="1299967" y="1108307"/>
                  <a:pt x="1286405" y="1108307"/>
                </a:cubicBezTo>
                <a:cubicBezTo>
                  <a:pt x="1276025" y="1108307"/>
                  <a:pt x="1267130" y="1110609"/>
                  <a:pt x="1259721" y="1115214"/>
                </a:cubicBezTo>
                <a:cubicBezTo>
                  <a:pt x="1252312" y="1119818"/>
                  <a:pt x="1246180" y="1124799"/>
                  <a:pt x="1241324" y="1130157"/>
                </a:cubicBezTo>
                <a:lnTo>
                  <a:pt x="1241619" y="1131596"/>
                </a:lnTo>
                <a:lnTo>
                  <a:pt x="1236301" y="1120237"/>
                </a:lnTo>
                <a:cubicBezTo>
                  <a:pt x="1230358" y="1112284"/>
                  <a:pt x="1220605" y="1108307"/>
                  <a:pt x="1207043" y="1108307"/>
                </a:cubicBezTo>
                <a:close/>
                <a:moveTo>
                  <a:pt x="779799" y="1108307"/>
                </a:moveTo>
                <a:cubicBezTo>
                  <a:pt x="768832" y="1108307"/>
                  <a:pt x="759833" y="1110505"/>
                  <a:pt x="752801" y="1114900"/>
                </a:cubicBezTo>
                <a:cubicBezTo>
                  <a:pt x="745768" y="1119295"/>
                  <a:pt x="740369" y="1123962"/>
                  <a:pt x="736602" y="1128901"/>
                </a:cubicBezTo>
                <a:lnTo>
                  <a:pt x="735848" y="1110065"/>
                </a:lnTo>
                <a:lnTo>
                  <a:pt x="715756" y="1110065"/>
                </a:lnTo>
                <a:lnTo>
                  <a:pt x="715756" y="1232374"/>
                </a:lnTo>
                <a:lnTo>
                  <a:pt x="736727" y="1232374"/>
                </a:lnTo>
                <a:lnTo>
                  <a:pt x="736727" y="1145728"/>
                </a:lnTo>
                <a:cubicBezTo>
                  <a:pt x="740494" y="1140789"/>
                  <a:pt x="745475" y="1136247"/>
                  <a:pt x="751670" y="1132103"/>
                </a:cubicBezTo>
                <a:cubicBezTo>
                  <a:pt x="757865" y="1127959"/>
                  <a:pt x="765525" y="1125887"/>
                  <a:pt x="774650" y="1125887"/>
                </a:cubicBezTo>
                <a:cubicBezTo>
                  <a:pt x="780762" y="1125887"/>
                  <a:pt x="785429" y="1127206"/>
                  <a:pt x="788652" y="1129843"/>
                </a:cubicBezTo>
                <a:cubicBezTo>
                  <a:pt x="791875" y="1132480"/>
                  <a:pt x="794114" y="1136101"/>
                  <a:pt x="795370" y="1140705"/>
                </a:cubicBezTo>
                <a:cubicBezTo>
                  <a:pt x="796626" y="1145309"/>
                  <a:pt x="797254" y="1150583"/>
                  <a:pt x="797254" y="1156527"/>
                </a:cubicBezTo>
                <a:lnTo>
                  <a:pt x="797254" y="1232374"/>
                </a:lnTo>
                <a:lnTo>
                  <a:pt x="818225" y="1232374"/>
                </a:lnTo>
                <a:lnTo>
                  <a:pt x="818225" y="1153514"/>
                </a:lnTo>
                <a:cubicBezTo>
                  <a:pt x="818225" y="1139198"/>
                  <a:pt x="815169" y="1128085"/>
                  <a:pt x="809058" y="1120174"/>
                </a:cubicBezTo>
                <a:cubicBezTo>
                  <a:pt x="802946" y="1112263"/>
                  <a:pt x="793194" y="1108307"/>
                  <a:pt x="779799" y="1108307"/>
                </a:cubicBezTo>
                <a:close/>
                <a:moveTo>
                  <a:pt x="5945701" y="1107930"/>
                </a:moveTo>
                <a:cubicBezTo>
                  <a:pt x="5933144" y="1107930"/>
                  <a:pt x="5922784" y="1110609"/>
                  <a:pt x="5914622" y="1115967"/>
                </a:cubicBezTo>
                <a:cubicBezTo>
                  <a:pt x="5906459" y="1121325"/>
                  <a:pt x="5900390" y="1128755"/>
                  <a:pt x="5896414" y="1138257"/>
                </a:cubicBezTo>
                <a:cubicBezTo>
                  <a:pt x="5892437" y="1147758"/>
                  <a:pt x="5890449" y="1158746"/>
                  <a:pt x="5890449" y="1171220"/>
                </a:cubicBezTo>
                <a:cubicBezTo>
                  <a:pt x="5890449" y="1183191"/>
                  <a:pt x="5892500" y="1193969"/>
                  <a:pt x="5896602" y="1203555"/>
                </a:cubicBezTo>
                <a:cubicBezTo>
                  <a:pt x="5900704" y="1213140"/>
                  <a:pt x="5907004" y="1220717"/>
                  <a:pt x="5915501" y="1226283"/>
                </a:cubicBezTo>
                <a:cubicBezTo>
                  <a:pt x="5923998" y="1231851"/>
                  <a:pt x="5934902" y="1234634"/>
                  <a:pt x="5948213" y="1234634"/>
                </a:cubicBezTo>
                <a:cubicBezTo>
                  <a:pt x="5958510" y="1234634"/>
                  <a:pt x="5967426" y="1232939"/>
                  <a:pt x="5974960" y="1229548"/>
                </a:cubicBezTo>
                <a:cubicBezTo>
                  <a:pt x="5982494" y="1226158"/>
                  <a:pt x="5988354" y="1221344"/>
                  <a:pt x="5992540" y="1215108"/>
                </a:cubicBezTo>
                <a:cubicBezTo>
                  <a:pt x="5996726" y="1208871"/>
                  <a:pt x="5998945" y="1201441"/>
                  <a:pt x="5999196" y="1192818"/>
                </a:cubicBezTo>
                <a:lnTo>
                  <a:pt x="5978476" y="1192818"/>
                </a:lnTo>
                <a:cubicBezTo>
                  <a:pt x="5978225" y="1201106"/>
                  <a:pt x="5975462" y="1207448"/>
                  <a:pt x="5970188" y="1211843"/>
                </a:cubicBezTo>
                <a:cubicBezTo>
                  <a:pt x="5964914" y="1216238"/>
                  <a:pt x="5957589" y="1218435"/>
                  <a:pt x="5948213" y="1218435"/>
                </a:cubicBezTo>
                <a:cubicBezTo>
                  <a:pt x="5939423" y="1218435"/>
                  <a:pt x="5932349" y="1216426"/>
                  <a:pt x="5926991" y="1212408"/>
                </a:cubicBezTo>
                <a:cubicBezTo>
                  <a:pt x="5921633" y="1208389"/>
                  <a:pt x="5917719" y="1203053"/>
                  <a:pt x="5915250" y="1196397"/>
                </a:cubicBezTo>
                <a:cubicBezTo>
                  <a:pt x="5912780" y="1189742"/>
                  <a:pt x="5911503" y="1182438"/>
                  <a:pt x="5911420" y="1174485"/>
                </a:cubicBezTo>
                <a:lnTo>
                  <a:pt x="5998568" y="1174485"/>
                </a:lnTo>
                <a:cubicBezTo>
                  <a:pt x="5998735" y="1173731"/>
                  <a:pt x="5998861" y="1172496"/>
                  <a:pt x="5998945" y="1170780"/>
                </a:cubicBezTo>
                <a:cubicBezTo>
                  <a:pt x="5999028" y="1169064"/>
                  <a:pt x="5999070" y="1167578"/>
                  <a:pt x="5999070" y="1166322"/>
                </a:cubicBezTo>
                <a:cubicBezTo>
                  <a:pt x="5999070" y="1147486"/>
                  <a:pt x="5994340" y="1133045"/>
                  <a:pt x="5984880" y="1122999"/>
                </a:cubicBezTo>
                <a:cubicBezTo>
                  <a:pt x="5975420" y="1112953"/>
                  <a:pt x="5962361" y="1107930"/>
                  <a:pt x="5945701" y="1107930"/>
                </a:cubicBezTo>
                <a:close/>
                <a:moveTo>
                  <a:pt x="5387763" y="1107930"/>
                </a:moveTo>
                <a:cubicBezTo>
                  <a:pt x="5378638" y="1107930"/>
                  <a:pt x="5370622" y="1109981"/>
                  <a:pt x="5363716" y="1114084"/>
                </a:cubicBezTo>
                <a:cubicBezTo>
                  <a:pt x="5356809" y="1118185"/>
                  <a:pt x="5351179" y="1123501"/>
                  <a:pt x="5346826" y="1130031"/>
                </a:cubicBezTo>
                <a:lnTo>
                  <a:pt x="5346198" y="1110065"/>
                </a:lnTo>
                <a:lnTo>
                  <a:pt x="5325855" y="1110065"/>
                </a:lnTo>
                <a:lnTo>
                  <a:pt x="5325855" y="1277329"/>
                </a:lnTo>
                <a:lnTo>
                  <a:pt x="5346701" y="1277329"/>
                </a:lnTo>
                <a:lnTo>
                  <a:pt x="5346701" y="1215170"/>
                </a:lnTo>
                <a:cubicBezTo>
                  <a:pt x="5350635" y="1221198"/>
                  <a:pt x="5355868" y="1225949"/>
                  <a:pt x="5362397" y="1229423"/>
                </a:cubicBezTo>
                <a:cubicBezTo>
                  <a:pt x="5368927" y="1232897"/>
                  <a:pt x="5376545" y="1234634"/>
                  <a:pt x="5385252" y="1234634"/>
                </a:cubicBezTo>
                <a:cubicBezTo>
                  <a:pt x="5395633" y="1234634"/>
                  <a:pt x="5404674" y="1232228"/>
                  <a:pt x="5412376" y="1227414"/>
                </a:cubicBezTo>
                <a:cubicBezTo>
                  <a:pt x="5420078" y="1222600"/>
                  <a:pt x="5426042" y="1215484"/>
                  <a:pt x="5430270" y="1206066"/>
                </a:cubicBezTo>
                <a:cubicBezTo>
                  <a:pt x="5434498" y="1196648"/>
                  <a:pt x="5436611" y="1185033"/>
                  <a:pt x="5436611" y="1171220"/>
                </a:cubicBezTo>
                <a:cubicBezTo>
                  <a:pt x="5436611" y="1157239"/>
                  <a:pt x="5434623" y="1145561"/>
                  <a:pt x="5430647" y="1136184"/>
                </a:cubicBezTo>
                <a:cubicBezTo>
                  <a:pt x="5426670" y="1126808"/>
                  <a:pt x="5421040" y="1119755"/>
                  <a:pt x="5413757" y="1115025"/>
                </a:cubicBezTo>
                <a:cubicBezTo>
                  <a:pt x="5406474" y="1110295"/>
                  <a:pt x="5397809" y="1107930"/>
                  <a:pt x="5387763" y="1107930"/>
                </a:cubicBezTo>
                <a:close/>
                <a:moveTo>
                  <a:pt x="5202751" y="1107930"/>
                </a:moveTo>
                <a:cubicBezTo>
                  <a:pt x="5190194" y="1107930"/>
                  <a:pt x="5179834" y="1110609"/>
                  <a:pt x="5171672" y="1115967"/>
                </a:cubicBezTo>
                <a:cubicBezTo>
                  <a:pt x="5163509" y="1121325"/>
                  <a:pt x="5157440" y="1128755"/>
                  <a:pt x="5153464" y="1138257"/>
                </a:cubicBezTo>
                <a:cubicBezTo>
                  <a:pt x="5149487" y="1147758"/>
                  <a:pt x="5147499" y="1158746"/>
                  <a:pt x="5147499" y="1171220"/>
                </a:cubicBezTo>
                <a:cubicBezTo>
                  <a:pt x="5147499" y="1183191"/>
                  <a:pt x="5149550" y="1193969"/>
                  <a:pt x="5153652" y="1203555"/>
                </a:cubicBezTo>
                <a:cubicBezTo>
                  <a:pt x="5157754" y="1213140"/>
                  <a:pt x="5164054" y="1220717"/>
                  <a:pt x="5172551" y="1226283"/>
                </a:cubicBezTo>
                <a:cubicBezTo>
                  <a:pt x="5181048" y="1231851"/>
                  <a:pt x="5191952" y="1234634"/>
                  <a:pt x="5205263" y="1234634"/>
                </a:cubicBezTo>
                <a:cubicBezTo>
                  <a:pt x="5215560" y="1234634"/>
                  <a:pt x="5224476" y="1232939"/>
                  <a:pt x="5232010" y="1229548"/>
                </a:cubicBezTo>
                <a:cubicBezTo>
                  <a:pt x="5239544" y="1226158"/>
                  <a:pt x="5245404" y="1221344"/>
                  <a:pt x="5249590" y="1215108"/>
                </a:cubicBezTo>
                <a:cubicBezTo>
                  <a:pt x="5253776" y="1208871"/>
                  <a:pt x="5255995" y="1201441"/>
                  <a:pt x="5256246" y="1192818"/>
                </a:cubicBezTo>
                <a:lnTo>
                  <a:pt x="5235526" y="1192818"/>
                </a:lnTo>
                <a:cubicBezTo>
                  <a:pt x="5235275" y="1201106"/>
                  <a:pt x="5232512" y="1207448"/>
                  <a:pt x="5227238" y="1211843"/>
                </a:cubicBezTo>
                <a:cubicBezTo>
                  <a:pt x="5221964" y="1216238"/>
                  <a:pt x="5214639" y="1218435"/>
                  <a:pt x="5205263" y="1218435"/>
                </a:cubicBezTo>
                <a:cubicBezTo>
                  <a:pt x="5196473" y="1218435"/>
                  <a:pt x="5189399" y="1216426"/>
                  <a:pt x="5184041" y="1212408"/>
                </a:cubicBezTo>
                <a:cubicBezTo>
                  <a:pt x="5178683" y="1208389"/>
                  <a:pt x="5174769" y="1203053"/>
                  <a:pt x="5172300" y="1196397"/>
                </a:cubicBezTo>
                <a:cubicBezTo>
                  <a:pt x="5169830" y="1189742"/>
                  <a:pt x="5168553" y="1182438"/>
                  <a:pt x="5168470" y="1174485"/>
                </a:cubicBezTo>
                <a:lnTo>
                  <a:pt x="5255618" y="1174485"/>
                </a:lnTo>
                <a:cubicBezTo>
                  <a:pt x="5255785" y="1173731"/>
                  <a:pt x="5255911" y="1172496"/>
                  <a:pt x="5255995" y="1170780"/>
                </a:cubicBezTo>
                <a:cubicBezTo>
                  <a:pt x="5256078" y="1169064"/>
                  <a:pt x="5256120" y="1167578"/>
                  <a:pt x="5256120" y="1166322"/>
                </a:cubicBezTo>
                <a:cubicBezTo>
                  <a:pt x="5256120" y="1147486"/>
                  <a:pt x="5251390" y="1133045"/>
                  <a:pt x="5241930" y="1122999"/>
                </a:cubicBezTo>
                <a:cubicBezTo>
                  <a:pt x="5232470" y="1112953"/>
                  <a:pt x="5219411" y="1107930"/>
                  <a:pt x="5202751" y="1107930"/>
                </a:cubicBezTo>
                <a:close/>
                <a:moveTo>
                  <a:pt x="4707452" y="1107930"/>
                </a:moveTo>
                <a:cubicBezTo>
                  <a:pt x="4694894" y="1107930"/>
                  <a:pt x="4684534" y="1110609"/>
                  <a:pt x="4676372" y="1115967"/>
                </a:cubicBezTo>
                <a:cubicBezTo>
                  <a:pt x="4668210" y="1121325"/>
                  <a:pt x="4662140" y="1128755"/>
                  <a:pt x="4658164" y="1138257"/>
                </a:cubicBezTo>
                <a:cubicBezTo>
                  <a:pt x="4654187" y="1147758"/>
                  <a:pt x="4652199" y="1158746"/>
                  <a:pt x="4652199" y="1171220"/>
                </a:cubicBezTo>
                <a:cubicBezTo>
                  <a:pt x="4652199" y="1183191"/>
                  <a:pt x="4654250" y="1193969"/>
                  <a:pt x="4658352" y="1203555"/>
                </a:cubicBezTo>
                <a:cubicBezTo>
                  <a:pt x="4662454" y="1213140"/>
                  <a:pt x="4668754" y="1220717"/>
                  <a:pt x="4677251" y="1226283"/>
                </a:cubicBezTo>
                <a:cubicBezTo>
                  <a:pt x="4685748" y="1231851"/>
                  <a:pt x="4696652" y="1234634"/>
                  <a:pt x="4709963" y="1234634"/>
                </a:cubicBezTo>
                <a:cubicBezTo>
                  <a:pt x="4720260" y="1234634"/>
                  <a:pt x="4729176" y="1232939"/>
                  <a:pt x="4736710" y="1229548"/>
                </a:cubicBezTo>
                <a:cubicBezTo>
                  <a:pt x="4744245" y="1226158"/>
                  <a:pt x="4750105" y="1221344"/>
                  <a:pt x="4754291" y="1215108"/>
                </a:cubicBezTo>
                <a:cubicBezTo>
                  <a:pt x="4758476" y="1208871"/>
                  <a:pt x="4760695" y="1201441"/>
                  <a:pt x="4760946" y="1192818"/>
                </a:cubicBezTo>
                <a:lnTo>
                  <a:pt x="4740226" y="1192818"/>
                </a:lnTo>
                <a:cubicBezTo>
                  <a:pt x="4739975" y="1201106"/>
                  <a:pt x="4737213" y="1207448"/>
                  <a:pt x="4731938" y="1211843"/>
                </a:cubicBezTo>
                <a:cubicBezTo>
                  <a:pt x="4726664" y="1216238"/>
                  <a:pt x="4719339" y="1218435"/>
                  <a:pt x="4709963" y="1218435"/>
                </a:cubicBezTo>
                <a:cubicBezTo>
                  <a:pt x="4701173" y="1218435"/>
                  <a:pt x="4694099" y="1216426"/>
                  <a:pt x="4688741" y="1212408"/>
                </a:cubicBezTo>
                <a:cubicBezTo>
                  <a:pt x="4683383" y="1208389"/>
                  <a:pt x="4679470" y="1203053"/>
                  <a:pt x="4677000" y="1196397"/>
                </a:cubicBezTo>
                <a:cubicBezTo>
                  <a:pt x="4674530" y="1189742"/>
                  <a:pt x="4673254" y="1182438"/>
                  <a:pt x="4673170" y="1174485"/>
                </a:cubicBezTo>
                <a:lnTo>
                  <a:pt x="4760318" y="1174485"/>
                </a:lnTo>
                <a:cubicBezTo>
                  <a:pt x="4760486" y="1173731"/>
                  <a:pt x="4760611" y="1172496"/>
                  <a:pt x="4760695" y="1170780"/>
                </a:cubicBezTo>
                <a:cubicBezTo>
                  <a:pt x="4760779" y="1169064"/>
                  <a:pt x="4760820" y="1167578"/>
                  <a:pt x="4760820" y="1166322"/>
                </a:cubicBezTo>
                <a:cubicBezTo>
                  <a:pt x="4760820" y="1147486"/>
                  <a:pt x="4756090" y="1133045"/>
                  <a:pt x="4746631" y="1122999"/>
                </a:cubicBezTo>
                <a:cubicBezTo>
                  <a:pt x="4737171" y="1112953"/>
                  <a:pt x="4724111" y="1107930"/>
                  <a:pt x="4707452" y="1107930"/>
                </a:cubicBezTo>
                <a:close/>
                <a:moveTo>
                  <a:pt x="4129547" y="1107930"/>
                </a:moveTo>
                <a:cubicBezTo>
                  <a:pt x="4123017" y="1107930"/>
                  <a:pt x="4116948" y="1108621"/>
                  <a:pt x="4111339" y="1110002"/>
                </a:cubicBezTo>
                <a:cubicBezTo>
                  <a:pt x="4105730" y="1111384"/>
                  <a:pt x="4100854" y="1113456"/>
                  <a:pt x="4096710" y="1116218"/>
                </a:cubicBezTo>
                <a:cubicBezTo>
                  <a:pt x="4092566" y="1118981"/>
                  <a:pt x="4089343" y="1122434"/>
                  <a:pt x="4087040" y="1126578"/>
                </a:cubicBezTo>
                <a:cubicBezTo>
                  <a:pt x="4084738" y="1130722"/>
                  <a:pt x="4083587" y="1135515"/>
                  <a:pt x="4083587" y="1140956"/>
                </a:cubicBezTo>
                <a:cubicBezTo>
                  <a:pt x="4083587" y="1147905"/>
                  <a:pt x="4085220" y="1153660"/>
                  <a:pt x="4088485" y="1158223"/>
                </a:cubicBezTo>
                <a:cubicBezTo>
                  <a:pt x="4091749" y="1162785"/>
                  <a:pt x="4096647" y="1166552"/>
                  <a:pt x="4103177" y="1169524"/>
                </a:cubicBezTo>
                <a:cubicBezTo>
                  <a:pt x="4109707" y="1172496"/>
                  <a:pt x="4117743" y="1175112"/>
                  <a:pt x="4127287" y="1177373"/>
                </a:cubicBezTo>
                <a:cubicBezTo>
                  <a:pt x="4139007" y="1180135"/>
                  <a:pt x="4147190" y="1182981"/>
                  <a:pt x="4151837" y="1185912"/>
                </a:cubicBezTo>
                <a:cubicBezTo>
                  <a:pt x="4156483" y="1188842"/>
                  <a:pt x="4158806" y="1193320"/>
                  <a:pt x="4158806" y="1199348"/>
                </a:cubicBezTo>
                <a:cubicBezTo>
                  <a:pt x="4158806" y="1206380"/>
                  <a:pt x="4156232" y="1211424"/>
                  <a:pt x="4151083" y="1214480"/>
                </a:cubicBezTo>
                <a:cubicBezTo>
                  <a:pt x="4145935" y="1217535"/>
                  <a:pt x="4139384" y="1219063"/>
                  <a:pt x="4131431" y="1219063"/>
                </a:cubicBezTo>
                <a:cubicBezTo>
                  <a:pt x="4122557" y="1219063"/>
                  <a:pt x="4115169" y="1217117"/>
                  <a:pt x="4109267" y="1213224"/>
                </a:cubicBezTo>
                <a:cubicBezTo>
                  <a:pt x="4103365" y="1209331"/>
                  <a:pt x="4100414" y="1202613"/>
                  <a:pt x="4100414" y="1193069"/>
                </a:cubicBezTo>
                <a:lnTo>
                  <a:pt x="4080197" y="1193069"/>
                </a:lnTo>
                <a:cubicBezTo>
                  <a:pt x="4080197" y="1200604"/>
                  <a:pt x="4081515" y="1207029"/>
                  <a:pt x="4084152" y="1212345"/>
                </a:cubicBezTo>
                <a:cubicBezTo>
                  <a:pt x="4086789" y="1217661"/>
                  <a:pt x="4090452" y="1221951"/>
                  <a:pt x="4095140" y="1225216"/>
                </a:cubicBezTo>
                <a:cubicBezTo>
                  <a:pt x="4099828" y="1228481"/>
                  <a:pt x="4105249" y="1230867"/>
                  <a:pt x="4111402" y="1232374"/>
                </a:cubicBezTo>
                <a:cubicBezTo>
                  <a:pt x="4117555" y="1233881"/>
                  <a:pt x="4124064" y="1234634"/>
                  <a:pt x="4130928" y="1234634"/>
                </a:cubicBezTo>
                <a:cubicBezTo>
                  <a:pt x="4137793" y="1234634"/>
                  <a:pt x="4144177" y="1233923"/>
                  <a:pt x="4150078" y="1232500"/>
                </a:cubicBezTo>
                <a:cubicBezTo>
                  <a:pt x="4155980" y="1231076"/>
                  <a:pt x="4161129" y="1228879"/>
                  <a:pt x="4165524" y="1225907"/>
                </a:cubicBezTo>
                <a:cubicBezTo>
                  <a:pt x="4169919" y="1222935"/>
                  <a:pt x="4173351" y="1219126"/>
                  <a:pt x="4175821" y="1214480"/>
                </a:cubicBezTo>
                <a:cubicBezTo>
                  <a:pt x="4178291" y="1209834"/>
                  <a:pt x="4179526" y="1204329"/>
                  <a:pt x="4179526" y="1197967"/>
                </a:cubicBezTo>
                <a:cubicBezTo>
                  <a:pt x="4179526" y="1190600"/>
                  <a:pt x="4177956" y="1184551"/>
                  <a:pt x="4174817" y="1179821"/>
                </a:cubicBezTo>
                <a:cubicBezTo>
                  <a:pt x="4171677" y="1175092"/>
                  <a:pt x="4167010" y="1171220"/>
                  <a:pt x="4160815" y="1168206"/>
                </a:cubicBezTo>
                <a:cubicBezTo>
                  <a:pt x="4154620" y="1165192"/>
                  <a:pt x="4146960" y="1162597"/>
                  <a:pt x="4137835" y="1160420"/>
                </a:cubicBezTo>
                <a:cubicBezTo>
                  <a:pt x="4129463" y="1158411"/>
                  <a:pt x="4122808" y="1156506"/>
                  <a:pt x="4117869" y="1154707"/>
                </a:cubicBezTo>
                <a:cubicBezTo>
                  <a:pt x="4112930" y="1152907"/>
                  <a:pt x="4109414" y="1150876"/>
                  <a:pt x="4107321" y="1148616"/>
                </a:cubicBezTo>
                <a:cubicBezTo>
                  <a:pt x="4105228" y="1146356"/>
                  <a:pt x="4104181" y="1143593"/>
                  <a:pt x="4104181" y="1140328"/>
                </a:cubicBezTo>
                <a:cubicBezTo>
                  <a:pt x="4104181" y="1134636"/>
                  <a:pt x="4106525" y="1130450"/>
                  <a:pt x="4111213" y="1127771"/>
                </a:cubicBezTo>
                <a:cubicBezTo>
                  <a:pt x="4115902" y="1125092"/>
                  <a:pt x="4122013" y="1123753"/>
                  <a:pt x="4129547" y="1123753"/>
                </a:cubicBezTo>
                <a:cubicBezTo>
                  <a:pt x="4136998" y="1123753"/>
                  <a:pt x="4143318" y="1125553"/>
                  <a:pt x="4148509" y="1129152"/>
                </a:cubicBezTo>
                <a:cubicBezTo>
                  <a:pt x="4153699" y="1132752"/>
                  <a:pt x="4156294" y="1138905"/>
                  <a:pt x="4156294" y="1147612"/>
                </a:cubicBezTo>
                <a:lnTo>
                  <a:pt x="4176637" y="1147612"/>
                </a:lnTo>
                <a:cubicBezTo>
                  <a:pt x="4176637" y="1140579"/>
                  <a:pt x="4175382" y="1134552"/>
                  <a:pt x="4172870" y="1129529"/>
                </a:cubicBezTo>
                <a:cubicBezTo>
                  <a:pt x="4170359" y="1124506"/>
                  <a:pt x="4166947" y="1120404"/>
                  <a:pt x="4162636" y="1117223"/>
                </a:cubicBezTo>
                <a:cubicBezTo>
                  <a:pt x="4158324" y="1114042"/>
                  <a:pt x="4153343" y="1111698"/>
                  <a:pt x="4147693" y="1110191"/>
                </a:cubicBezTo>
                <a:cubicBezTo>
                  <a:pt x="4142042" y="1108684"/>
                  <a:pt x="4135993" y="1107930"/>
                  <a:pt x="4129547" y="1107930"/>
                </a:cubicBezTo>
                <a:close/>
                <a:moveTo>
                  <a:pt x="4005722" y="1107930"/>
                </a:moveTo>
                <a:cubicBezTo>
                  <a:pt x="3999192" y="1107930"/>
                  <a:pt x="3993123" y="1108621"/>
                  <a:pt x="3987514" y="1110002"/>
                </a:cubicBezTo>
                <a:cubicBezTo>
                  <a:pt x="3981905" y="1111384"/>
                  <a:pt x="3977029" y="1113456"/>
                  <a:pt x="3972885" y="1116218"/>
                </a:cubicBezTo>
                <a:cubicBezTo>
                  <a:pt x="3968741" y="1118981"/>
                  <a:pt x="3965518" y="1122434"/>
                  <a:pt x="3963215" y="1126578"/>
                </a:cubicBezTo>
                <a:cubicBezTo>
                  <a:pt x="3960913" y="1130722"/>
                  <a:pt x="3959762" y="1135515"/>
                  <a:pt x="3959762" y="1140956"/>
                </a:cubicBezTo>
                <a:cubicBezTo>
                  <a:pt x="3959762" y="1147905"/>
                  <a:pt x="3961395" y="1153660"/>
                  <a:pt x="3964660" y="1158223"/>
                </a:cubicBezTo>
                <a:cubicBezTo>
                  <a:pt x="3967924" y="1162785"/>
                  <a:pt x="3972822" y="1166552"/>
                  <a:pt x="3979352" y="1169524"/>
                </a:cubicBezTo>
                <a:cubicBezTo>
                  <a:pt x="3985882" y="1172496"/>
                  <a:pt x="3993918" y="1175112"/>
                  <a:pt x="4003462" y="1177373"/>
                </a:cubicBezTo>
                <a:cubicBezTo>
                  <a:pt x="4015182" y="1180135"/>
                  <a:pt x="4023365" y="1182981"/>
                  <a:pt x="4028012" y="1185912"/>
                </a:cubicBezTo>
                <a:cubicBezTo>
                  <a:pt x="4032658" y="1188842"/>
                  <a:pt x="4034981" y="1193320"/>
                  <a:pt x="4034981" y="1199348"/>
                </a:cubicBezTo>
                <a:cubicBezTo>
                  <a:pt x="4034981" y="1206380"/>
                  <a:pt x="4032407" y="1211424"/>
                  <a:pt x="4027258" y="1214480"/>
                </a:cubicBezTo>
                <a:cubicBezTo>
                  <a:pt x="4022110" y="1217535"/>
                  <a:pt x="4015559" y="1219063"/>
                  <a:pt x="4007606" y="1219063"/>
                </a:cubicBezTo>
                <a:cubicBezTo>
                  <a:pt x="3998732" y="1219063"/>
                  <a:pt x="3991344" y="1217117"/>
                  <a:pt x="3985442" y="1213224"/>
                </a:cubicBezTo>
                <a:cubicBezTo>
                  <a:pt x="3979540" y="1209331"/>
                  <a:pt x="3976589" y="1202613"/>
                  <a:pt x="3976589" y="1193069"/>
                </a:cubicBezTo>
                <a:lnTo>
                  <a:pt x="3956372" y="1193069"/>
                </a:lnTo>
                <a:cubicBezTo>
                  <a:pt x="3956372" y="1200604"/>
                  <a:pt x="3957690" y="1207029"/>
                  <a:pt x="3960327" y="1212345"/>
                </a:cubicBezTo>
                <a:cubicBezTo>
                  <a:pt x="3962964" y="1217661"/>
                  <a:pt x="3966627" y="1221951"/>
                  <a:pt x="3971315" y="1225216"/>
                </a:cubicBezTo>
                <a:cubicBezTo>
                  <a:pt x="3976003" y="1228481"/>
                  <a:pt x="3981424" y="1230867"/>
                  <a:pt x="3987577" y="1232374"/>
                </a:cubicBezTo>
                <a:cubicBezTo>
                  <a:pt x="3993730" y="1233881"/>
                  <a:pt x="4000239" y="1234634"/>
                  <a:pt x="4007103" y="1234634"/>
                </a:cubicBezTo>
                <a:cubicBezTo>
                  <a:pt x="4013968" y="1234634"/>
                  <a:pt x="4020352" y="1233923"/>
                  <a:pt x="4026253" y="1232500"/>
                </a:cubicBezTo>
                <a:cubicBezTo>
                  <a:pt x="4032155" y="1231076"/>
                  <a:pt x="4037304" y="1228879"/>
                  <a:pt x="4041699" y="1225907"/>
                </a:cubicBezTo>
                <a:cubicBezTo>
                  <a:pt x="4046094" y="1222935"/>
                  <a:pt x="4049526" y="1219126"/>
                  <a:pt x="4051996" y="1214480"/>
                </a:cubicBezTo>
                <a:cubicBezTo>
                  <a:pt x="4054466" y="1209834"/>
                  <a:pt x="4055701" y="1204329"/>
                  <a:pt x="4055701" y="1197967"/>
                </a:cubicBezTo>
                <a:cubicBezTo>
                  <a:pt x="4055701" y="1190600"/>
                  <a:pt x="4054131" y="1184551"/>
                  <a:pt x="4050992" y="1179821"/>
                </a:cubicBezTo>
                <a:cubicBezTo>
                  <a:pt x="4047852" y="1175092"/>
                  <a:pt x="4043185" y="1171220"/>
                  <a:pt x="4036990" y="1168206"/>
                </a:cubicBezTo>
                <a:cubicBezTo>
                  <a:pt x="4030795" y="1165192"/>
                  <a:pt x="4023135" y="1162597"/>
                  <a:pt x="4014010" y="1160420"/>
                </a:cubicBezTo>
                <a:cubicBezTo>
                  <a:pt x="4005638" y="1158411"/>
                  <a:pt x="3998983" y="1156506"/>
                  <a:pt x="3994044" y="1154707"/>
                </a:cubicBezTo>
                <a:cubicBezTo>
                  <a:pt x="3989105" y="1152907"/>
                  <a:pt x="3985589" y="1150876"/>
                  <a:pt x="3983496" y="1148616"/>
                </a:cubicBezTo>
                <a:cubicBezTo>
                  <a:pt x="3981403" y="1146356"/>
                  <a:pt x="3980356" y="1143593"/>
                  <a:pt x="3980356" y="1140328"/>
                </a:cubicBezTo>
                <a:cubicBezTo>
                  <a:pt x="3980356" y="1134636"/>
                  <a:pt x="3982700" y="1130450"/>
                  <a:pt x="3987388" y="1127771"/>
                </a:cubicBezTo>
                <a:cubicBezTo>
                  <a:pt x="3992077" y="1125092"/>
                  <a:pt x="3998188" y="1123753"/>
                  <a:pt x="4005722" y="1123753"/>
                </a:cubicBezTo>
                <a:cubicBezTo>
                  <a:pt x="4013173" y="1123753"/>
                  <a:pt x="4019493" y="1125553"/>
                  <a:pt x="4024684" y="1129152"/>
                </a:cubicBezTo>
                <a:cubicBezTo>
                  <a:pt x="4029874" y="1132752"/>
                  <a:pt x="4032469" y="1138905"/>
                  <a:pt x="4032469" y="1147612"/>
                </a:cubicBezTo>
                <a:lnTo>
                  <a:pt x="4052812" y="1147612"/>
                </a:lnTo>
                <a:cubicBezTo>
                  <a:pt x="4052812" y="1140579"/>
                  <a:pt x="4051557" y="1134552"/>
                  <a:pt x="4049045" y="1129529"/>
                </a:cubicBezTo>
                <a:cubicBezTo>
                  <a:pt x="4046534" y="1124506"/>
                  <a:pt x="4043122" y="1120404"/>
                  <a:pt x="4038811" y="1117223"/>
                </a:cubicBezTo>
                <a:cubicBezTo>
                  <a:pt x="4034499" y="1114042"/>
                  <a:pt x="4029518" y="1111698"/>
                  <a:pt x="4023868" y="1110191"/>
                </a:cubicBezTo>
                <a:cubicBezTo>
                  <a:pt x="4018217" y="1108684"/>
                  <a:pt x="4012168" y="1107930"/>
                  <a:pt x="4005722" y="1107930"/>
                </a:cubicBezTo>
                <a:close/>
                <a:moveTo>
                  <a:pt x="3040576" y="1107930"/>
                </a:moveTo>
                <a:cubicBezTo>
                  <a:pt x="3028019" y="1107930"/>
                  <a:pt x="3017660" y="1110609"/>
                  <a:pt x="3009497" y="1115967"/>
                </a:cubicBezTo>
                <a:cubicBezTo>
                  <a:pt x="3001336" y="1121325"/>
                  <a:pt x="2995266" y="1128755"/>
                  <a:pt x="2991291" y="1138257"/>
                </a:cubicBezTo>
                <a:cubicBezTo>
                  <a:pt x="2987314" y="1147758"/>
                  <a:pt x="2985326" y="1158746"/>
                  <a:pt x="2985326" y="1171220"/>
                </a:cubicBezTo>
                <a:cubicBezTo>
                  <a:pt x="2985326" y="1183191"/>
                  <a:pt x="2987376" y="1193969"/>
                  <a:pt x="2991478" y="1203555"/>
                </a:cubicBezTo>
                <a:cubicBezTo>
                  <a:pt x="2995581" y="1213140"/>
                  <a:pt x="3001880" y="1220717"/>
                  <a:pt x="3010377" y="1226283"/>
                </a:cubicBezTo>
                <a:cubicBezTo>
                  <a:pt x="3018874" y="1231851"/>
                  <a:pt x="3029777" y="1234634"/>
                  <a:pt x="3043089" y="1234634"/>
                </a:cubicBezTo>
                <a:cubicBezTo>
                  <a:pt x="3053386" y="1234634"/>
                  <a:pt x="3062301" y="1232939"/>
                  <a:pt x="3069835" y="1229548"/>
                </a:cubicBezTo>
                <a:cubicBezTo>
                  <a:pt x="3077371" y="1226158"/>
                  <a:pt x="3083230" y="1221344"/>
                  <a:pt x="3087416" y="1215108"/>
                </a:cubicBezTo>
                <a:cubicBezTo>
                  <a:pt x="3091603" y="1208871"/>
                  <a:pt x="3093820" y="1201441"/>
                  <a:pt x="3094071" y="1192818"/>
                </a:cubicBezTo>
                <a:lnTo>
                  <a:pt x="3073351" y="1192818"/>
                </a:lnTo>
                <a:cubicBezTo>
                  <a:pt x="3073102" y="1201106"/>
                  <a:pt x="3070339" y="1207448"/>
                  <a:pt x="3065063" y="1211843"/>
                </a:cubicBezTo>
                <a:cubicBezTo>
                  <a:pt x="3059789" y="1216238"/>
                  <a:pt x="3052465" y="1218435"/>
                  <a:pt x="3043089" y="1218435"/>
                </a:cubicBezTo>
                <a:cubicBezTo>
                  <a:pt x="3034299" y="1218435"/>
                  <a:pt x="3027224" y="1216426"/>
                  <a:pt x="3021867" y="1212408"/>
                </a:cubicBezTo>
                <a:cubicBezTo>
                  <a:pt x="3016509" y="1208389"/>
                  <a:pt x="3012596" y="1203053"/>
                  <a:pt x="3010126" y="1196397"/>
                </a:cubicBezTo>
                <a:cubicBezTo>
                  <a:pt x="3007656" y="1189742"/>
                  <a:pt x="3006380" y="1182438"/>
                  <a:pt x="3006297" y="1174485"/>
                </a:cubicBezTo>
                <a:lnTo>
                  <a:pt x="3093444" y="1174485"/>
                </a:lnTo>
                <a:cubicBezTo>
                  <a:pt x="3093610" y="1173731"/>
                  <a:pt x="3093737" y="1172496"/>
                  <a:pt x="3093820" y="1170780"/>
                </a:cubicBezTo>
                <a:cubicBezTo>
                  <a:pt x="3093905" y="1169064"/>
                  <a:pt x="3093946" y="1167578"/>
                  <a:pt x="3093946" y="1166322"/>
                </a:cubicBezTo>
                <a:cubicBezTo>
                  <a:pt x="3093946" y="1147486"/>
                  <a:pt x="3089216" y="1133045"/>
                  <a:pt x="3079756" y="1122999"/>
                </a:cubicBezTo>
                <a:cubicBezTo>
                  <a:pt x="3070296" y="1112953"/>
                  <a:pt x="3057237" y="1107930"/>
                  <a:pt x="3040576" y="1107930"/>
                </a:cubicBezTo>
                <a:close/>
                <a:moveTo>
                  <a:pt x="2024523" y="1107930"/>
                </a:moveTo>
                <a:cubicBezTo>
                  <a:pt x="2017993" y="1107930"/>
                  <a:pt x="2011924" y="1108621"/>
                  <a:pt x="2006315" y="1110002"/>
                </a:cubicBezTo>
                <a:cubicBezTo>
                  <a:pt x="2000706" y="1111384"/>
                  <a:pt x="1995830" y="1113456"/>
                  <a:pt x="1991686" y="1116218"/>
                </a:cubicBezTo>
                <a:cubicBezTo>
                  <a:pt x="1987542" y="1118981"/>
                  <a:pt x="1984319" y="1122434"/>
                  <a:pt x="1982017" y="1126578"/>
                </a:cubicBezTo>
                <a:cubicBezTo>
                  <a:pt x="1979714" y="1130722"/>
                  <a:pt x="1978563" y="1135515"/>
                  <a:pt x="1978563" y="1140956"/>
                </a:cubicBezTo>
                <a:cubicBezTo>
                  <a:pt x="1978563" y="1147905"/>
                  <a:pt x="1980196" y="1153660"/>
                  <a:pt x="1983460" y="1158223"/>
                </a:cubicBezTo>
                <a:cubicBezTo>
                  <a:pt x="1986725" y="1162785"/>
                  <a:pt x="1991623" y="1166552"/>
                  <a:pt x="1998153" y="1169524"/>
                </a:cubicBezTo>
                <a:cubicBezTo>
                  <a:pt x="2004683" y="1172496"/>
                  <a:pt x="2012719" y="1175112"/>
                  <a:pt x="2022263" y="1177373"/>
                </a:cubicBezTo>
                <a:cubicBezTo>
                  <a:pt x="2033983" y="1180135"/>
                  <a:pt x="2042166" y="1182981"/>
                  <a:pt x="2046812" y="1185912"/>
                </a:cubicBezTo>
                <a:cubicBezTo>
                  <a:pt x="2051459" y="1188842"/>
                  <a:pt x="2053782" y="1193320"/>
                  <a:pt x="2053782" y="1199348"/>
                </a:cubicBezTo>
                <a:cubicBezTo>
                  <a:pt x="2053782" y="1206380"/>
                  <a:pt x="2051207" y="1211424"/>
                  <a:pt x="2046059" y="1214480"/>
                </a:cubicBezTo>
                <a:cubicBezTo>
                  <a:pt x="2040910" y="1217535"/>
                  <a:pt x="2034360" y="1219063"/>
                  <a:pt x="2026407" y="1219063"/>
                </a:cubicBezTo>
                <a:cubicBezTo>
                  <a:pt x="2017533" y="1219063"/>
                  <a:pt x="2010145" y="1217117"/>
                  <a:pt x="2004243" y="1213224"/>
                </a:cubicBezTo>
                <a:cubicBezTo>
                  <a:pt x="1998341" y="1209331"/>
                  <a:pt x="1995390" y="1202613"/>
                  <a:pt x="1995390" y="1193069"/>
                </a:cubicBezTo>
                <a:lnTo>
                  <a:pt x="1975173" y="1193069"/>
                </a:lnTo>
                <a:cubicBezTo>
                  <a:pt x="1975173" y="1200604"/>
                  <a:pt x="1976491" y="1207029"/>
                  <a:pt x="1979128" y="1212345"/>
                </a:cubicBezTo>
                <a:cubicBezTo>
                  <a:pt x="1981765" y="1217661"/>
                  <a:pt x="1985428" y="1221951"/>
                  <a:pt x="1990116" y="1225216"/>
                </a:cubicBezTo>
                <a:cubicBezTo>
                  <a:pt x="1994804" y="1228481"/>
                  <a:pt x="2000225" y="1230867"/>
                  <a:pt x="2006378" y="1232374"/>
                </a:cubicBezTo>
                <a:cubicBezTo>
                  <a:pt x="2012531" y="1233881"/>
                  <a:pt x="2019040" y="1234634"/>
                  <a:pt x="2025904" y="1234634"/>
                </a:cubicBezTo>
                <a:cubicBezTo>
                  <a:pt x="2032769" y="1234634"/>
                  <a:pt x="2039153" y="1233923"/>
                  <a:pt x="2045055" y="1232500"/>
                </a:cubicBezTo>
                <a:cubicBezTo>
                  <a:pt x="2050956" y="1231076"/>
                  <a:pt x="2056105" y="1228879"/>
                  <a:pt x="2060500" y="1225907"/>
                </a:cubicBezTo>
                <a:cubicBezTo>
                  <a:pt x="2064895" y="1222935"/>
                  <a:pt x="2068328" y="1219126"/>
                  <a:pt x="2070797" y="1214480"/>
                </a:cubicBezTo>
                <a:cubicBezTo>
                  <a:pt x="2073267" y="1209834"/>
                  <a:pt x="2074502" y="1204329"/>
                  <a:pt x="2074502" y="1197967"/>
                </a:cubicBezTo>
                <a:cubicBezTo>
                  <a:pt x="2074502" y="1190600"/>
                  <a:pt x="2072932" y="1184551"/>
                  <a:pt x="2069792" y="1179821"/>
                </a:cubicBezTo>
                <a:cubicBezTo>
                  <a:pt x="2066653" y="1175092"/>
                  <a:pt x="2061986" y="1171220"/>
                  <a:pt x="2055791" y="1168206"/>
                </a:cubicBezTo>
                <a:cubicBezTo>
                  <a:pt x="2049596" y="1165192"/>
                  <a:pt x="2041936" y="1162597"/>
                  <a:pt x="2032811" y="1160420"/>
                </a:cubicBezTo>
                <a:cubicBezTo>
                  <a:pt x="2024439" y="1158411"/>
                  <a:pt x="2017784" y="1156506"/>
                  <a:pt x="2012845" y="1154707"/>
                </a:cubicBezTo>
                <a:cubicBezTo>
                  <a:pt x="2007906" y="1152907"/>
                  <a:pt x="2004389" y="1150876"/>
                  <a:pt x="2002297" y="1148616"/>
                </a:cubicBezTo>
                <a:cubicBezTo>
                  <a:pt x="2000204" y="1146356"/>
                  <a:pt x="1999157" y="1143593"/>
                  <a:pt x="1999157" y="1140328"/>
                </a:cubicBezTo>
                <a:cubicBezTo>
                  <a:pt x="1999157" y="1134636"/>
                  <a:pt x="2001501" y="1130450"/>
                  <a:pt x="2006189" y="1127771"/>
                </a:cubicBezTo>
                <a:cubicBezTo>
                  <a:pt x="2010878" y="1125092"/>
                  <a:pt x="2016989" y="1123753"/>
                  <a:pt x="2024523" y="1123753"/>
                </a:cubicBezTo>
                <a:cubicBezTo>
                  <a:pt x="2031974" y="1123753"/>
                  <a:pt x="2038294" y="1125553"/>
                  <a:pt x="2043485" y="1129152"/>
                </a:cubicBezTo>
                <a:cubicBezTo>
                  <a:pt x="2048675" y="1132752"/>
                  <a:pt x="2051270" y="1138905"/>
                  <a:pt x="2051270" y="1147612"/>
                </a:cubicBezTo>
                <a:lnTo>
                  <a:pt x="2071613" y="1147612"/>
                </a:lnTo>
                <a:cubicBezTo>
                  <a:pt x="2071613" y="1140579"/>
                  <a:pt x="2070358" y="1134552"/>
                  <a:pt x="2067846" y="1129529"/>
                </a:cubicBezTo>
                <a:cubicBezTo>
                  <a:pt x="2065335" y="1124506"/>
                  <a:pt x="2061923" y="1120404"/>
                  <a:pt x="2057612" y="1117223"/>
                </a:cubicBezTo>
                <a:cubicBezTo>
                  <a:pt x="2053300" y="1114042"/>
                  <a:pt x="2048319" y="1111698"/>
                  <a:pt x="2042669" y="1110191"/>
                </a:cubicBezTo>
                <a:cubicBezTo>
                  <a:pt x="2037018" y="1108684"/>
                  <a:pt x="2030969" y="1107930"/>
                  <a:pt x="2024523" y="1107930"/>
                </a:cubicBezTo>
                <a:close/>
                <a:moveTo>
                  <a:pt x="1898331" y="1107930"/>
                </a:moveTo>
                <a:cubicBezTo>
                  <a:pt x="1888536" y="1107930"/>
                  <a:pt x="1879851" y="1109353"/>
                  <a:pt x="1872274" y="1112200"/>
                </a:cubicBezTo>
                <a:cubicBezTo>
                  <a:pt x="1864698" y="1115046"/>
                  <a:pt x="1858754" y="1119567"/>
                  <a:pt x="1854443" y="1125762"/>
                </a:cubicBezTo>
                <a:cubicBezTo>
                  <a:pt x="1850132" y="1131957"/>
                  <a:pt x="1847976" y="1140077"/>
                  <a:pt x="1847976" y="1150123"/>
                </a:cubicBezTo>
                <a:lnTo>
                  <a:pt x="1868319" y="1150123"/>
                </a:lnTo>
                <a:cubicBezTo>
                  <a:pt x="1868319" y="1140915"/>
                  <a:pt x="1871207" y="1134175"/>
                  <a:pt x="1876983" y="1129906"/>
                </a:cubicBezTo>
                <a:cubicBezTo>
                  <a:pt x="1882760" y="1125636"/>
                  <a:pt x="1889876" y="1123502"/>
                  <a:pt x="1898331" y="1123502"/>
                </a:cubicBezTo>
                <a:cubicBezTo>
                  <a:pt x="1906284" y="1123502"/>
                  <a:pt x="1912856" y="1125448"/>
                  <a:pt x="1918046" y="1129341"/>
                </a:cubicBezTo>
                <a:cubicBezTo>
                  <a:pt x="1923236" y="1133233"/>
                  <a:pt x="1925832" y="1140412"/>
                  <a:pt x="1925832" y="1150876"/>
                </a:cubicBezTo>
                <a:lnTo>
                  <a:pt x="1925832" y="1159415"/>
                </a:lnTo>
                <a:cubicBezTo>
                  <a:pt x="1909004" y="1159583"/>
                  <a:pt x="1894313" y="1160692"/>
                  <a:pt x="1881755" y="1162743"/>
                </a:cubicBezTo>
                <a:cubicBezTo>
                  <a:pt x="1869198" y="1164794"/>
                  <a:pt x="1859487" y="1168666"/>
                  <a:pt x="1852622" y="1174359"/>
                </a:cubicBezTo>
                <a:cubicBezTo>
                  <a:pt x="1845757" y="1180052"/>
                  <a:pt x="1842325" y="1188381"/>
                  <a:pt x="1842325" y="1199348"/>
                </a:cubicBezTo>
                <a:cubicBezTo>
                  <a:pt x="1842325" y="1207050"/>
                  <a:pt x="1844062" y="1213517"/>
                  <a:pt x="1847536" y="1218749"/>
                </a:cubicBezTo>
                <a:cubicBezTo>
                  <a:pt x="1851011" y="1223981"/>
                  <a:pt x="1855657" y="1227937"/>
                  <a:pt x="1861475" y="1230616"/>
                </a:cubicBezTo>
                <a:cubicBezTo>
                  <a:pt x="1867293" y="1233295"/>
                  <a:pt x="1873718" y="1234634"/>
                  <a:pt x="1880750" y="1234634"/>
                </a:cubicBezTo>
                <a:cubicBezTo>
                  <a:pt x="1890629" y="1234634"/>
                  <a:pt x="1899272" y="1232729"/>
                  <a:pt x="1906681" y="1228921"/>
                </a:cubicBezTo>
                <a:cubicBezTo>
                  <a:pt x="1914090" y="1225111"/>
                  <a:pt x="1920599" y="1220068"/>
                  <a:pt x="1926208" y="1213789"/>
                </a:cubicBezTo>
                <a:lnTo>
                  <a:pt x="1927087" y="1232374"/>
                </a:lnTo>
                <a:lnTo>
                  <a:pt x="1946677" y="1232374"/>
                </a:lnTo>
                <a:lnTo>
                  <a:pt x="1946677" y="1150625"/>
                </a:lnTo>
                <a:cubicBezTo>
                  <a:pt x="1946677" y="1141835"/>
                  <a:pt x="1945337" y="1134657"/>
                  <a:pt x="1942658" y="1129090"/>
                </a:cubicBezTo>
                <a:cubicBezTo>
                  <a:pt x="1939979" y="1123522"/>
                  <a:pt x="1936359" y="1119190"/>
                  <a:pt x="1931796" y="1116093"/>
                </a:cubicBezTo>
                <a:cubicBezTo>
                  <a:pt x="1927234" y="1112995"/>
                  <a:pt x="1922085" y="1110861"/>
                  <a:pt x="1916351" y="1109689"/>
                </a:cubicBezTo>
                <a:cubicBezTo>
                  <a:pt x="1910616" y="1108516"/>
                  <a:pt x="1904610" y="1107930"/>
                  <a:pt x="1898331" y="1107930"/>
                </a:cubicBezTo>
                <a:close/>
                <a:moveTo>
                  <a:pt x="631506" y="1107930"/>
                </a:moveTo>
                <a:cubicBezTo>
                  <a:pt x="621711" y="1107930"/>
                  <a:pt x="613025" y="1109353"/>
                  <a:pt x="605449" y="1112200"/>
                </a:cubicBezTo>
                <a:cubicBezTo>
                  <a:pt x="597873" y="1115046"/>
                  <a:pt x="591929" y="1119567"/>
                  <a:pt x="587618" y="1125762"/>
                </a:cubicBezTo>
                <a:cubicBezTo>
                  <a:pt x="583306" y="1131957"/>
                  <a:pt x="581151" y="1140077"/>
                  <a:pt x="581151" y="1150123"/>
                </a:cubicBezTo>
                <a:lnTo>
                  <a:pt x="601494" y="1150123"/>
                </a:lnTo>
                <a:cubicBezTo>
                  <a:pt x="601494" y="1140915"/>
                  <a:pt x="604382" y="1134175"/>
                  <a:pt x="610158" y="1129906"/>
                </a:cubicBezTo>
                <a:cubicBezTo>
                  <a:pt x="615935" y="1125636"/>
                  <a:pt x="623050" y="1123502"/>
                  <a:pt x="631506" y="1123502"/>
                </a:cubicBezTo>
                <a:cubicBezTo>
                  <a:pt x="639459" y="1123502"/>
                  <a:pt x="646030" y="1125448"/>
                  <a:pt x="651221" y="1129341"/>
                </a:cubicBezTo>
                <a:cubicBezTo>
                  <a:pt x="656411" y="1133233"/>
                  <a:pt x="659006" y="1140412"/>
                  <a:pt x="659006" y="1150876"/>
                </a:cubicBezTo>
                <a:lnTo>
                  <a:pt x="659006" y="1159415"/>
                </a:lnTo>
                <a:cubicBezTo>
                  <a:pt x="642179" y="1159583"/>
                  <a:pt x="627487" y="1160692"/>
                  <a:pt x="614930" y="1162743"/>
                </a:cubicBezTo>
                <a:cubicBezTo>
                  <a:pt x="602373" y="1164794"/>
                  <a:pt x="592662" y="1168666"/>
                  <a:pt x="585797" y="1174359"/>
                </a:cubicBezTo>
                <a:cubicBezTo>
                  <a:pt x="578932" y="1180052"/>
                  <a:pt x="575500" y="1188381"/>
                  <a:pt x="575500" y="1199348"/>
                </a:cubicBezTo>
                <a:cubicBezTo>
                  <a:pt x="575500" y="1207050"/>
                  <a:pt x="577237" y="1213517"/>
                  <a:pt x="580711" y="1218749"/>
                </a:cubicBezTo>
                <a:cubicBezTo>
                  <a:pt x="584185" y="1223981"/>
                  <a:pt x="588832" y="1227937"/>
                  <a:pt x="594650" y="1230616"/>
                </a:cubicBezTo>
                <a:cubicBezTo>
                  <a:pt x="600468" y="1233295"/>
                  <a:pt x="606893" y="1234634"/>
                  <a:pt x="613925" y="1234634"/>
                </a:cubicBezTo>
                <a:cubicBezTo>
                  <a:pt x="623804" y="1234634"/>
                  <a:pt x="632447" y="1232729"/>
                  <a:pt x="639856" y="1228921"/>
                </a:cubicBezTo>
                <a:cubicBezTo>
                  <a:pt x="647265" y="1225111"/>
                  <a:pt x="653774" y="1220068"/>
                  <a:pt x="659383" y="1213789"/>
                </a:cubicBezTo>
                <a:lnTo>
                  <a:pt x="660262" y="1232374"/>
                </a:lnTo>
                <a:lnTo>
                  <a:pt x="679852" y="1232374"/>
                </a:lnTo>
                <a:lnTo>
                  <a:pt x="679852" y="1150625"/>
                </a:lnTo>
                <a:cubicBezTo>
                  <a:pt x="679852" y="1141835"/>
                  <a:pt x="678512" y="1134657"/>
                  <a:pt x="675833" y="1129090"/>
                </a:cubicBezTo>
                <a:cubicBezTo>
                  <a:pt x="673154" y="1123522"/>
                  <a:pt x="669534" y="1119190"/>
                  <a:pt x="664971" y="1116093"/>
                </a:cubicBezTo>
                <a:cubicBezTo>
                  <a:pt x="660409" y="1112995"/>
                  <a:pt x="655260" y="1110861"/>
                  <a:pt x="649526" y="1109689"/>
                </a:cubicBezTo>
                <a:cubicBezTo>
                  <a:pt x="643791" y="1108516"/>
                  <a:pt x="637784" y="1107930"/>
                  <a:pt x="631506" y="1107930"/>
                </a:cubicBezTo>
                <a:close/>
                <a:moveTo>
                  <a:pt x="5661709" y="1107679"/>
                </a:moveTo>
                <a:cubicBezTo>
                  <a:pt x="5649738" y="1107679"/>
                  <a:pt x="5639483" y="1110233"/>
                  <a:pt x="5630944" y="1115339"/>
                </a:cubicBezTo>
                <a:cubicBezTo>
                  <a:pt x="5622405" y="1120446"/>
                  <a:pt x="5615896" y="1127750"/>
                  <a:pt x="5611417" y="1137252"/>
                </a:cubicBezTo>
                <a:cubicBezTo>
                  <a:pt x="5606938" y="1146753"/>
                  <a:pt x="5604699" y="1158160"/>
                  <a:pt x="5604699" y="1171471"/>
                </a:cubicBezTo>
                <a:cubicBezTo>
                  <a:pt x="5604699" y="1184447"/>
                  <a:pt x="5606938" y="1195643"/>
                  <a:pt x="5611417" y="1205062"/>
                </a:cubicBezTo>
                <a:cubicBezTo>
                  <a:pt x="5615896" y="1214480"/>
                  <a:pt x="5622405" y="1221721"/>
                  <a:pt x="5630944" y="1226786"/>
                </a:cubicBezTo>
                <a:cubicBezTo>
                  <a:pt x="5639483" y="1231851"/>
                  <a:pt x="5649738" y="1234383"/>
                  <a:pt x="5661709" y="1234383"/>
                </a:cubicBezTo>
                <a:cubicBezTo>
                  <a:pt x="5673932" y="1234383"/>
                  <a:pt x="5684375" y="1231851"/>
                  <a:pt x="5693040" y="1226786"/>
                </a:cubicBezTo>
                <a:cubicBezTo>
                  <a:pt x="5701705" y="1221721"/>
                  <a:pt x="5708360" y="1214480"/>
                  <a:pt x="5713006" y="1205062"/>
                </a:cubicBezTo>
                <a:cubicBezTo>
                  <a:pt x="5717652" y="1195643"/>
                  <a:pt x="5719976" y="1184447"/>
                  <a:pt x="5719976" y="1171471"/>
                </a:cubicBezTo>
                <a:cubicBezTo>
                  <a:pt x="5719976" y="1158160"/>
                  <a:pt x="5717652" y="1146753"/>
                  <a:pt x="5713006" y="1137252"/>
                </a:cubicBezTo>
                <a:cubicBezTo>
                  <a:pt x="5708360" y="1127750"/>
                  <a:pt x="5701705" y="1120446"/>
                  <a:pt x="5693040" y="1115339"/>
                </a:cubicBezTo>
                <a:cubicBezTo>
                  <a:pt x="5684375" y="1110233"/>
                  <a:pt x="5673932" y="1107679"/>
                  <a:pt x="5661709" y="1107679"/>
                </a:cubicBezTo>
                <a:close/>
                <a:moveTo>
                  <a:pt x="4452034" y="1107679"/>
                </a:moveTo>
                <a:cubicBezTo>
                  <a:pt x="4440063" y="1107679"/>
                  <a:pt x="4429808" y="1110233"/>
                  <a:pt x="4421269" y="1115339"/>
                </a:cubicBezTo>
                <a:cubicBezTo>
                  <a:pt x="4412730" y="1120446"/>
                  <a:pt x="4406221" y="1127750"/>
                  <a:pt x="4401742" y="1137252"/>
                </a:cubicBezTo>
                <a:cubicBezTo>
                  <a:pt x="4397263" y="1146753"/>
                  <a:pt x="4395024" y="1158160"/>
                  <a:pt x="4395024" y="1171471"/>
                </a:cubicBezTo>
                <a:cubicBezTo>
                  <a:pt x="4395024" y="1184447"/>
                  <a:pt x="4397263" y="1195643"/>
                  <a:pt x="4401742" y="1205062"/>
                </a:cubicBezTo>
                <a:cubicBezTo>
                  <a:pt x="4406221" y="1214480"/>
                  <a:pt x="4412730" y="1221721"/>
                  <a:pt x="4421269" y="1226786"/>
                </a:cubicBezTo>
                <a:cubicBezTo>
                  <a:pt x="4429808" y="1231851"/>
                  <a:pt x="4440063" y="1234383"/>
                  <a:pt x="4452034" y="1234383"/>
                </a:cubicBezTo>
                <a:cubicBezTo>
                  <a:pt x="4464257" y="1234383"/>
                  <a:pt x="4474701" y="1231851"/>
                  <a:pt x="4483365" y="1226786"/>
                </a:cubicBezTo>
                <a:cubicBezTo>
                  <a:pt x="4492030" y="1221721"/>
                  <a:pt x="4498685" y="1214480"/>
                  <a:pt x="4503331" y="1205062"/>
                </a:cubicBezTo>
                <a:cubicBezTo>
                  <a:pt x="4507978" y="1195643"/>
                  <a:pt x="4510301" y="1184447"/>
                  <a:pt x="4510301" y="1171471"/>
                </a:cubicBezTo>
                <a:cubicBezTo>
                  <a:pt x="4510301" y="1158160"/>
                  <a:pt x="4507978" y="1146753"/>
                  <a:pt x="4503331" y="1137252"/>
                </a:cubicBezTo>
                <a:cubicBezTo>
                  <a:pt x="4498685" y="1127750"/>
                  <a:pt x="4492030" y="1120446"/>
                  <a:pt x="4483365" y="1115339"/>
                </a:cubicBezTo>
                <a:cubicBezTo>
                  <a:pt x="4474701" y="1110233"/>
                  <a:pt x="4464257" y="1107679"/>
                  <a:pt x="4452034" y="1107679"/>
                </a:cubicBezTo>
                <a:close/>
                <a:moveTo>
                  <a:pt x="3680509" y="1107679"/>
                </a:moveTo>
                <a:cubicBezTo>
                  <a:pt x="3668538" y="1107679"/>
                  <a:pt x="3658283" y="1110233"/>
                  <a:pt x="3649744" y="1115339"/>
                </a:cubicBezTo>
                <a:cubicBezTo>
                  <a:pt x="3641205" y="1120446"/>
                  <a:pt x="3634696" y="1127750"/>
                  <a:pt x="3630217" y="1137252"/>
                </a:cubicBezTo>
                <a:cubicBezTo>
                  <a:pt x="3625738" y="1146753"/>
                  <a:pt x="3623499" y="1158160"/>
                  <a:pt x="3623499" y="1171471"/>
                </a:cubicBezTo>
                <a:cubicBezTo>
                  <a:pt x="3623499" y="1184447"/>
                  <a:pt x="3625738" y="1195643"/>
                  <a:pt x="3630217" y="1205062"/>
                </a:cubicBezTo>
                <a:cubicBezTo>
                  <a:pt x="3634696" y="1214480"/>
                  <a:pt x="3641205" y="1221721"/>
                  <a:pt x="3649744" y="1226786"/>
                </a:cubicBezTo>
                <a:cubicBezTo>
                  <a:pt x="3658283" y="1231851"/>
                  <a:pt x="3668538" y="1234383"/>
                  <a:pt x="3680509" y="1234383"/>
                </a:cubicBezTo>
                <a:cubicBezTo>
                  <a:pt x="3692732" y="1234383"/>
                  <a:pt x="3703176" y="1231851"/>
                  <a:pt x="3711840" y="1226786"/>
                </a:cubicBezTo>
                <a:cubicBezTo>
                  <a:pt x="3720505" y="1221721"/>
                  <a:pt x="3727160" y="1214480"/>
                  <a:pt x="3731806" y="1205062"/>
                </a:cubicBezTo>
                <a:cubicBezTo>
                  <a:pt x="3736453" y="1195643"/>
                  <a:pt x="3738776" y="1184447"/>
                  <a:pt x="3738776" y="1171471"/>
                </a:cubicBezTo>
                <a:cubicBezTo>
                  <a:pt x="3738776" y="1158160"/>
                  <a:pt x="3736453" y="1146753"/>
                  <a:pt x="3731806" y="1137252"/>
                </a:cubicBezTo>
                <a:cubicBezTo>
                  <a:pt x="3727160" y="1127750"/>
                  <a:pt x="3720505" y="1120446"/>
                  <a:pt x="3711840" y="1115339"/>
                </a:cubicBezTo>
                <a:cubicBezTo>
                  <a:pt x="3703176" y="1110233"/>
                  <a:pt x="3692732" y="1107679"/>
                  <a:pt x="3680509" y="1107679"/>
                </a:cubicBezTo>
                <a:close/>
                <a:moveTo>
                  <a:pt x="2737536" y="1107679"/>
                </a:moveTo>
                <a:cubicBezTo>
                  <a:pt x="2725565" y="1107679"/>
                  <a:pt x="2715309" y="1110233"/>
                  <a:pt x="2706771" y="1115339"/>
                </a:cubicBezTo>
                <a:cubicBezTo>
                  <a:pt x="2698231" y="1120446"/>
                  <a:pt x="2691722" y="1127750"/>
                  <a:pt x="2687244" y="1137252"/>
                </a:cubicBezTo>
                <a:cubicBezTo>
                  <a:pt x="2682765" y="1146753"/>
                  <a:pt x="2680525" y="1158160"/>
                  <a:pt x="2680525" y="1171471"/>
                </a:cubicBezTo>
                <a:cubicBezTo>
                  <a:pt x="2680525" y="1184447"/>
                  <a:pt x="2682765" y="1195643"/>
                  <a:pt x="2687244" y="1205062"/>
                </a:cubicBezTo>
                <a:cubicBezTo>
                  <a:pt x="2691722" y="1214480"/>
                  <a:pt x="2698231" y="1221721"/>
                  <a:pt x="2706771" y="1226786"/>
                </a:cubicBezTo>
                <a:cubicBezTo>
                  <a:pt x="2715309" y="1231851"/>
                  <a:pt x="2725565" y="1234383"/>
                  <a:pt x="2737536" y="1234383"/>
                </a:cubicBezTo>
                <a:cubicBezTo>
                  <a:pt x="2749759" y="1234383"/>
                  <a:pt x="2760201" y="1231851"/>
                  <a:pt x="2768867" y="1226786"/>
                </a:cubicBezTo>
                <a:cubicBezTo>
                  <a:pt x="2777531" y="1221721"/>
                  <a:pt x="2784186" y="1214480"/>
                  <a:pt x="2788833" y="1205062"/>
                </a:cubicBezTo>
                <a:cubicBezTo>
                  <a:pt x="2793479" y="1195643"/>
                  <a:pt x="2795802" y="1184447"/>
                  <a:pt x="2795802" y="1171471"/>
                </a:cubicBezTo>
                <a:cubicBezTo>
                  <a:pt x="2795802" y="1158160"/>
                  <a:pt x="2793479" y="1146753"/>
                  <a:pt x="2788833" y="1137252"/>
                </a:cubicBezTo>
                <a:cubicBezTo>
                  <a:pt x="2784186" y="1127750"/>
                  <a:pt x="2777531" y="1120446"/>
                  <a:pt x="2768867" y="1115339"/>
                </a:cubicBezTo>
                <a:cubicBezTo>
                  <a:pt x="2760201" y="1110233"/>
                  <a:pt x="2749759" y="1107679"/>
                  <a:pt x="2737536" y="1107679"/>
                </a:cubicBezTo>
                <a:close/>
                <a:moveTo>
                  <a:pt x="1051610" y="1107679"/>
                </a:moveTo>
                <a:cubicBezTo>
                  <a:pt x="1039639" y="1107679"/>
                  <a:pt x="1029384" y="1110233"/>
                  <a:pt x="1020845" y="1115339"/>
                </a:cubicBezTo>
                <a:cubicBezTo>
                  <a:pt x="1012306" y="1120446"/>
                  <a:pt x="1005797" y="1127750"/>
                  <a:pt x="1001318" y="1137252"/>
                </a:cubicBezTo>
                <a:cubicBezTo>
                  <a:pt x="996839" y="1146753"/>
                  <a:pt x="994600" y="1158160"/>
                  <a:pt x="994600" y="1171471"/>
                </a:cubicBezTo>
                <a:cubicBezTo>
                  <a:pt x="994600" y="1184447"/>
                  <a:pt x="996839" y="1195643"/>
                  <a:pt x="1001318" y="1205062"/>
                </a:cubicBezTo>
                <a:cubicBezTo>
                  <a:pt x="1005797" y="1214480"/>
                  <a:pt x="1012306" y="1221721"/>
                  <a:pt x="1020845" y="1226786"/>
                </a:cubicBezTo>
                <a:cubicBezTo>
                  <a:pt x="1029384" y="1231851"/>
                  <a:pt x="1039639" y="1234383"/>
                  <a:pt x="1051610" y="1234383"/>
                </a:cubicBezTo>
                <a:cubicBezTo>
                  <a:pt x="1063833" y="1234383"/>
                  <a:pt x="1074276" y="1231851"/>
                  <a:pt x="1082941" y="1226786"/>
                </a:cubicBezTo>
                <a:cubicBezTo>
                  <a:pt x="1091605" y="1221721"/>
                  <a:pt x="1098261" y="1214480"/>
                  <a:pt x="1102907" y="1205062"/>
                </a:cubicBezTo>
                <a:cubicBezTo>
                  <a:pt x="1107553" y="1195643"/>
                  <a:pt x="1109876" y="1184447"/>
                  <a:pt x="1109876" y="1171471"/>
                </a:cubicBezTo>
                <a:cubicBezTo>
                  <a:pt x="1109876" y="1158160"/>
                  <a:pt x="1107553" y="1146753"/>
                  <a:pt x="1102907" y="1137252"/>
                </a:cubicBezTo>
                <a:cubicBezTo>
                  <a:pt x="1098261" y="1127750"/>
                  <a:pt x="1091605" y="1120446"/>
                  <a:pt x="1082941" y="1115339"/>
                </a:cubicBezTo>
                <a:cubicBezTo>
                  <a:pt x="1074276" y="1110233"/>
                  <a:pt x="1063833" y="1107679"/>
                  <a:pt x="1051610" y="1107679"/>
                </a:cubicBezTo>
                <a:close/>
                <a:moveTo>
                  <a:pt x="2531343" y="1093866"/>
                </a:moveTo>
                <a:cubicBezTo>
                  <a:pt x="2522134" y="1094117"/>
                  <a:pt x="2514621" y="1095666"/>
                  <a:pt x="2508803" y="1098512"/>
                </a:cubicBezTo>
                <a:cubicBezTo>
                  <a:pt x="2505894" y="1099936"/>
                  <a:pt x="2503262" y="1101986"/>
                  <a:pt x="2500907" y="1104665"/>
                </a:cubicBezTo>
                <a:lnTo>
                  <a:pt x="2495237" y="1113691"/>
                </a:lnTo>
                <a:lnTo>
                  <a:pt x="2486324" y="1110473"/>
                </a:lnTo>
                <a:cubicBezTo>
                  <a:pt x="2481972" y="1109531"/>
                  <a:pt x="2477179" y="1109061"/>
                  <a:pt x="2471947" y="1109061"/>
                </a:cubicBezTo>
                <a:cubicBezTo>
                  <a:pt x="2461733" y="1109061"/>
                  <a:pt x="2453090" y="1110944"/>
                  <a:pt x="2446016" y="1114711"/>
                </a:cubicBezTo>
                <a:cubicBezTo>
                  <a:pt x="2438941" y="1118479"/>
                  <a:pt x="2433584" y="1123543"/>
                  <a:pt x="2429942" y="1129906"/>
                </a:cubicBezTo>
                <a:cubicBezTo>
                  <a:pt x="2426301" y="1136268"/>
                  <a:pt x="2424480" y="1143342"/>
                  <a:pt x="2424480" y="1151128"/>
                </a:cubicBezTo>
                <a:cubicBezTo>
                  <a:pt x="2424480" y="1158494"/>
                  <a:pt x="2426280" y="1165338"/>
                  <a:pt x="2429880" y="1171659"/>
                </a:cubicBezTo>
                <a:cubicBezTo>
                  <a:pt x="2431680" y="1174819"/>
                  <a:pt x="2433903" y="1177676"/>
                  <a:pt x="2436550" y="1180230"/>
                </a:cubicBezTo>
                <a:lnTo>
                  <a:pt x="2442160" y="1184338"/>
                </a:lnTo>
                <a:lnTo>
                  <a:pt x="2429189" y="1191499"/>
                </a:lnTo>
                <a:cubicBezTo>
                  <a:pt x="2425882" y="1195141"/>
                  <a:pt x="2424229" y="1199013"/>
                  <a:pt x="2424229" y="1203115"/>
                </a:cubicBezTo>
                <a:cubicBezTo>
                  <a:pt x="2424229" y="1205962"/>
                  <a:pt x="2425192" y="1208913"/>
                  <a:pt x="2427117" y="1211968"/>
                </a:cubicBezTo>
                <a:cubicBezTo>
                  <a:pt x="2429042" y="1215024"/>
                  <a:pt x="2432286" y="1217787"/>
                  <a:pt x="2436849" y="1220256"/>
                </a:cubicBezTo>
                <a:lnTo>
                  <a:pt x="2439223" y="1220883"/>
                </a:lnTo>
                <a:lnTo>
                  <a:pt x="2427808" y="1227853"/>
                </a:lnTo>
                <a:cubicBezTo>
                  <a:pt x="2421738" y="1233378"/>
                  <a:pt x="2418704" y="1239699"/>
                  <a:pt x="2418704" y="1246815"/>
                </a:cubicBezTo>
                <a:cubicBezTo>
                  <a:pt x="2418704" y="1252675"/>
                  <a:pt x="2420461" y="1258116"/>
                  <a:pt x="2423977" y="1263139"/>
                </a:cubicBezTo>
                <a:cubicBezTo>
                  <a:pt x="2427493" y="1268162"/>
                  <a:pt x="2433207" y="1272181"/>
                  <a:pt x="2441119" y="1275195"/>
                </a:cubicBezTo>
                <a:cubicBezTo>
                  <a:pt x="2449029" y="1278208"/>
                  <a:pt x="2459599" y="1279715"/>
                  <a:pt x="2472826" y="1279715"/>
                </a:cubicBezTo>
                <a:cubicBezTo>
                  <a:pt x="2492164" y="1279715"/>
                  <a:pt x="2506751" y="1276178"/>
                  <a:pt x="2516588" y="1269104"/>
                </a:cubicBezTo>
                <a:cubicBezTo>
                  <a:pt x="2526425" y="1262030"/>
                  <a:pt x="2531343" y="1252968"/>
                  <a:pt x="2531343" y="1241918"/>
                </a:cubicBezTo>
                <a:cubicBezTo>
                  <a:pt x="2531343" y="1230783"/>
                  <a:pt x="2527031" y="1222558"/>
                  <a:pt x="2518409" y="1217242"/>
                </a:cubicBezTo>
                <a:cubicBezTo>
                  <a:pt x="2509786" y="1211926"/>
                  <a:pt x="2495429" y="1209268"/>
                  <a:pt x="2475338" y="1209268"/>
                </a:cubicBezTo>
                <a:lnTo>
                  <a:pt x="2467175" y="1209268"/>
                </a:lnTo>
                <a:cubicBezTo>
                  <a:pt x="2460561" y="1209268"/>
                  <a:pt x="2455392" y="1208871"/>
                  <a:pt x="2451667" y="1208075"/>
                </a:cubicBezTo>
                <a:cubicBezTo>
                  <a:pt x="2447941" y="1207280"/>
                  <a:pt x="2445304" y="1206234"/>
                  <a:pt x="2443755" y="1204936"/>
                </a:cubicBezTo>
                <a:cubicBezTo>
                  <a:pt x="2442207" y="1203638"/>
                  <a:pt x="2441432" y="1202152"/>
                  <a:pt x="2441432" y="1200478"/>
                </a:cubicBezTo>
                <a:cubicBezTo>
                  <a:pt x="2441432" y="1198051"/>
                  <a:pt x="2442730" y="1195853"/>
                  <a:pt x="2445325" y="1193886"/>
                </a:cubicBezTo>
                <a:lnTo>
                  <a:pt x="2453796" y="1190003"/>
                </a:lnTo>
                <a:lnTo>
                  <a:pt x="2457396" y="1191358"/>
                </a:lnTo>
                <a:cubicBezTo>
                  <a:pt x="2461655" y="1192332"/>
                  <a:pt x="2466296" y="1192818"/>
                  <a:pt x="2471319" y="1192818"/>
                </a:cubicBezTo>
                <a:cubicBezTo>
                  <a:pt x="2481951" y="1192818"/>
                  <a:pt x="2490783" y="1190914"/>
                  <a:pt x="2497815" y="1187104"/>
                </a:cubicBezTo>
                <a:cubicBezTo>
                  <a:pt x="2504847" y="1183296"/>
                  <a:pt x="2510101" y="1178231"/>
                  <a:pt x="2513574" y="1171910"/>
                </a:cubicBezTo>
                <a:cubicBezTo>
                  <a:pt x="2517048" y="1165590"/>
                  <a:pt x="2518786" y="1158662"/>
                  <a:pt x="2518786" y="1151128"/>
                </a:cubicBezTo>
                <a:cubicBezTo>
                  <a:pt x="2518786" y="1143342"/>
                  <a:pt x="2517070" y="1136268"/>
                  <a:pt x="2513638" y="1129906"/>
                </a:cubicBezTo>
                <a:cubicBezTo>
                  <a:pt x="2511921" y="1126725"/>
                  <a:pt x="2509766" y="1123868"/>
                  <a:pt x="2507170" y="1121335"/>
                </a:cubicBezTo>
                <a:lnTo>
                  <a:pt x="2505411" y="1120055"/>
                </a:lnTo>
                <a:lnTo>
                  <a:pt x="2508536" y="1116579"/>
                </a:lnTo>
                <a:cubicBezTo>
                  <a:pt x="2510535" y="1115062"/>
                  <a:pt x="2512758" y="1114000"/>
                  <a:pt x="2515207" y="1113393"/>
                </a:cubicBezTo>
                <a:cubicBezTo>
                  <a:pt x="2520105" y="1112179"/>
                  <a:pt x="2525483" y="1111572"/>
                  <a:pt x="2531343" y="1111572"/>
                </a:cubicBezTo>
                <a:close/>
                <a:moveTo>
                  <a:pt x="1512168" y="1093866"/>
                </a:moveTo>
                <a:cubicBezTo>
                  <a:pt x="1502960" y="1094117"/>
                  <a:pt x="1495446" y="1095666"/>
                  <a:pt x="1489628" y="1098512"/>
                </a:cubicBezTo>
                <a:cubicBezTo>
                  <a:pt x="1486719" y="1099936"/>
                  <a:pt x="1484087" y="1101986"/>
                  <a:pt x="1481733" y="1104665"/>
                </a:cubicBezTo>
                <a:lnTo>
                  <a:pt x="1476064" y="1113691"/>
                </a:lnTo>
                <a:lnTo>
                  <a:pt x="1467150" y="1110473"/>
                </a:lnTo>
                <a:cubicBezTo>
                  <a:pt x="1462797" y="1109531"/>
                  <a:pt x="1458004" y="1109061"/>
                  <a:pt x="1452772" y="1109061"/>
                </a:cubicBezTo>
                <a:cubicBezTo>
                  <a:pt x="1442559" y="1109061"/>
                  <a:pt x="1433915" y="1110944"/>
                  <a:pt x="1426841" y="1114711"/>
                </a:cubicBezTo>
                <a:cubicBezTo>
                  <a:pt x="1419767" y="1118479"/>
                  <a:pt x="1414409" y="1123543"/>
                  <a:pt x="1410768" y="1129906"/>
                </a:cubicBezTo>
                <a:cubicBezTo>
                  <a:pt x="1407126" y="1136268"/>
                  <a:pt x="1405305" y="1143342"/>
                  <a:pt x="1405305" y="1151128"/>
                </a:cubicBezTo>
                <a:cubicBezTo>
                  <a:pt x="1405305" y="1158494"/>
                  <a:pt x="1407105" y="1165338"/>
                  <a:pt x="1410705" y="1171659"/>
                </a:cubicBezTo>
                <a:cubicBezTo>
                  <a:pt x="1412505" y="1174819"/>
                  <a:pt x="1414728" y="1177676"/>
                  <a:pt x="1417376" y="1180230"/>
                </a:cubicBezTo>
                <a:lnTo>
                  <a:pt x="1422985" y="1184338"/>
                </a:lnTo>
                <a:lnTo>
                  <a:pt x="1410014" y="1191499"/>
                </a:lnTo>
                <a:cubicBezTo>
                  <a:pt x="1406707" y="1195141"/>
                  <a:pt x="1405054" y="1199013"/>
                  <a:pt x="1405054" y="1203115"/>
                </a:cubicBezTo>
                <a:cubicBezTo>
                  <a:pt x="1405054" y="1205962"/>
                  <a:pt x="1406017" y="1208913"/>
                  <a:pt x="1407942" y="1211968"/>
                </a:cubicBezTo>
                <a:cubicBezTo>
                  <a:pt x="1409868" y="1215024"/>
                  <a:pt x="1413112" y="1217787"/>
                  <a:pt x="1417674" y="1220256"/>
                </a:cubicBezTo>
                <a:lnTo>
                  <a:pt x="1420048" y="1220883"/>
                </a:lnTo>
                <a:lnTo>
                  <a:pt x="1408633" y="1227853"/>
                </a:lnTo>
                <a:cubicBezTo>
                  <a:pt x="1402563" y="1233378"/>
                  <a:pt x="1399529" y="1239699"/>
                  <a:pt x="1399529" y="1246815"/>
                </a:cubicBezTo>
                <a:cubicBezTo>
                  <a:pt x="1399529" y="1252675"/>
                  <a:pt x="1401287" y="1258116"/>
                  <a:pt x="1404803" y="1263139"/>
                </a:cubicBezTo>
                <a:cubicBezTo>
                  <a:pt x="1408319" y="1268162"/>
                  <a:pt x="1414033" y="1272181"/>
                  <a:pt x="1421944" y="1275195"/>
                </a:cubicBezTo>
                <a:cubicBezTo>
                  <a:pt x="1429855" y="1278208"/>
                  <a:pt x="1440424" y="1279715"/>
                  <a:pt x="1453651" y="1279715"/>
                </a:cubicBezTo>
                <a:cubicBezTo>
                  <a:pt x="1472989" y="1279715"/>
                  <a:pt x="1487577" y="1276178"/>
                  <a:pt x="1497414" y="1269104"/>
                </a:cubicBezTo>
                <a:cubicBezTo>
                  <a:pt x="1507250" y="1262030"/>
                  <a:pt x="1512168" y="1252968"/>
                  <a:pt x="1512168" y="1241918"/>
                </a:cubicBezTo>
                <a:cubicBezTo>
                  <a:pt x="1512168" y="1230783"/>
                  <a:pt x="1507857" y="1222558"/>
                  <a:pt x="1499234" y="1217242"/>
                </a:cubicBezTo>
                <a:cubicBezTo>
                  <a:pt x="1490612" y="1211926"/>
                  <a:pt x="1476254" y="1209268"/>
                  <a:pt x="1456163" y="1209268"/>
                </a:cubicBezTo>
                <a:lnTo>
                  <a:pt x="1448000" y="1209268"/>
                </a:lnTo>
                <a:cubicBezTo>
                  <a:pt x="1441387" y="1209268"/>
                  <a:pt x="1436217" y="1208871"/>
                  <a:pt x="1432492" y="1208075"/>
                </a:cubicBezTo>
                <a:cubicBezTo>
                  <a:pt x="1428767" y="1207280"/>
                  <a:pt x="1426130" y="1206234"/>
                  <a:pt x="1424581" y="1204936"/>
                </a:cubicBezTo>
                <a:cubicBezTo>
                  <a:pt x="1423032" y="1203638"/>
                  <a:pt x="1422257" y="1202152"/>
                  <a:pt x="1422257" y="1200478"/>
                </a:cubicBezTo>
                <a:cubicBezTo>
                  <a:pt x="1422257" y="1198051"/>
                  <a:pt x="1423555" y="1195853"/>
                  <a:pt x="1426151" y="1193886"/>
                </a:cubicBezTo>
                <a:lnTo>
                  <a:pt x="1434621" y="1190003"/>
                </a:lnTo>
                <a:lnTo>
                  <a:pt x="1438221" y="1191358"/>
                </a:lnTo>
                <a:cubicBezTo>
                  <a:pt x="1442480" y="1192332"/>
                  <a:pt x="1447121" y="1192818"/>
                  <a:pt x="1452144" y="1192818"/>
                </a:cubicBezTo>
                <a:cubicBezTo>
                  <a:pt x="1462776" y="1192818"/>
                  <a:pt x="1471608" y="1190914"/>
                  <a:pt x="1478640" y="1187104"/>
                </a:cubicBezTo>
                <a:cubicBezTo>
                  <a:pt x="1485673" y="1183296"/>
                  <a:pt x="1490926" y="1178231"/>
                  <a:pt x="1494400" y="1171910"/>
                </a:cubicBezTo>
                <a:cubicBezTo>
                  <a:pt x="1497874" y="1165590"/>
                  <a:pt x="1499611" y="1158662"/>
                  <a:pt x="1499611" y="1151128"/>
                </a:cubicBezTo>
                <a:cubicBezTo>
                  <a:pt x="1499611" y="1143342"/>
                  <a:pt x="1497895" y="1136268"/>
                  <a:pt x="1494463" y="1129906"/>
                </a:cubicBezTo>
                <a:cubicBezTo>
                  <a:pt x="1492746" y="1126725"/>
                  <a:pt x="1490591" y="1123868"/>
                  <a:pt x="1487996" y="1121335"/>
                </a:cubicBezTo>
                <a:lnTo>
                  <a:pt x="1486236" y="1120055"/>
                </a:lnTo>
                <a:lnTo>
                  <a:pt x="1489361" y="1116579"/>
                </a:lnTo>
                <a:cubicBezTo>
                  <a:pt x="1491360" y="1115062"/>
                  <a:pt x="1493583" y="1114000"/>
                  <a:pt x="1496032" y="1113393"/>
                </a:cubicBezTo>
                <a:cubicBezTo>
                  <a:pt x="1500930" y="1112179"/>
                  <a:pt x="1506308" y="1111572"/>
                  <a:pt x="1512168" y="1111572"/>
                </a:cubicBezTo>
                <a:close/>
                <a:moveTo>
                  <a:pt x="4930075" y="1082062"/>
                </a:moveTo>
                <a:lnTo>
                  <a:pt x="4930075" y="1110065"/>
                </a:lnTo>
                <a:lnTo>
                  <a:pt x="4909607" y="1110065"/>
                </a:lnTo>
                <a:lnTo>
                  <a:pt x="4909607" y="1127018"/>
                </a:lnTo>
                <a:lnTo>
                  <a:pt x="4930075" y="1127018"/>
                </a:lnTo>
                <a:lnTo>
                  <a:pt x="4930075" y="1192818"/>
                </a:lnTo>
                <a:cubicBezTo>
                  <a:pt x="4930075" y="1201106"/>
                  <a:pt x="4931059" y="1208201"/>
                  <a:pt x="4933026" y="1214103"/>
                </a:cubicBezTo>
                <a:cubicBezTo>
                  <a:pt x="4934993" y="1220005"/>
                  <a:pt x="4938614" y="1224526"/>
                  <a:pt x="4943888" y="1227665"/>
                </a:cubicBezTo>
                <a:cubicBezTo>
                  <a:pt x="4949162" y="1230804"/>
                  <a:pt x="4956739" y="1232374"/>
                  <a:pt x="4966617" y="1232374"/>
                </a:cubicBezTo>
                <a:lnTo>
                  <a:pt x="4981309" y="1232374"/>
                </a:lnTo>
                <a:lnTo>
                  <a:pt x="4981309" y="1215421"/>
                </a:lnTo>
                <a:lnTo>
                  <a:pt x="4967998" y="1215421"/>
                </a:lnTo>
                <a:cubicBezTo>
                  <a:pt x="4960548" y="1215421"/>
                  <a:pt x="4955839" y="1213391"/>
                  <a:pt x="4953871" y="1209331"/>
                </a:cubicBezTo>
                <a:cubicBezTo>
                  <a:pt x="4951904" y="1205271"/>
                  <a:pt x="4950920" y="1199432"/>
                  <a:pt x="4950920" y="1191813"/>
                </a:cubicBezTo>
                <a:lnTo>
                  <a:pt x="4950920" y="1127018"/>
                </a:lnTo>
                <a:lnTo>
                  <a:pt x="4981058" y="1127018"/>
                </a:lnTo>
                <a:lnTo>
                  <a:pt x="4981058" y="1110065"/>
                </a:lnTo>
                <a:lnTo>
                  <a:pt x="4950920" y="1110065"/>
                </a:lnTo>
                <a:lnTo>
                  <a:pt x="4950920" y="1082062"/>
                </a:lnTo>
                <a:close/>
                <a:moveTo>
                  <a:pt x="2605976" y="1082062"/>
                </a:moveTo>
                <a:lnTo>
                  <a:pt x="2605976" y="1110065"/>
                </a:lnTo>
                <a:lnTo>
                  <a:pt x="2585508" y="1110065"/>
                </a:lnTo>
                <a:lnTo>
                  <a:pt x="2585508" y="1127018"/>
                </a:lnTo>
                <a:lnTo>
                  <a:pt x="2605976" y="1127018"/>
                </a:lnTo>
                <a:lnTo>
                  <a:pt x="2605976" y="1192818"/>
                </a:lnTo>
                <a:cubicBezTo>
                  <a:pt x="2605976" y="1201106"/>
                  <a:pt x="2606960" y="1208201"/>
                  <a:pt x="2608927" y="1214103"/>
                </a:cubicBezTo>
                <a:cubicBezTo>
                  <a:pt x="2610895" y="1220005"/>
                  <a:pt x="2614515" y="1224526"/>
                  <a:pt x="2619790" y="1227665"/>
                </a:cubicBezTo>
                <a:cubicBezTo>
                  <a:pt x="2625063" y="1230804"/>
                  <a:pt x="2632640" y="1232374"/>
                  <a:pt x="2642518" y="1232374"/>
                </a:cubicBezTo>
                <a:lnTo>
                  <a:pt x="2657210" y="1232374"/>
                </a:lnTo>
                <a:lnTo>
                  <a:pt x="2657210" y="1215421"/>
                </a:lnTo>
                <a:lnTo>
                  <a:pt x="2643899" y="1215421"/>
                </a:lnTo>
                <a:cubicBezTo>
                  <a:pt x="2636449" y="1215421"/>
                  <a:pt x="2631739" y="1213391"/>
                  <a:pt x="2629773" y="1209331"/>
                </a:cubicBezTo>
                <a:cubicBezTo>
                  <a:pt x="2627806" y="1205271"/>
                  <a:pt x="2626822" y="1199432"/>
                  <a:pt x="2626822" y="1191813"/>
                </a:cubicBezTo>
                <a:lnTo>
                  <a:pt x="2626822" y="1127018"/>
                </a:lnTo>
                <a:lnTo>
                  <a:pt x="2656960" y="1127018"/>
                </a:lnTo>
                <a:lnTo>
                  <a:pt x="2656960" y="1110065"/>
                </a:lnTo>
                <a:lnTo>
                  <a:pt x="2626822" y="1110065"/>
                </a:lnTo>
                <a:lnTo>
                  <a:pt x="2626822" y="1082062"/>
                </a:lnTo>
                <a:close/>
                <a:moveTo>
                  <a:pt x="5468730" y="1063352"/>
                </a:moveTo>
                <a:lnTo>
                  <a:pt x="5468730" y="1232374"/>
                </a:lnTo>
                <a:lnTo>
                  <a:pt x="5489701" y="1232374"/>
                </a:lnTo>
                <a:lnTo>
                  <a:pt x="5489701" y="1145728"/>
                </a:lnTo>
                <a:cubicBezTo>
                  <a:pt x="5493468" y="1140789"/>
                  <a:pt x="5498450" y="1136247"/>
                  <a:pt x="5504644" y="1132103"/>
                </a:cubicBezTo>
                <a:cubicBezTo>
                  <a:pt x="5510840" y="1127959"/>
                  <a:pt x="5518499" y="1125887"/>
                  <a:pt x="5527624" y="1125887"/>
                </a:cubicBezTo>
                <a:cubicBezTo>
                  <a:pt x="5533736" y="1125887"/>
                  <a:pt x="5538424" y="1127206"/>
                  <a:pt x="5541689" y="1129843"/>
                </a:cubicBezTo>
                <a:cubicBezTo>
                  <a:pt x="5544954" y="1132480"/>
                  <a:pt x="5547193" y="1136101"/>
                  <a:pt x="5548407" y="1140705"/>
                </a:cubicBezTo>
                <a:cubicBezTo>
                  <a:pt x="5549621" y="1145309"/>
                  <a:pt x="5550228" y="1150542"/>
                  <a:pt x="5550228" y="1156402"/>
                </a:cubicBezTo>
                <a:lnTo>
                  <a:pt x="5550228" y="1232374"/>
                </a:lnTo>
                <a:lnTo>
                  <a:pt x="5571199" y="1232374"/>
                </a:lnTo>
                <a:lnTo>
                  <a:pt x="5571199" y="1153514"/>
                </a:lnTo>
                <a:cubicBezTo>
                  <a:pt x="5571199" y="1139115"/>
                  <a:pt x="5568206" y="1127980"/>
                  <a:pt x="5562220" y="1120111"/>
                </a:cubicBezTo>
                <a:cubicBezTo>
                  <a:pt x="5556235" y="1112242"/>
                  <a:pt x="5546377" y="1108307"/>
                  <a:pt x="5532647" y="1108307"/>
                </a:cubicBezTo>
                <a:cubicBezTo>
                  <a:pt x="5521765" y="1108307"/>
                  <a:pt x="5512807" y="1110505"/>
                  <a:pt x="5505775" y="1114900"/>
                </a:cubicBezTo>
                <a:cubicBezTo>
                  <a:pt x="5498743" y="1119295"/>
                  <a:pt x="5493343" y="1123962"/>
                  <a:pt x="5489576" y="1128901"/>
                </a:cubicBezTo>
                <a:lnTo>
                  <a:pt x="5489576" y="1063352"/>
                </a:lnTo>
                <a:close/>
                <a:moveTo>
                  <a:pt x="5011531" y="1063352"/>
                </a:moveTo>
                <a:lnTo>
                  <a:pt x="5011531" y="1232374"/>
                </a:lnTo>
                <a:lnTo>
                  <a:pt x="5032501" y="1232374"/>
                </a:lnTo>
                <a:lnTo>
                  <a:pt x="5032501" y="1145728"/>
                </a:lnTo>
                <a:cubicBezTo>
                  <a:pt x="5036269" y="1140789"/>
                  <a:pt x="5041250" y="1136247"/>
                  <a:pt x="5047445" y="1132103"/>
                </a:cubicBezTo>
                <a:cubicBezTo>
                  <a:pt x="5053640" y="1127959"/>
                  <a:pt x="5061300" y="1125887"/>
                  <a:pt x="5070425" y="1125887"/>
                </a:cubicBezTo>
                <a:cubicBezTo>
                  <a:pt x="5076536" y="1125887"/>
                  <a:pt x="5081224" y="1127206"/>
                  <a:pt x="5084489" y="1129843"/>
                </a:cubicBezTo>
                <a:cubicBezTo>
                  <a:pt x="5087754" y="1132480"/>
                  <a:pt x="5089993" y="1136101"/>
                  <a:pt x="5091207" y="1140705"/>
                </a:cubicBezTo>
                <a:cubicBezTo>
                  <a:pt x="5092421" y="1145309"/>
                  <a:pt x="5093028" y="1150542"/>
                  <a:pt x="5093028" y="1156402"/>
                </a:cubicBezTo>
                <a:lnTo>
                  <a:pt x="5093028" y="1232374"/>
                </a:lnTo>
                <a:lnTo>
                  <a:pt x="5113999" y="1232374"/>
                </a:lnTo>
                <a:lnTo>
                  <a:pt x="5113999" y="1153514"/>
                </a:lnTo>
                <a:cubicBezTo>
                  <a:pt x="5113999" y="1139115"/>
                  <a:pt x="5111006" y="1127980"/>
                  <a:pt x="5105020" y="1120111"/>
                </a:cubicBezTo>
                <a:cubicBezTo>
                  <a:pt x="5099035" y="1112242"/>
                  <a:pt x="5089177" y="1108307"/>
                  <a:pt x="5075448" y="1108307"/>
                </a:cubicBezTo>
                <a:cubicBezTo>
                  <a:pt x="5064565" y="1108307"/>
                  <a:pt x="5055607" y="1110505"/>
                  <a:pt x="5048575" y="1114900"/>
                </a:cubicBezTo>
                <a:cubicBezTo>
                  <a:pt x="5041543" y="1119295"/>
                  <a:pt x="5036143" y="1123962"/>
                  <a:pt x="5032376" y="1128901"/>
                </a:cubicBezTo>
                <a:lnTo>
                  <a:pt x="5032376" y="1063352"/>
                </a:lnTo>
                <a:close/>
                <a:moveTo>
                  <a:pt x="3309267" y="1063352"/>
                </a:moveTo>
                <a:cubicBezTo>
                  <a:pt x="3301733" y="1063352"/>
                  <a:pt x="3295600" y="1064252"/>
                  <a:pt x="3290870" y="1066052"/>
                </a:cubicBezTo>
                <a:cubicBezTo>
                  <a:pt x="3286141" y="1067851"/>
                  <a:pt x="3282457" y="1070447"/>
                  <a:pt x="3279820" y="1073837"/>
                </a:cubicBezTo>
                <a:cubicBezTo>
                  <a:pt x="3277183" y="1077228"/>
                  <a:pt x="3275341" y="1081392"/>
                  <a:pt x="3274295" y="1086332"/>
                </a:cubicBezTo>
                <a:cubicBezTo>
                  <a:pt x="3273248" y="1091271"/>
                  <a:pt x="3272725" y="1096838"/>
                  <a:pt x="3272725" y="1103033"/>
                </a:cubicBezTo>
                <a:lnTo>
                  <a:pt x="3272725" y="1110065"/>
                </a:lnTo>
                <a:lnTo>
                  <a:pt x="3252257" y="1110065"/>
                </a:lnTo>
                <a:lnTo>
                  <a:pt x="3252257" y="1127018"/>
                </a:lnTo>
                <a:lnTo>
                  <a:pt x="3272725" y="1127018"/>
                </a:lnTo>
                <a:lnTo>
                  <a:pt x="3272725" y="1232374"/>
                </a:lnTo>
                <a:lnTo>
                  <a:pt x="3293570" y="1232374"/>
                </a:lnTo>
                <a:lnTo>
                  <a:pt x="3293570" y="1127018"/>
                </a:lnTo>
                <a:lnTo>
                  <a:pt x="3322076" y="1127018"/>
                </a:lnTo>
                <a:lnTo>
                  <a:pt x="3322076" y="1110065"/>
                </a:lnTo>
                <a:lnTo>
                  <a:pt x="3293570" y="1110065"/>
                </a:lnTo>
                <a:lnTo>
                  <a:pt x="3293570" y="1103284"/>
                </a:lnTo>
                <a:cubicBezTo>
                  <a:pt x="3293570" y="1095666"/>
                  <a:pt x="3294554" y="1089848"/>
                  <a:pt x="3296521" y="1085829"/>
                </a:cubicBezTo>
                <a:cubicBezTo>
                  <a:pt x="3298489" y="1081811"/>
                  <a:pt x="3303198" y="1079802"/>
                  <a:pt x="3310648" y="1079802"/>
                </a:cubicBezTo>
                <a:lnTo>
                  <a:pt x="3321950" y="1079802"/>
                </a:lnTo>
                <a:lnTo>
                  <a:pt x="3321950" y="1063352"/>
                </a:lnTo>
                <a:close/>
                <a:moveTo>
                  <a:pt x="2106406" y="1063352"/>
                </a:moveTo>
                <a:lnTo>
                  <a:pt x="2106406" y="1232374"/>
                </a:lnTo>
                <a:lnTo>
                  <a:pt x="2127377" y="1232374"/>
                </a:lnTo>
                <a:lnTo>
                  <a:pt x="2127377" y="1168834"/>
                </a:lnTo>
                <a:lnTo>
                  <a:pt x="2186271" y="1232374"/>
                </a:lnTo>
                <a:lnTo>
                  <a:pt x="2212391" y="1232374"/>
                </a:lnTo>
                <a:lnTo>
                  <a:pt x="2152115" y="1167327"/>
                </a:lnTo>
                <a:lnTo>
                  <a:pt x="2207368" y="1110065"/>
                </a:lnTo>
                <a:lnTo>
                  <a:pt x="2182630" y="1110065"/>
                </a:lnTo>
                <a:lnTo>
                  <a:pt x="2127377" y="1167704"/>
                </a:lnTo>
                <a:lnTo>
                  <a:pt x="2127377" y="1063352"/>
                </a:lnTo>
                <a:close/>
                <a:moveTo>
                  <a:pt x="941510" y="1063352"/>
                </a:moveTo>
                <a:lnTo>
                  <a:pt x="941510" y="1129152"/>
                </a:lnTo>
                <a:cubicBezTo>
                  <a:pt x="937575" y="1122622"/>
                  <a:pt x="932385" y="1117453"/>
                  <a:pt x="925939" y="1113644"/>
                </a:cubicBezTo>
                <a:cubicBezTo>
                  <a:pt x="919493" y="1109835"/>
                  <a:pt x="911916" y="1107930"/>
                  <a:pt x="903210" y="1107930"/>
                </a:cubicBezTo>
                <a:cubicBezTo>
                  <a:pt x="892746" y="1107930"/>
                  <a:pt x="883662" y="1110295"/>
                  <a:pt x="875961" y="1115025"/>
                </a:cubicBezTo>
                <a:cubicBezTo>
                  <a:pt x="868259" y="1119755"/>
                  <a:pt x="862294" y="1126766"/>
                  <a:pt x="858066" y="1136059"/>
                </a:cubicBezTo>
                <a:cubicBezTo>
                  <a:pt x="853839" y="1145351"/>
                  <a:pt x="851725" y="1156946"/>
                  <a:pt x="851725" y="1170843"/>
                </a:cubicBezTo>
                <a:cubicBezTo>
                  <a:pt x="851725" y="1184823"/>
                  <a:pt x="853713" y="1196565"/>
                  <a:pt x="857690" y="1206066"/>
                </a:cubicBezTo>
                <a:cubicBezTo>
                  <a:pt x="861666" y="1215568"/>
                  <a:pt x="867296" y="1222705"/>
                  <a:pt x="874579" y="1227476"/>
                </a:cubicBezTo>
                <a:cubicBezTo>
                  <a:pt x="881862" y="1232248"/>
                  <a:pt x="890485" y="1234634"/>
                  <a:pt x="900447" y="1234634"/>
                </a:cubicBezTo>
                <a:cubicBezTo>
                  <a:pt x="909740" y="1234634"/>
                  <a:pt x="917818" y="1232771"/>
                  <a:pt x="924683" y="1229046"/>
                </a:cubicBezTo>
                <a:cubicBezTo>
                  <a:pt x="931548" y="1225321"/>
                  <a:pt x="937157" y="1220486"/>
                  <a:pt x="941510" y="1214543"/>
                </a:cubicBezTo>
                <a:lnTo>
                  <a:pt x="942640" y="1232374"/>
                </a:lnTo>
                <a:lnTo>
                  <a:pt x="962481" y="1232374"/>
                </a:lnTo>
                <a:lnTo>
                  <a:pt x="962481" y="1063352"/>
                </a:lnTo>
                <a:close/>
                <a:moveTo>
                  <a:pt x="3221729" y="1062724"/>
                </a:moveTo>
                <a:cubicBezTo>
                  <a:pt x="3217794" y="1062724"/>
                  <a:pt x="3214634" y="1063875"/>
                  <a:pt x="3212248" y="1066177"/>
                </a:cubicBezTo>
                <a:cubicBezTo>
                  <a:pt x="3209861" y="1068479"/>
                  <a:pt x="3208669" y="1071388"/>
                  <a:pt x="3208669" y="1074904"/>
                </a:cubicBezTo>
                <a:cubicBezTo>
                  <a:pt x="3208669" y="1078421"/>
                  <a:pt x="3209861" y="1081330"/>
                  <a:pt x="3212248" y="1083632"/>
                </a:cubicBezTo>
                <a:cubicBezTo>
                  <a:pt x="3214634" y="1085934"/>
                  <a:pt x="3217794" y="1087085"/>
                  <a:pt x="3221729" y="1087085"/>
                </a:cubicBezTo>
                <a:cubicBezTo>
                  <a:pt x="3225664" y="1087085"/>
                  <a:pt x="3228844" y="1085934"/>
                  <a:pt x="3231272" y="1083632"/>
                </a:cubicBezTo>
                <a:cubicBezTo>
                  <a:pt x="3233700" y="1081330"/>
                  <a:pt x="3234914" y="1078421"/>
                  <a:pt x="3234914" y="1074904"/>
                </a:cubicBezTo>
                <a:cubicBezTo>
                  <a:pt x="3234914" y="1071388"/>
                  <a:pt x="3233700" y="1068479"/>
                  <a:pt x="3231272" y="1066177"/>
                </a:cubicBezTo>
                <a:cubicBezTo>
                  <a:pt x="3228844" y="1063875"/>
                  <a:pt x="3225664" y="1062724"/>
                  <a:pt x="3221729" y="1062724"/>
                </a:cubicBezTo>
                <a:close/>
                <a:moveTo>
                  <a:pt x="2240653" y="1062724"/>
                </a:moveTo>
                <a:cubicBezTo>
                  <a:pt x="2236719" y="1062724"/>
                  <a:pt x="2233558" y="1063875"/>
                  <a:pt x="2231173" y="1066177"/>
                </a:cubicBezTo>
                <a:cubicBezTo>
                  <a:pt x="2228787" y="1068479"/>
                  <a:pt x="2227594" y="1071388"/>
                  <a:pt x="2227594" y="1074904"/>
                </a:cubicBezTo>
                <a:cubicBezTo>
                  <a:pt x="2227594" y="1078421"/>
                  <a:pt x="2228787" y="1081330"/>
                  <a:pt x="2231173" y="1083632"/>
                </a:cubicBezTo>
                <a:cubicBezTo>
                  <a:pt x="2233558" y="1085934"/>
                  <a:pt x="2236719" y="1087085"/>
                  <a:pt x="2240653" y="1087085"/>
                </a:cubicBezTo>
                <a:cubicBezTo>
                  <a:pt x="2244588" y="1087085"/>
                  <a:pt x="2247769" y="1085934"/>
                  <a:pt x="2250197" y="1083632"/>
                </a:cubicBezTo>
                <a:cubicBezTo>
                  <a:pt x="2252625" y="1081330"/>
                  <a:pt x="2253839" y="1078421"/>
                  <a:pt x="2253839" y="1074904"/>
                </a:cubicBezTo>
                <a:cubicBezTo>
                  <a:pt x="2253839" y="1071388"/>
                  <a:pt x="2252625" y="1068479"/>
                  <a:pt x="2250197" y="1066177"/>
                </a:cubicBezTo>
                <a:cubicBezTo>
                  <a:pt x="2247769" y="1063875"/>
                  <a:pt x="2244588" y="1062724"/>
                  <a:pt x="2240653" y="1062724"/>
                </a:cubicBezTo>
                <a:close/>
                <a:moveTo>
                  <a:pt x="5165587" y="602599"/>
                </a:moveTo>
                <a:lnTo>
                  <a:pt x="5165587" y="644038"/>
                </a:lnTo>
                <a:cubicBezTo>
                  <a:pt x="5158053" y="654084"/>
                  <a:pt x="5148704" y="662386"/>
                  <a:pt x="5137542" y="668943"/>
                </a:cubicBezTo>
                <a:cubicBezTo>
                  <a:pt x="5126380" y="675501"/>
                  <a:pt x="5113823" y="678780"/>
                  <a:pt x="5099870" y="678780"/>
                </a:cubicBezTo>
                <a:cubicBezTo>
                  <a:pt x="5087313" y="678780"/>
                  <a:pt x="5077791" y="675745"/>
                  <a:pt x="5071303" y="669676"/>
                </a:cubicBezTo>
                <a:cubicBezTo>
                  <a:pt x="5064815" y="663606"/>
                  <a:pt x="5061571" y="655479"/>
                  <a:pt x="5061571" y="645294"/>
                </a:cubicBezTo>
                <a:cubicBezTo>
                  <a:pt x="5061571" y="630364"/>
                  <a:pt x="5069628" y="619621"/>
                  <a:pt x="5085744" y="613063"/>
                </a:cubicBezTo>
                <a:cubicBezTo>
                  <a:pt x="5101858" y="606505"/>
                  <a:pt x="5128473" y="603017"/>
                  <a:pt x="5165587" y="602599"/>
                </a:cubicBezTo>
                <a:close/>
                <a:moveTo>
                  <a:pt x="4651237" y="602599"/>
                </a:moveTo>
                <a:lnTo>
                  <a:pt x="4651237" y="644038"/>
                </a:lnTo>
                <a:cubicBezTo>
                  <a:pt x="4643703" y="654084"/>
                  <a:pt x="4634355" y="662386"/>
                  <a:pt x="4623192" y="668943"/>
                </a:cubicBezTo>
                <a:cubicBezTo>
                  <a:pt x="4612030" y="675501"/>
                  <a:pt x="4599473" y="678780"/>
                  <a:pt x="4585520" y="678780"/>
                </a:cubicBezTo>
                <a:cubicBezTo>
                  <a:pt x="4572963" y="678780"/>
                  <a:pt x="4563440" y="675745"/>
                  <a:pt x="4556952" y="669676"/>
                </a:cubicBezTo>
                <a:cubicBezTo>
                  <a:pt x="4550464" y="663606"/>
                  <a:pt x="4547220" y="655479"/>
                  <a:pt x="4547220" y="645294"/>
                </a:cubicBezTo>
                <a:cubicBezTo>
                  <a:pt x="4547220" y="630364"/>
                  <a:pt x="4555278" y="619621"/>
                  <a:pt x="4571393" y="613063"/>
                </a:cubicBezTo>
                <a:cubicBezTo>
                  <a:pt x="4587509" y="606505"/>
                  <a:pt x="4614123" y="603017"/>
                  <a:pt x="4651237" y="602599"/>
                </a:cubicBezTo>
                <a:close/>
                <a:moveTo>
                  <a:pt x="2355713" y="602599"/>
                </a:moveTo>
                <a:lnTo>
                  <a:pt x="2355713" y="644038"/>
                </a:lnTo>
                <a:cubicBezTo>
                  <a:pt x="2348179" y="654084"/>
                  <a:pt x="2338830" y="662386"/>
                  <a:pt x="2327668" y="668943"/>
                </a:cubicBezTo>
                <a:cubicBezTo>
                  <a:pt x="2316505" y="675501"/>
                  <a:pt x="2303948" y="678780"/>
                  <a:pt x="2289996" y="678780"/>
                </a:cubicBezTo>
                <a:cubicBezTo>
                  <a:pt x="2277438" y="678780"/>
                  <a:pt x="2267915" y="675745"/>
                  <a:pt x="2261427" y="669676"/>
                </a:cubicBezTo>
                <a:cubicBezTo>
                  <a:pt x="2254940" y="663606"/>
                  <a:pt x="2251696" y="655479"/>
                  <a:pt x="2251696" y="645294"/>
                </a:cubicBezTo>
                <a:cubicBezTo>
                  <a:pt x="2251696" y="630364"/>
                  <a:pt x="2259754" y="619621"/>
                  <a:pt x="2275869" y="613063"/>
                </a:cubicBezTo>
                <a:cubicBezTo>
                  <a:pt x="2291984" y="606505"/>
                  <a:pt x="2318599" y="603017"/>
                  <a:pt x="2355713" y="602599"/>
                </a:cubicBezTo>
                <a:close/>
                <a:moveTo>
                  <a:pt x="860288" y="602599"/>
                </a:moveTo>
                <a:lnTo>
                  <a:pt x="860288" y="644038"/>
                </a:lnTo>
                <a:cubicBezTo>
                  <a:pt x="852753" y="654084"/>
                  <a:pt x="843405" y="662386"/>
                  <a:pt x="832243" y="668943"/>
                </a:cubicBezTo>
                <a:cubicBezTo>
                  <a:pt x="821081" y="675501"/>
                  <a:pt x="808524" y="678780"/>
                  <a:pt x="794571" y="678780"/>
                </a:cubicBezTo>
                <a:cubicBezTo>
                  <a:pt x="782014" y="678780"/>
                  <a:pt x="772491" y="675745"/>
                  <a:pt x="766003" y="669676"/>
                </a:cubicBezTo>
                <a:cubicBezTo>
                  <a:pt x="759515" y="663606"/>
                  <a:pt x="756271" y="655479"/>
                  <a:pt x="756271" y="645294"/>
                </a:cubicBezTo>
                <a:cubicBezTo>
                  <a:pt x="756271" y="630364"/>
                  <a:pt x="764329" y="619621"/>
                  <a:pt x="780444" y="613063"/>
                </a:cubicBezTo>
                <a:cubicBezTo>
                  <a:pt x="796559" y="606505"/>
                  <a:pt x="823174" y="603017"/>
                  <a:pt x="860288" y="602599"/>
                </a:cubicBezTo>
                <a:close/>
                <a:moveTo>
                  <a:pt x="2915499" y="522650"/>
                </a:moveTo>
                <a:cubicBezTo>
                  <a:pt x="2932521" y="522650"/>
                  <a:pt x="2945426" y="529278"/>
                  <a:pt x="2954216" y="542532"/>
                </a:cubicBezTo>
                <a:cubicBezTo>
                  <a:pt x="2963006" y="555787"/>
                  <a:pt x="2967402" y="574903"/>
                  <a:pt x="2967402" y="599878"/>
                </a:cubicBezTo>
                <a:cubicBezTo>
                  <a:pt x="2967402" y="624574"/>
                  <a:pt x="2962693" y="643584"/>
                  <a:pt x="2953274" y="656909"/>
                </a:cubicBezTo>
                <a:cubicBezTo>
                  <a:pt x="2943857" y="670234"/>
                  <a:pt x="2929870" y="676896"/>
                  <a:pt x="2911313" y="676896"/>
                </a:cubicBezTo>
                <a:cubicBezTo>
                  <a:pt x="2897499" y="676896"/>
                  <a:pt x="2885848" y="673583"/>
                  <a:pt x="2876361" y="666955"/>
                </a:cubicBezTo>
                <a:cubicBezTo>
                  <a:pt x="2866874" y="660328"/>
                  <a:pt x="2859339" y="651712"/>
                  <a:pt x="2853757" y="641108"/>
                </a:cubicBezTo>
                <a:lnTo>
                  <a:pt x="2853757" y="562415"/>
                </a:lnTo>
                <a:cubicBezTo>
                  <a:pt x="2859479" y="551811"/>
                  <a:pt x="2867465" y="542532"/>
                  <a:pt x="2877721" y="534580"/>
                </a:cubicBezTo>
                <a:cubicBezTo>
                  <a:pt x="2887976" y="526627"/>
                  <a:pt x="2900570" y="522650"/>
                  <a:pt x="2915499" y="522650"/>
                </a:cubicBezTo>
                <a:close/>
                <a:moveTo>
                  <a:pt x="3578586" y="521813"/>
                </a:moveTo>
                <a:cubicBezTo>
                  <a:pt x="3593655" y="521813"/>
                  <a:pt x="3605654" y="525196"/>
                  <a:pt x="3614584" y="531963"/>
                </a:cubicBezTo>
                <a:cubicBezTo>
                  <a:pt x="3623514" y="538730"/>
                  <a:pt x="3629932" y="548044"/>
                  <a:pt x="3633839" y="559904"/>
                </a:cubicBezTo>
                <a:cubicBezTo>
                  <a:pt x="3637746" y="571763"/>
                  <a:pt x="3639699" y="585228"/>
                  <a:pt x="3639699" y="600296"/>
                </a:cubicBezTo>
                <a:cubicBezTo>
                  <a:pt x="3639699" y="615086"/>
                  <a:pt x="3637746" y="628306"/>
                  <a:pt x="3633839" y="639957"/>
                </a:cubicBezTo>
                <a:cubicBezTo>
                  <a:pt x="3629932" y="651607"/>
                  <a:pt x="3623514" y="660746"/>
                  <a:pt x="3614584" y="667374"/>
                </a:cubicBezTo>
                <a:cubicBezTo>
                  <a:pt x="3605654" y="674001"/>
                  <a:pt x="3593655" y="677315"/>
                  <a:pt x="3578586" y="677315"/>
                </a:cubicBezTo>
                <a:cubicBezTo>
                  <a:pt x="3563936" y="677315"/>
                  <a:pt x="3552320" y="674001"/>
                  <a:pt x="3543740" y="667374"/>
                </a:cubicBezTo>
                <a:cubicBezTo>
                  <a:pt x="3535159" y="660746"/>
                  <a:pt x="3528985" y="651607"/>
                  <a:pt x="3525217" y="639957"/>
                </a:cubicBezTo>
                <a:cubicBezTo>
                  <a:pt x="3521450" y="628306"/>
                  <a:pt x="3519567" y="615086"/>
                  <a:pt x="3519567" y="600296"/>
                </a:cubicBezTo>
                <a:cubicBezTo>
                  <a:pt x="3519567" y="585228"/>
                  <a:pt x="3521450" y="571763"/>
                  <a:pt x="3525217" y="559904"/>
                </a:cubicBezTo>
                <a:cubicBezTo>
                  <a:pt x="3528985" y="548044"/>
                  <a:pt x="3535159" y="538730"/>
                  <a:pt x="3543740" y="531963"/>
                </a:cubicBezTo>
                <a:cubicBezTo>
                  <a:pt x="3552320" y="525196"/>
                  <a:pt x="3563936" y="521813"/>
                  <a:pt x="3578586" y="521813"/>
                </a:cubicBezTo>
                <a:close/>
                <a:moveTo>
                  <a:pt x="3251806" y="521185"/>
                </a:moveTo>
                <a:cubicBezTo>
                  <a:pt x="3268689" y="521185"/>
                  <a:pt x="3281874" y="526208"/>
                  <a:pt x="3291362" y="536254"/>
                </a:cubicBezTo>
                <a:cubicBezTo>
                  <a:pt x="3300850" y="546300"/>
                  <a:pt x="3305803" y="560811"/>
                  <a:pt x="3306222" y="579786"/>
                </a:cubicBezTo>
                <a:lnTo>
                  <a:pt x="3194881" y="579786"/>
                </a:lnTo>
                <a:cubicBezTo>
                  <a:pt x="3196415" y="560671"/>
                  <a:pt x="3202031" y="546125"/>
                  <a:pt x="3211728" y="536149"/>
                </a:cubicBezTo>
                <a:cubicBezTo>
                  <a:pt x="3221425" y="526173"/>
                  <a:pt x="3234785" y="521185"/>
                  <a:pt x="3251806" y="521185"/>
                </a:cubicBezTo>
                <a:close/>
                <a:moveTo>
                  <a:pt x="1899257" y="521185"/>
                </a:moveTo>
                <a:cubicBezTo>
                  <a:pt x="1916140" y="521185"/>
                  <a:pt x="1929325" y="526208"/>
                  <a:pt x="1938813" y="536254"/>
                </a:cubicBezTo>
                <a:cubicBezTo>
                  <a:pt x="1948301" y="546300"/>
                  <a:pt x="1953254" y="560811"/>
                  <a:pt x="1953672" y="579786"/>
                </a:cubicBezTo>
                <a:lnTo>
                  <a:pt x="1842330" y="579786"/>
                </a:lnTo>
                <a:cubicBezTo>
                  <a:pt x="1843865" y="560671"/>
                  <a:pt x="1849481" y="546125"/>
                  <a:pt x="1859178" y="536149"/>
                </a:cubicBezTo>
                <a:cubicBezTo>
                  <a:pt x="1868875" y="526173"/>
                  <a:pt x="1882235" y="521185"/>
                  <a:pt x="1899257" y="521185"/>
                </a:cubicBezTo>
                <a:close/>
                <a:moveTo>
                  <a:pt x="1584932" y="521185"/>
                </a:moveTo>
                <a:cubicBezTo>
                  <a:pt x="1601815" y="521185"/>
                  <a:pt x="1615000" y="526208"/>
                  <a:pt x="1624488" y="536254"/>
                </a:cubicBezTo>
                <a:cubicBezTo>
                  <a:pt x="1633976" y="546300"/>
                  <a:pt x="1638929" y="560811"/>
                  <a:pt x="1639347" y="579786"/>
                </a:cubicBezTo>
                <a:lnTo>
                  <a:pt x="1528005" y="579786"/>
                </a:lnTo>
                <a:cubicBezTo>
                  <a:pt x="1529540" y="560671"/>
                  <a:pt x="1535156" y="546125"/>
                  <a:pt x="1544854" y="536149"/>
                </a:cubicBezTo>
                <a:cubicBezTo>
                  <a:pt x="1554551" y="526173"/>
                  <a:pt x="1567910" y="521185"/>
                  <a:pt x="1584932" y="521185"/>
                </a:cubicBezTo>
                <a:close/>
                <a:moveTo>
                  <a:pt x="584807" y="521185"/>
                </a:moveTo>
                <a:cubicBezTo>
                  <a:pt x="601690" y="521185"/>
                  <a:pt x="614875" y="526208"/>
                  <a:pt x="624363" y="536254"/>
                </a:cubicBezTo>
                <a:cubicBezTo>
                  <a:pt x="633850" y="546300"/>
                  <a:pt x="638804" y="560811"/>
                  <a:pt x="639222" y="579786"/>
                </a:cubicBezTo>
                <a:lnTo>
                  <a:pt x="527880" y="579786"/>
                </a:lnTo>
                <a:cubicBezTo>
                  <a:pt x="529415" y="560671"/>
                  <a:pt x="535031" y="546125"/>
                  <a:pt x="544728" y="536149"/>
                </a:cubicBezTo>
                <a:cubicBezTo>
                  <a:pt x="554425" y="526173"/>
                  <a:pt x="567785" y="521185"/>
                  <a:pt x="584807" y="521185"/>
                </a:cubicBezTo>
                <a:close/>
                <a:moveTo>
                  <a:pt x="2012641" y="497954"/>
                </a:moveTo>
                <a:lnTo>
                  <a:pt x="2078043" y="595264"/>
                </a:lnTo>
                <a:lnTo>
                  <a:pt x="2005944" y="701802"/>
                </a:lnTo>
                <a:lnTo>
                  <a:pt x="2042988" y="701802"/>
                </a:lnTo>
                <a:lnTo>
                  <a:pt x="2098665" y="616405"/>
                </a:lnTo>
                <a:lnTo>
                  <a:pt x="2154540" y="701802"/>
                </a:lnTo>
                <a:lnTo>
                  <a:pt x="2191793" y="701802"/>
                </a:lnTo>
                <a:lnTo>
                  <a:pt x="2119137" y="594720"/>
                </a:lnTo>
                <a:lnTo>
                  <a:pt x="2185096" y="497954"/>
                </a:lnTo>
                <a:lnTo>
                  <a:pt x="2147633" y="497954"/>
                </a:lnTo>
                <a:lnTo>
                  <a:pt x="2098770" y="574795"/>
                </a:lnTo>
                <a:lnTo>
                  <a:pt x="2050104" y="497954"/>
                </a:lnTo>
                <a:close/>
                <a:moveTo>
                  <a:pt x="1275756" y="497954"/>
                </a:moveTo>
                <a:lnTo>
                  <a:pt x="1275756" y="701802"/>
                </a:lnTo>
                <a:lnTo>
                  <a:pt x="1310707" y="701802"/>
                </a:lnTo>
                <a:lnTo>
                  <a:pt x="1310707" y="497954"/>
                </a:lnTo>
                <a:close/>
                <a:moveTo>
                  <a:pt x="2561292" y="495024"/>
                </a:moveTo>
                <a:cubicBezTo>
                  <a:pt x="2543990" y="495024"/>
                  <a:pt x="2529549" y="498686"/>
                  <a:pt x="2517968" y="506012"/>
                </a:cubicBezTo>
                <a:cubicBezTo>
                  <a:pt x="2506388" y="513337"/>
                  <a:pt x="2497597" y="521115"/>
                  <a:pt x="2491598" y="529347"/>
                </a:cubicBezTo>
                <a:lnTo>
                  <a:pt x="2490342" y="497954"/>
                </a:lnTo>
                <a:lnTo>
                  <a:pt x="2456856" y="497954"/>
                </a:lnTo>
                <a:lnTo>
                  <a:pt x="2456856" y="701802"/>
                </a:lnTo>
                <a:lnTo>
                  <a:pt x="2491807" y="701802"/>
                </a:lnTo>
                <a:lnTo>
                  <a:pt x="2491807" y="557392"/>
                </a:lnTo>
                <a:cubicBezTo>
                  <a:pt x="2497806" y="549160"/>
                  <a:pt x="2505760" y="541591"/>
                  <a:pt x="2515666" y="534684"/>
                </a:cubicBezTo>
                <a:cubicBezTo>
                  <a:pt x="2525572" y="527778"/>
                  <a:pt x="2537711" y="524324"/>
                  <a:pt x="2552082" y="524324"/>
                </a:cubicBezTo>
                <a:cubicBezTo>
                  <a:pt x="2562268" y="524324"/>
                  <a:pt x="2570081" y="526522"/>
                  <a:pt x="2575522" y="530917"/>
                </a:cubicBezTo>
                <a:cubicBezTo>
                  <a:pt x="2580964" y="535312"/>
                  <a:pt x="2584697" y="541347"/>
                  <a:pt x="2586720" y="549021"/>
                </a:cubicBezTo>
                <a:cubicBezTo>
                  <a:pt x="2588743" y="556695"/>
                  <a:pt x="2589754" y="565485"/>
                  <a:pt x="2589754" y="575391"/>
                </a:cubicBezTo>
                <a:lnTo>
                  <a:pt x="2589754" y="701802"/>
                </a:lnTo>
                <a:lnTo>
                  <a:pt x="2624915" y="701802"/>
                </a:lnTo>
                <a:lnTo>
                  <a:pt x="2624915" y="570368"/>
                </a:lnTo>
                <a:lnTo>
                  <a:pt x="2624150" y="556523"/>
                </a:lnTo>
                <a:lnTo>
                  <a:pt x="2648147" y="534475"/>
                </a:lnTo>
                <a:cubicBezTo>
                  <a:pt x="2658054" y="527708"/>
                  <a:pt x="2670261" y="524324"/>
                  <a:pt x="2684773" y="524324"/>
                </a:cubicBezTo>
                <a:cubicBezTo>
                  <a:pt x="2694818" y="524324"/>
                  <a:pt x="2702562" y="526522"/>
                  <a:pt x="2708004" y="530917"/>
                </a:cubicBezTo>
                <a:cubicBezTo>
                  <a:pt x="2713445" y="535312"/>
                  <a:pt x="2717178" y="541347"/>
                  <a:pt x="2719200" y="549021"/>
                </a:cubicBezTo>
                <a:cubicBezTo>
                  <a:pt x="2721224" y="556695"/>
                  <a:pt x="2722236" y="565485"/>
                  <a:pt x="2722236" y="575391"/>
                </a:cubicBezTo>
                <a:lnTo>
                  <a:pt x="2722236" y="701802"/>
                </a:lnTo>
                <a:lnTo>
                  <a:pt x="2757186" y="701802"/>
                </a:lnTo>
                <a:lnTo>
                  <a:pt x="2757186" y="570368"/>
                </a:lnTo>
                <a:cubicBezTo>
                  <a:pt x="2757186" y="546649"/>
                  <a:pt x="2752234" y="528161"/>
                  <a:pt x="2742327" y="514906"/>
                </a:cubicBezTo>
                <a:cubicBezTo>
                  <a:pt x="2732421" y="501651"/>
                  <a:pt x="2716167" y="495024"/>
                  <a:pt x="2693563" y="495024"/>
                </a:cubicBezTo>
                <a:cubicBezTo>
                  <a:pt x="2676262" y="495024"/>
                  <a:pt x="2661437" y="498861"/>
                  <a:pt x="2649089" y="506535"/>
                </a:cubicBezTo>
                <a:lnTo>
                  <a:pt x="2618545" y="531345"/>
                </a:lnTo>
                <a:lnTo>
                  <a:pt x="2616557" y="525829"/>
                </a:lnTo>
                <a:cubicBezTo>
                  <a:pt x="2614700" y="521861"/>
                  <a:pt x="2612533" y="518220"/>
                  <a:pt x="2610056" y="514906"/>
                </a:cubicBezTo>
                <a:cubicBezTo>
                  <a:pt x="2600150" y="501651"/>
                  <a:pt x="2583895" y="495024"/>
                  <a:pt x="2561292" y="495024"/>
                </a:cubicBezTo>
                <a:close/>
                <a:moveTo>
                  <a:pt x="5349608" y="494396"/>
                </a:moveTo>
                <a:cubicBezTo>
                  <a:pt x="5330772" y="494396"/>
                  <a:pt x="5314273" y="498338"/>
                  <a:pt x="5300111" y="506221"/>
                </a:cubicBezTo>
                <a:cubicBezTo>
                  <a:pt x="5285949" y="514104"/>
                  <a:pt x="5274927" y="525894"/>
                  <a:pt x="5267044" y="541591"/>
                </a:cubicBezTo>
                <a:cubicBezTo>
                  <a:pt x="5259160" y="557287"/>
                  <a:pt x="5255219" y="576856"/>
                  <a:pt x="5255219" y="600296"/>
                </a:cubicBezTo>
                <a:cubicBezTo>
                  <a:pt x="5255219" y="623737"/>
                  <a:pt x="5259230" y="643236"/>
                  <a:pt x="5267253" y="658793"/>
                </a:cubicBezTo>
                <a:cubicBezTo>
                  <a:pt x="5275276" y="674350"/>
                  <a:pt x="5286403" y="686001"/>
                  <a:pt x="5300635" y="693744"/>
                </a:cubicBezTo>
                <a:cubicBezTo>
                  <a:pt x="5314866" y="701488"/>
                  <a:pt x="5331191" y="705360"/>
                  <a:pt x="5349608" y="705360"/>
                </a:cubicBezTo>
                <a:cubicBezTo>
                  <a:pt x="5365654" y="705360"/>
                  <a:pt x="5380130" y="702639"/>
                  <a:pt x="5393036" y="697198"/>
                </a:cubicBezTo>
                <a:cubicBezTo>
                  <a:pt x="5405942" y="691756"/>
                  <a:pt x="5416197" y="683559"/>
                  <a:pt x="5423801" y="672606"/>
                </a:cubicBezTo>
                <a:cubicBezTo>
                  <a:pt x="5431406" y="661653"/>
                  <a:pt x="5435417" y="647945"/>
                  <a:pt x="5435836" y="631481"/>
                </a:cubicBezTo>
                <a:lnTo>
                  <a:pt x="5401303" y="631481"/>
                </a:lnTo>
                <a:cubicBezTo>
                  <a:pt x="5400884" y="646410"/>
                  <a:pt x="5396001" y="657746"/>
                  <a:pt x="5386653" y="665490"/>
                </a:cubicBezTo>
                <a:cubicBezTo>
                  <a:pt x="5377304" y="673234"/>
                  <a:pt x="5365165" y="677106"/>
                  <a:pt x="5350236" y="677106"/>
                </a:cubicBezTo>
                <a:cubicBezTo>
                  <a:pt x="5337121" y="677106"/>
                  <a:pt x="5326168" y="674071"/>
                  <a:pt x="5317378" y="668002"/>
                </a:cubicBezTo>
                <a:cubicBezTo>
                  <a:pt x="5308588" y="661932"/>
                  <a:pt x="5302030" y="653212"/>
                  <a:pt x="5297704" y="641840"/>
                </a:cubicBezTo>
                <a:cubicBezTo>
                  <a:pt x="5293379" y="630469"/>
                  <a:pt x="5291217" y="616621"/>
                  <a:pt x="5291217" y="600296"/>
                </a:cubicBezTo>
                <a:cubicBezTo>
                  <a:pt x="5291217" y="575740"/>
                  <a:pt x="5296100" y="556660"/>
                  <a:pt x="5305867" y="543056"/>
                </a:cubicBezTo>
                <a:cubicBezTo>
                  <a:pt x="5315634" y="529452"/>
                  <a:pt x="5330423" y="522650"/>
                  <a:pt x="5350236" y="522650"/>
                </a:cubicBezTo>
                <a:cubicBezTo>
                  <a:pt x="5365165" y="522650"/>
                  <a:pt x="5376955" y="526417"/>
                  <a:pt x="5385606" y="533952"/>
                </a:cubicBezTo>
                <a:cubicBezTo>
                  <a:pt x="5394257" y="541486"/>
                  <a:pt x="5399001" y="551811"/>
                  <a:pt x="5399838" y="564927"/>
                </a:cubicBezTo>
                <a:lnTo>
                  <a:pt x="5434371" y="564927"/>
                </a:lnTo>
                <a:cubicBezTo>
                  <a:pt x="5433952" y="549021"/>
                  <a:pt x="5429975" y="535870"/>
                  <a:pt x="5422441" y="525475"/>
                </a:cubicBezTo>
                <a:cubicBezTo>
                  <a:pt x="5414907" y="515081"/>
                  <a:pt x="5404826" y="507302"/>
                  <a:pt x="5392199" y="502140"/>
                </a:cubicBezTo>
                <a:cubicBezTo>
                  <a:pt x="5379572" y="496977"/>
                  <a:pt x="5365375" y="494396"/>
                  <a:pt x="5349608" y="494396"/>
                </a:cubicBezTo>
                <a:close/>
                <a:moveTo>
                  <a:pt x="5119962" y="494396"/>
                </a:moveTo>
                <a:cubicBezTo>
                  <a:pt x="5103637" y="494396"/>
                  <a:pt x="5089161" y="496768"/>
                  <a:pt x="5076535" y="501512"/>
                </a:cubicBezTo>
                <a:cubicBezTo>
                  <a:pt x="5063907" y="506256"/>
                  <a:pt x="5054001" y="513790"/>
                  <a:pt x="5046816" y="524115"/>
                </a:cubicBezTo>
                <a:cubicBezTo>
                  <a:pt x="5039630" y="534440"/>
                  <a:pt x="5036037" y="547974"/>
                  <a:pt x="5036037" y="564717"/>
                </a:cubicBezTo>
                <a:lnTo>
                  <a:pt x="5069942" y="564717"/>
                </a:lnTo>
                <a:cubicBezTo>
                  <a:pt x="5069942" y="549369"/>
                  <a:pt x="5074756" y="538137"/>
                  <a:pt x="5084383" y="531022"/>
                </a:cubicBezTo>
                <a:cubicBezTo>
                  <a:pt x="5094010" y="523906"/>
                  <a:pt x="5105870" y="520348"/>
                  <a:pt x="5119962" y="520348"/>
                </a:cubicBezTo>
                <a:cubicBezTo>
                  <a:pt x="5133217" y="520348"/>
                  <a:pt x="5144170" y="523592"/>
                  <a:pt x="5152820" y="530080"/>
                </a:cubicBezTo>
                <a:cubicBezTo>
                  <a:pt x="5161471" y="536568"/>
                  <a:pt x="5165796" y="548532"/>
                  <a:pt x="5165796" y="565973"/>
                </a:cubicBezTo>
                <a:lnTo>
                  <a:pt x="5165796" y="580205"/>
                </a:lnTo>
                <a:cubicBezTo>
                  <a:pt x="5137751" y="580484"/>
                  <a:pt x="5113265" y="582332"/>
                  <a:pt x="5092336" y="585751"/>
                </a:cubicBezTo>
                <a:cubicBezTo>
                  <a:pt x="5071407" y="589169"/>
                  <a:pt x="5055222" y="595622"/>
                  <a:pt x="5043781" y="605110"/>
                </a:cubicBezTo>
                <a:cubicBezTo>
                  <a:pt x="5032339" y="614598"/>
                  <a:pt x="5026619" y="628481"/>
                  <a:pt x="5026619" y="646759"/>
                </a:cubicBezTo>
                <a:cubicBezTo>
                  <a:pt x="5026619" y="659595"/>
                  <a:pt x="5029514" y="670374"/>
                  <a:pt x="5035305" y="679094"/>
                </a:cubicBezTo>
                <a:cubicBezTo>
                  <a:pt x="5041095" y="687814"/>
                  <a:pt x="5048838" y="694407"/>
                  <a:pt x="5058536" y="698872"/>
                </a:cubicBezTo>
                <a:cubicBezTo>
                  <a:pt x="5068232" y="703337"/>
                  <a:pt x="5078942" y="705569"/>
                  <a:pt x="5090661" y="705569"/>
                </a:cubicBezTo>
                <a:cubicBezTo>
                  <a:pt x="5107125" y="705569"/>
                  <a:pt x="5121532" y="702395"/>
                  <a:pt x="5133880" y="696046"/>
                </a:cubicBezTo>
                <a:cubicBezTo>
                  <a:pt x="5146228" y="689698"/>
                  <a:pt x="5157076" y="681292"/>
                  <a:pt x="5166424" y="670827"/>
                </a:cubicBezTo>
                <a:lnTo>
                  <a:pt x="5167889" y="701802"/>
                </a:lnTo>
                <a:lnTo>
                  <a:pt x="5200538" y="701802"/>
                </a:lnTo>
                <a:lnTo>
                  <a:pt x="5200538" y="565554"/>
                </a:lnTo>
                <a:cubicBezTo>
                  <a:pt x="5200538" y="550904"/>
                  <a:pt x="5198306" y="538940"/>
                  <a:pt x="5193841" y="529661"/>
                </a:cubicBezTo>
                <a:cubicBezTo>
                  <a:pt x="5189376" y="520383"/>
                  <a:pt x="5183342" y="513162"/>
                  <a:pt x="5175738" y="508000"/>
                </a:cubicBezTo>
                <a:cubicBezTo>
                  <a:pt x="5168133" y="502837"/>
                  <a:pt x="5159552" y="499279"/>
                  <a:pt x="5149995" y="497326"/>
                </a:cubicBezTo>
                <a:cubicBezTo>
                  <a:pt x="5140437" y="495373"/>
                  <a:pt x="5130426" y="494396"/>
                  <a:pt x="5119962" y="494396"/>
                </a:cubicBezTo>
                <a:close/>
                <a:moveTo>
                  <a:pt x="4605612" y="494396"/>
                </a:moveTo>
                <a:cubicBezTo>
                  <a:pt x="4589288" y="494396"/>
                  <a:pt x="4574812" y="496768"/>
                  <a:pt x="4562185" y="501512"/>
                </a:cubicBezTo>
                <a:cubicBezTo>
                  <a:pt x="4549557" y="506256"/>
                  <a:pt x="4539651" y="513790"/>
                  <a:pt x="4532465" y="524115"/>
                </a:cubicBezTo>
                <a:cubicBezTo>
                  <a:pt x="4525280" y="534440"/>
                  <a:pt x="4521687" y="547974"/>
                  <a:pt x="4521687" y="564717"/>
                </a:cubicBezTo>
                <a:lnTo>
                  <a:pt x="4555592" y="564717"/>
                </a:lnTo>
                <a:cubicBezTo>
                  <a:pt x="4555592" y="549369"/>
                  <a:pt x="4560406" y="538137"/>
                  <a:pt x="4570033" y="531022"/>
                </a:cubicBezTo>
                <a:cubicBezTo>
                  <a:pt x="4579660" y="523906"/>
                  <a:pt x="4591520" y="520348"/>
                  <a:pt x="4605612" y="520348"/>
                </a:cubicBezTo>
                <a:cubicBezTo>
                  <a:pt x="4618867" y="520348"/>
                  <a:pt x="4629820" y="523592"/>
                  <a:pt x="4638471" y="530080"/>
                </a:cubicBezTo>
                <a:cubicBezTo>
                  <a:pt x="4647121" y="536568"/>
                  <a:pt x="4651447" y="548532"/>
                  <a:pt x="4651447" y="565973"/>
                </a:cubicBezTo>
                <a:lnTo>
                  <a:pt x="4651447" y="580205"/>
                </a:lnTo>
                <a:cubicBezTo>
                  <a:pt x="4623402" y="580484"/>
                  <a:pt x="4598915" y="582332"/>
                  <a:pt x="4577986" y="585751"/>
                </a:cubicBezTo>
                <a:cubicBezTo>
                  <a:pt x="4557057" y="589169"/>
                  <a:pt x="4540872" y="595622"/>
                  <a:pt x="4529431" y="605110"/>
                </a:cubicBezTo>
                <a:cubicBezTo>
                  <a:pt x="4517990" y="614598"/>
                  <a:pt x="4512269" y="628481"/>
                  <a:pt x="4512269" y="646759"/>
                </a:cubicBezTo>
                <a:cubicBezTo>
                  <a:pt x="4512269" y="659595"/>
                  <a:pt x="4515164" y="670374"/>
                  <a:pt x="4520955" y="679094"/>
                </a:cubicBezTo>
                <a:cubicBezTo>
                  <a:pt x="4526745" y="687814"/>
                  <a:pt x="4534489" y="694407"/>
                  <a:pt x="4544186" y="698872"/>
                </a:cubicBezTo>
                <a:cubicBezTo>
                  <a:pt x="4553883" y="703337"/>
                  <a:pt x="4564591" y="705569"/>
                  <a:pt x="4576312" y="705569"/>
                </a:cubicBezTo>
                <a:cubicBezTo>
                  <a:pt x="4592776" y="705569"/>
                  <a:pt x="4607182" y="702395"/>
                  <a:pt x="4619530" y="696046"/>
                </a:cubicBezTo>
                <a:cubicBezTo>
                  <a:pt x="4631878" y="689698"/>
                  <a:pt x="4642726" y="681292"/>
                  <a:pt x="4652074" y="670827"/>
                </a:cubicBezTo>
                <a:lnTo>
                  <a:pt x="4653539" y="701802"/>
                </a:lnTo>
                <a:lnTo>
                  <a:pt x="4686189" y="701802"/>
                </a:lnTo>
                <a:lnTo>
                  <a:pt x="4686189" y="565554"/>
                </a:lnTo>
                <a:cubicBezTo>
                  <a:pt x="4686189" y="550904"/>
                  <a:pt x="4683956" y="538940"/>
                  <a:pt x="4679491" y="529661"/>
                </a:cubicBezTo>
                <a:cubicBezTo>
                  <a:pt x="4675027" y="520383"/>
                  <a:pt x="4668992" y="513162"/>
                  <a:pt x="4661388" y="508000"/>
                </a:cubicBezTo>
                <a:cubicBezTo>
                  <a:pt x="4653784" y="502837"/>
                  <a:pt x="4645203" y="499279"/>
                  <a:pt x="4635645" y="497326"/>
                </a:cubicBezTo>
                <a:cubicBezTo>
                  <a:pt x="4626088" y="495373"/>
                  <a:pt x="4616077" y="494396"/>
                  <a:pt x="4605612" y="494396"/>
                </a:cubicBezTo>
                <a:close/>
                <a:moveTo>
                  <a:pt x="3251806" y="494396"/>
                </a:moveTo>
                <a:cubicBezTo>
                  <a:pt x="3230878" y="494396"/>
                  <a:pt x="3213612" y="498861"/>
                  <a:pt x="3200007" y="507790"/>
                </a:cubicBezTo>
                <a:cubicBezTo>
                  <a:pt x="3186404" y="516720"/>
                  <a:pt x="3176288" y="529103"/>
                  <a:pt x="3169661" y="544939"/>
                </a:cubicBezTo>
                <a:cubicBezTo>
                  <a:pt x="3163034" y="560776"/>
                  <a:pt x="3159719" y="579088"/>
                  <a:pt x="3159719" y="599878"/>
                </a:cubicBezTo>
                <a:cubicBezTo>
                  <a:pt x="3159719" y="619830"/>
                  <a:pt x="3163138" y="637794"/>
                  <a:pt x="3169974" y="653770"/>
                </a:cubicBezTo>
                <a:cubicBezTo>
                  <a:pt x="3176811" y="669746"/>
                  <a:pt x="3187311" y="682373"/>
                  <a:pt x="3201473" y="691651"/>
                </a:cubicBezTo>
                <a:cubicBezTo>
                  <a:pt x="3215634" y="700930"/>
                  <a:pt x="3233807" y="705569"/>
                  <a:pt x="3255992" y="705569"/>
                </a:cubicBezTo>
                <a:cubicBezTo>
                  <a:pt x="3273154" y="705569"/>
                  <a:pt x="3288013" y="702744"/>
                  <a:pt x="3300571" y="697093"/>
                </a:cubicBezTo>
                <a:cubicBezTo>
                  <a:pt x="3313128" y="691442"/>
                  <a:pt x="3322895" y="683419"/>
                  <a:pt x="3329871" y="673025"/>
                </a:cubicBezTo>
                <a:cubicBezTo>
                  <a:pt x="3336848" y="662630"/>
                  <a:pt x="3340545" y="650247"/>
                  <a:pt x="3340964" y="635876"/>
                </a:cubicBezTo>
                <a:lnTo>
                  <a:pt x="3306431" y="635876"/>
                </a:lnTo>
                <a:cubicBezTo>
                  <a:pt x="3306012" y="649689"/>
                  <a:pt x="3301408" y="660258"/>
                  <a:pt x="3292618" y="667583"/>
                </a:cubicBezTo>
                <a:cubicBezTo>
                  <a:pt x="3283828" y="674908"/>
                  <a:pt x="3271619" y="678571"/>
                  <a:pt x="3255992" y="678571"/>
                </a:cubicBezTo>
                <a:cubicBezTo>
                  <a:pt x="3241343" y="678571"/>
                  <a:pt x="3229552" y="675222"/>
                  <a:pt x="3220623" y="668525"/>
                </a:cubicBezTo>
                <a:cubicBezTo>
                  <a:pt x="3211693" y="661828"/>
                  <a:pt x="3205171" y="652933"/>
                  <a:pt x="3201054" y="641840"/>
                </a:cubicBezTo>
                <a:cubicBezTo>
                  <a:pt x="3196938" y="630748"/>
                  <a:pt x="3194810" y="618574"/>
                  <a:pt x="3194671" y="605319"/>
                </a:cubicBezTo>
                <a:lnTo>
                  <a:pt x="3339917" y="605319"/>
                </a:lnTo>
                <a:cubicBezTo>
                  <a:pt x="3340196" y="604064"/>
                  <a:pt x="3340406" y="602006"/>
                  <a:pt x="3340545" y="599145"/>
                </a:cubicBezTo>
                <a:cubicBezTo>
                  <a:pt x="3340685" y="596285"/>
                  <a:pt x="3340754" y="593808"/>
                  <a:pt x="3340754" y="591716"/>
                </a:cubicBezTo>
                <a:cubicBezTo>
                  <a:pt x="3340754" y="560322"/>
                  <a:pt x="3332871" y="536254"/>
                  <a:pt x="3317105" y="519511"/>
                </a:cubicBezTo>
                <a:cubicBezTo>
                  <a:pt x="3301338" y="502768"/>
                  <a:pt x="3279572" y="494396"/>
                  <a:pt x="3251806" y="494396"/>
                </a:cubicBezTo>
                <a:close/>
                <a:moveTo>
                  <a:pt x="2921986" y="494396"/>
                </a:moveTo>
                <a:cubicBezTo>
                  <a:pt x="2906778" y="494396"/>
                  <a:pt x="2893418" y="497814"/>
                  <a:pt x="2881907" y="504651"/>
                </a:cubicBezTo>
                <a:cubicBezTo>
                  <a:pt x="2870396" y="511488"/>
                  <a:pt x="2861013" y="520348"/>
                  <a:pt x="2853757" y="531231"/>
                </a:cubicBezTo>
                <a:lnTo>
                  <a:pt x="2852711" y="497954"/>
                </a:lnTo>
                <a:lnTo>
                  <a:pt x="2818807" y="497954"/>
                </a:lnTo>
                <a:lnTo>
                  <a:pt x="2818807" y="776727"/>
                </a:lnTo>
                <a:lnTo>
                  <a:pt x="2853549" y="776727"/>
                </a:lnTo>
                <a:lnTo>
                  <a:pt x="2853549" y="673129"/>
                </a:lnTo>
                <a:cubicBezTo>
                  <a:pt x="2860106" y="683175"/>
                  <a:pt x="2868827" y="691093"/>
                  <a:pt x="2879709" y="696884"/>
                </a:cubicBezTo>
                <a:cubicBezTo>
                  <a:pt x="2890593" y="702674"/>
                  <a:pt x="2903289" y="705569"/>
                  <a:pt x="2917801" y="705569"/>
                </a:cubicBezTo>
                <a:cubicBezTo>
                  <a:pt x="2935101" y="705569"/>
                  <a:pt x="2950171" y="701558"/>
                  <a:pt x="2963006" y="693535"/>
                </a:cubicBezTo>
                <a:cubicBezTo>
                  <a:pt x="2975843" y="685512"/>
                  <a:pt x="2985785" y="673652"/>
                  <a:pt x="2992831" y="657956"/>
                </a:cubicBezTo>
                <a:cubicBezTo>
                  <a:pt x="2999876" y="642259"/>
                  <a:pt x="3003400" y="622900"/>
                  <a:pt x="3003400" y="599878"/>
                </a:cubicBezTo>
                <a:cubicBezTo>
                  <a:pt x="3003400" y="576577"/>
                  <a:pt x="3000085" y="557113"/>
                  <a:pt x="2993458" y="541486"/>
                </a:cubicBezTo>
                <a:cubicBezTo>
                  <a:pt x="2986831" y="525859"/>
                  <a:pt x="2977448" y="514104"/>
                  <a:pt x="2965310" y="506221"/>
                </a:cubicBezTo>
                <a:cubicBezTo>
                  <a:pt x="2953170" y="498338"/>
                  <a:pt x="2938729" y="494396"/>
                  <a:pt x="2921986" y="494396"/>
                </a:cubicBezTo>
                <a:close/>
                <a:moveTo>
                  <a:pt x="2310088" y="494396"/>
                </a:moveTo>
                <a:cubicBezTo>
                  <a:pt x="2293763" y="494396"/>
                  <a:pt x="2279287" y="496768"/>
                  <a:pt x="2266660" y="501512"/>
                </a:cubicBezTo>
                <a:cubicBezTo>
                  <a:pt x="2254033" y="506256"/>
                  <a:pt x="2244126" y="513790"/>
                  <a:pt x="2236941" y="524115"/>
                </a:cubicBezTo>
                <a:cubicBezTo>
                  <a:pt x="2229755" y="534440"/>
                  <a:pt x="2226163" y="547974"/>
                  <a:pt x="2226163" y="564717"/>
                </a:cubicBezTo>
                <a:lnTo>
                  <a:pt x="2260067" y="564717"/>
                </a:lnTo>
                <a:cubicBezTo>
                  <a:pt x="2260067" y="549369"/>
                  <a:pt x="2264881" y="538137"/>
                  <a:pt x="2274509" y="531022"/>
                </a:cubicBezTo>
                <a:cubicBezTo>
                  <a:pt x="2284135" y="523906"/>
                  <a:pt x="2295996" y="520348"/>
                  <a:pt x="2310088" y="520348"/>
                </a:cubicBezTo>
                <a:cubicBezTo>
                  <a:pt x="2323343" y="520348"/>
                  <a:pt x="2334295" y="523592"/>
                  <a:pt x="2342947" y="530080"/>
                </a:cubicBezTo>
                <a:cubicBezTo>
                  <a:pt x="2351597" y="536568"/>
                  <a:pt x="2355923" y="548532"/>
                  <a:pt x="2355923" y="565973"/>
                </a:cubicBezTo>
                <a:lnTo>
                  <a:pt x="2355923" y="580205"/>
                </a:lnTo>
                <a:cubicBezTo>
                  <a:pt x="2327877" y="580484"/>
                  <a:pt x="2303390" y="582332"/>
                  <a:pt x="2282461" y="585751"/>
                </a:cubicBezTo>
                <a:cubicBezTo>
                  <a:pt x="2261532" y="589169"/>
                  <a:pt x="2245347" y="595622"/>
                  <a:pt x="2233906" y="605110"/>
                </a:cubicBezTo>
                <a:cubicBezTo>
                  <a:pt x="2222465" y="614598"/>
                  <a:pt x="2216745" y="628481"/>
                  <a:pt x="2216745" y="646759"/>
                </a:cubicBezTo>
                <a:cubicBezTo>
                  <a:pt x="2216745" y="659595"/>
                  <a:pt x="2219639" y="670374"/>
                  <a:pt x="2225430" y="679094"/>
                </a:cubicBezTo>
                <a:cubicBezTo>
                  <a:pt x="2231220" y="687814"/>
                  <a:pt x="2238963" y="694407"/>
                  <a:pt x="2248661" y="698872"/>
                </a:cubicBezTo>
                <a:cubicBezTo>
                  <a:pt x="2258359" y="703337"/>
                  <a:pt x="2269067" y="705569"/>
                  <a:pt x="2280787" y="705569"/>
                </a:cubicBezTo>
                <a:cubicBezTo>
                  <a:pt x="2297251" y="705569"/>
                  <a:pt x="2311657" y="702395"/>
                  <a:pt x="2324005" y="696046"/>
                </a:cubicBezTo>
                <a:cubicBezTo>
                  <a:pt x="2336353" y="689698"/>
                  <a:pt x="2347202" y="681292"/>
                  <a:pt x="2356550" y="670827"/>
                </a:cubicBezTo>
                <a:lnTo>
                  <a:pt x="2358015" y="701802"/>
                </a:lnTo>
                <a:lnTo>
                  <a:pt x="2390665" y="701802"/>
                </a:lnTo>
                <a:lnTo>
                  <a:pt x="2390665" y="565554"/>
                </a:lnTo>
                <a:cubicBezTo>
                  <a:pt x="2390665" y="550904"/>
                  <a:pt x="2388432" y="538940"/>
                  <a:pt x="2383967" y="529661"/>
                </a:cubicBezTo>
                <a:cubicBezTo>
                  <a:pt x="2379502" y="520383"/>
                  <a:pt x="2373468" y="513162"/>
                  <a:pt x="2365863" y="508000"/>
                </a:cubicBezTo>
                <a:cubicBezTo>
                  <a:pt x="2358259" y="502837"/>
                  <a:pt x="2349678" y="499279"/>
                  <a:pt x="2340121" y="497326"/>
                </a:cubicBezTo>
                <a:cubicBezTo>
                  <a:pt x="2330563" y="495373"/>
                  <a:pt x="2320552" y="494396"/>
                  <a:pt x="2310088" y="494396"/>
                </a:cubicBezTo>
                <a:close/>
                <a:moveTo>
                  <a:pt x="1899257" y="494396"/>
                </a:moveTo>
                <a:cubicBezTo>
                  <a:pt x="1878328" y="494396"/>
                  <a:pt x="1861062" y="498861"/>
                  <a:pt x="1847458" y="507790"/>
                </a:cubicBezTo>
                <a:cubicBezTo>
                  <a:pt x="1833854" y="516720"/>
                  <a:pt x="1823739" y="529103"/>
                  <a:pt x="1817111" y="544939"/>
                </a:cubicBezTo>
                <a:cubicBezTo>
                  <a:pt x="1810484" y="560776"/>
                  <a:pt x="1807170" y="579088"/>
                  <a:pt x="1807170" y="599878"/>
                </a:cubicBezTo>
                <a:cubicBezTo>
                  <a:pt x="1807170" y="619830"/>
                  <a:pt x="1810588" y="637794"/>
                  <a:pt x="1817425" y="653770"/>
                </a:cubicBezTo>
                <a:cubicBezTo>
                  <a:pt x="1824262" y="669746"/>
                  <a:pt x="1834761" y="682373"/>
                  <a:pt x="1848923" y="691651"/>
                </a:cubicBezTo>
                <a:cubicBezTo>
                  <a:pt x="1863085" y="700930"/>
                  <a:pt x="1881258" y="705569"/>
                  <a:pt x="1903443" y="705569"/>
                </a:cubicBezTo>
                <a:cubicBezTo>
                  <a:pt x="1920605" y="705569"/>
                  <a:pt x="1935464" y="702744"/>
                  <a:pt x="1948022" y="697093"/>
                </a:cubicBezTo>
                <a:cubicBezTo>
                  <a:pt x="1960579" y="691442"/>
                  <a:pt x="1970346" y="683419"/>
                  <a:pt x="1977322" y="673025"/>
                </a:cubicBezTo>
                <a:cubicBezTo>
                  <a:pt x="1984299" y="662630"/>
                  <a:pt x="1987996" y="650247"/>
                  <a:pt x="1988414" y="635876"/>
                </a:cubicBezTo>
                <a:lnTo>
                  <a:pt x="1953882" y="635876"/>
                </a:lnTo>
                <a:cubicBezTo>
                  <a:pt x="1953463" y="649689"/>
                  <a:pt x="1948859" y="660258"/>
                  <a:pt x="1940069" y="667583"/>
                </a:cubicBezTo>
                <a:cubicBezTo>
                  <a:pt x="1931279" y="674908"/>
                  <a:pt x="1919070" y="678571"/>
                  <a:pt x="1903443" y="678571"/>
                </a:cubicBezTo>
                <a:cubicBezTo>
                  <a:pt x="1888793" y="678571"/>
                  <a:pt x="1877003" y="675222"/>
                  <a:pt x="1868073" y="668525"/>
                </a:cubicBezTo>
                <a:cubicBezTo>
                  <a:pt x="1859144" y="661828"/>
                  <a:pt x="1852621" y="652933"/>
                  <a:pt x="1848504" y="641840"/>
                </a:cubicBezTo>
                <a:cubicBezTo>
                  <a:pt x="1844388" y="630748"/>
                  <a:pt x="1842261" y="618574"/>
                  <a:pt x="1842121" y="605319"/>
                </a:cubicBezTo>
                <a:lnTo>
                  <a:pt x="1987368" y="605319"/>
                </a:lnTo>
                <a:cubicBezTo>
                  <a:pt x="1987647" y="604064"/>
                  <a:pt x="1987856" y="602006"/>
                  <a:pt x="1987996" y="599145"/>
                </a:cubicBezTo>
                <a:cubicBezTo>
                  <a:pt x="1988136" y="596285"/>
                  <a:pt x="1988205" y="593808"/>
                  <a:pt x="1988205" y="591716"/>
                </a:cubicBezTo>
                <a:cubicBezTo>
                  <a:pt x="1988205" y="560322"/>
                  <a:pt x="1980322" y="536254"/>
                  <a:pt x="1964556" y="519511"/>
                </a:cubicBezTo>
                <a:cubicBezTo>
                  <a:pt x="1948789" y="502768"/>
                  <a:pt x="1927023" y="494396"/>
                  <a:pt x="1899257" y="494396"/>
                </a:cubicBezTo>
                <a:close/>
                <a:moveTo>
                  <a:pt x="1584932" y="494396"/>
                </a:moveTo>
                <a:cubicBezTo>
                  <a:pt x="1564003" y="494396"/>
                  <a:pt x="1546737" y="498861"/>
                  <a:pt x="1533133" y="507790"/>
                </a:cubicBezTo>
                <a:cubicBezTo>
                  <a:pt x="1519529" y="516720"/>
                  <a:pt x="1509414" y="529103"/>
                  <a:pt x="1502786" y="544939"/>
                </a:cubicBezTo>
                <a:cubicBezTo>
                  <a:pt x="1496159" y="560776"/>
                  <a:pt x="1492845" y="579088"/>
                  <a:pt x="1492845" y="599878"/>
                </a:cubicBezTo>
                <a:cubicBezTo>
                  <a:pt x="1492845" y="619830"/>
                  <a:pt x="1496263" y="637794"/>
                  <a:pt x="1503100" y="653770"/>
                </a:cubicBezTo>
                <a:cubicBezTo>
                  <a:pt x="1509937" y="669746"/>
                  <a:pt x="1520436" y="682373"/>
                  <a:pt x="1534598" y="691651"/>
                </a:cubicBezTo>
                <a:cubicBezTo>
                  <a:pt x="1548760" y="700930"/>
                  <a:pt x="1566934" y="705569"/>
                  <a:pt x="1589118" y="705569"/>
                </a:cubicBezTo>
                <a:cubicBezTo>
                  <a:pt x="1606280" y="705569"/>
                  <a:pt x="1621140" y="702744"/>
                  <a:pt x="1633697" y="697093"/>
                </a:cubicBezTo>
                <a:cubicBezTo>
                  <a:pt x="1646254" y="691442"/>
                  <a:pt x="1656021" y="683419"/>
                  <a:pt x="1662997" y="673025"/>
                </a:cubicBezTo>
                <a:cubicBezTo>
                  <a:pt x="1669974" y="662630"/>
                  <a:pt x="1673671" y="650247"/>
                  <a:pt x="1674090" y="635876"/>
                </a:cubicBezTo>
                <a:lnTo>
                  <a:pt x="1639557" y="635876"/>
                </a:lnTo>
                <a:cubicBezTo>
                  <a:pt x="1639138" y="649689"/>
                  <a:pt x="1634534" y="660258"/>
                  <a:pt x="1625744" y="667583"/>
                </a:cubicBezTo>
                <a:cubicBezTo>
                  <a:pt x="1616954" y="674908"/>
                  <a:pt x="1604745" y="678571"/>
                  <a:pt x="1589118" y="678571"/>
                </a:cubicBezTo>
                <a:cubicBezTo>
                  <a:pt x="1574468" y="678571"/>
                  <a:pt x="1562678" y="675222"/>
                  <a:pt x="1553748" y="668525"/>
                </a:cubicBezTo>
                <a:cubicBezTo>
                  <a:pt x="1544819" y="661828"/>
                  <a:pt x="1538296" y="652933"/>
                  <a:pt x="1534180" y="641840"/>
                </a:cubicBezTo>
                <a:cubicBezTo>
                  <a:pt x="1530064" y="630748"/>
                  <a:pt x="1527936" y="618574"/>
                  <a:pt x="1527796" y="605319"/>
                </a:cubicBezTo>
                <a:lnTo>
                  <a:pt x="1673043" y="605319"/>
                </a:lnTo>
                <a:cubicBezTo>
                  <a:pt x="1673322" y="604064"/>
                  <a:pt x="1673532" y="602006"/>
                  <a:pt x="1673671" y="599145"/>
                </a:cubicBezTo>
                <a:cubicBezTo>
                  <a:pt x="1673811" y="596285"/>
                  <a:pt x="1673881" y="593808"/>
                  <a:pt x="1673881" y="591716"/>
                </a:cubicBezTo>
                <a:cubicBezTo>
                  <a:pt x="1673881" y="560322"/>
                  <a:pt x="1665997" y="536254"/>
                  <a:pt x="1650231" y="519511"/>
                </a:cubicBezTo>
                <a:cubicBezTo>
                  <a:pt x="1634464" y="502768"/>
                  <a:pt x="1612698" y="494396"/>
                  <a:pt x="1584932" y="494396"/>
                </a:cubicBezTo>
                <a:close/>
                <a:moveTo>
                  <a:pt x="814663" y="494396"/>
                </a:moveTo>
                <a:cubicBezTo>
                  <a:pt x="798338" y="494396"/>
                  <a:pt x="783862" y="496768"/>
                  <a:pt x="771235" y="501512"/>
                </a:cubicBezTo>
                <a:cubicBezTo>
                  <a:pt x="758608" y="506256"/>
                  <a:pt x="748702" y="513790"/>
                  <a:pt x="741516" y="524115"/>
                </a:cubicBezTo>
                <a:cubicBezTo>
                  <a:pt x="734331" y="534440"/>
                  <a:pt x="730738" y="547974"/>
                  <a:pt x="730738" y="564717"/>
                </a:cubicBezTo>
                <a:lnTo>
                  <a:pt x="764643" y="564717"/>
                </a:lnTo>
                <a:cubicBezTo>
                  <a:pt x="764643" y="549369"/>
                  <a:pt x="769456" y="538137"/>
                  <a:pt x="779084" y="531022"/>
                </a:cubicBezTo>
                <a:cubicBezTo>
                  <a:pt x="788711" y="523906"/>
                  <a:pt x="800571" y="520348"/>
                  <a:pt x="814663" y="520348"/>
                </a:cubicBezTo>
                <a:cubicBezTo>
                  <a:pt x="827918" y="520348"/>
                  <a:pt x="838870" y="523592"/>
                  <a:pt x="847521" y="530080"/>
                </a:cubicBezTo>
                <a:cubicBezTo>
                  <a:pt x="856172" y="536568"/>
                  <a:pt x="860497" y="548532"/>
                  <a:pt x="860497" y="565973"/>
                </a:cubicBezTo>
                <a:lnTo>
                  <a:pt x="860497" y="580205"/>
                </a:lnTo>
                <a:cubicBezTo>
                  <a:pt x="832452" y="580484"/>
                  <a:pt x="807965" y="582332"/>
                  <a:pt x="787037" y="585751"/>
                </a:cubicBezTo>
                <a:cubicBezTo>
                  <a:pt x="766108" y="589169"/>
                  <a:pt x="749923" y="595622"/>
                  <a:pt x="738481" y="605110"/>
                </a:cubicBezTo>
                <a:cubicBezTo>
                  <a:pt x="727040" y="614598"/>
                  <a:pt x="721320" y="628481"/>
                  <a:pt x="721320" y="646759"/>
                </a:cubicBezTo>
                <a:cubicBezTo>
                  <a:pt x="721320" y="659595"/>
                  <a:pt x="724215" y="670374"/>
                  <a:pt x="730005" y="679094"/>
                </a:cubicBezTo>
                <a:cubicBezTo>
                  <a:pt x="735795" y="687814"/>
                  <a:pt x="743539" y="694407"/>
                  <a:pt x="753236" y="698872"/>
                </a:cubicBezTo>
                <a:cubicBezTo>
                  <a:pt x="762933" y="703337"/>
                  <a:pt x="773642" y="705569"/>
                  <a:pt x="785362" y="705569"/>
                </a:cubicBezTo>
                <a:cubicBezTo>
                  <a:pt x="801826" y="705569"/>
                  <a:pt x="816232" y="702395"/>
                  <a:pt x="828580" y="696046"/>
                </a:cubicBezTo>
                <a:cubicBezTo>
                  <a:pt x="840929" y="689698"/>
                  <a:pt x="851777" y="681292"/>
                  <a:pt x="861125" y="670827"/>
                </a:cubicBezTo>
                <a:lnTo>
                  <a:pt x="862590" y="701802"/>
                </a:lnTo>
                <a:lnTo>
                  <a:pt x="895239" y="701802"/>
                </a:lnTo>
                <a:lnTo>
                  <a:pt x="895239" y="565554"/>
                </a:lnTo>
                <a:cubicBezTo>
                  <a:pt x="895239" y="550904"/>
                  <a:pt x="893007" y="538940"/>
                  <a:pt x="888542" y="529661"/>
                </a:cubicBezTo>
                <a:cubicBezTo>
                  <a:pt x="884077" y="520383"/>
                  <a:pt x="878043" y="513162"/>
                  <a:pt x="870438" y="508000"/>
                </a:cubicBezTo>
                <a:cubicBezTo>
                  <a:pt x="862834" y="502837"/>
                  <a:pt x="854253" y="499279"/>
                  <a:pt x="844696" y="497326"/>
                </a:cubicBezTo>
                <a:cubicBezTo>
                  <a:pt x="835138" y="495373"/>
                  <a:pt x="825127" y="494396"/>
                  <a:pt x="814663" y="494396"/>
                </a:cubicBezTo>
                <a:close/>
                <a:moveTo>
                  <a:pt x="584807" y="494396"/>
                </a:moveTo>
                <a:cubicBezTo>
                  <a:pt x="563878" y="494396"/>
                  <a:pt x="546612" y="498861"/>
                  <a:pt x="533008" y="507790"/>
                </a:cubicBezTo>
                <a:cubicBezTo>
                  <a:pt x="519404" y="516720"/>
                  <a:pt x="509288" y="529103"/>
                  <a:pt x="502661" y="544939"/>
                </a:cubicBezTo>
                <a:cubicBezTo>
                  <a:pt x="496033" y="560776"/>
                  <a:pt x="492720" y="579088"/>
                  <a:pt x="492720" y="599878"/>
                </a:cubicBezTo>
                <a:cubicBezTo>
                  <a:pt x="492720" y="619830"/>
                  <a:pt x="496138" y="637794"/>
                  <a:pt x="502975" y="653770"/>
                </a:cubicBezTo>
                <a:cubicBezTo>
                  <a:pt x="509812" y="669746"/>
                  <a:pt x="520311" y="682373"/>
                  <a:pt x="534473" y="691651"/>
                </a:cubicBezTo>
                <a:cubicBezTo>
                  <a:pt x="548635" y="700930"/>
                  <a:pt x="566808" y="705569"/>
                  <a:pt x="588993" y="705569"/>
                </a:cubicBezTo>
                <a:cubicBezTo>
                  <a:pt x="606155" y="705569"/>
                  <a:pt x="621014" y="702744"/>
                  <a:pt x="633571" y="697093"/>
                </a:cubicBezTo>
                <a:cubicBezTo>
                  <a:pt x="646129" y="691442"/>
                  <a:pt x="655896" y="683419"/>
                  <a:pt x="662872" y="673025"/>
                </a:cubicBezTo>
                <a:cubicBezTo>
                  <a:pt x="669848" y="662630"/>
                  <a:pt x="673546" y="650247"/>
                  <a:pt x="673964" y="635876"/>
                </a:cubicBezTo>
                <a:lnTo>
                  <a:pt x="639431" y="635876"/>
                </a:lnTo>
                <a:cubicBezTo>
                  <a:pt x="639013" y="649689"/>
                  <a:pt x="634409" y="660258"/>
                  <a:pt x="625618" y="667583"/>
                </a:cubicBezTo>
                <a:cubicBezTo>
                  <a:pt x="616828" y="674908"/>
                  <a:pt x="604620" y="678571"/>
                  <a:pt x="588993" y="678571"/>
                </a:cubicBezTo>
                <a:cubicBezTo>
                  <a:pt x="574343" y="678571"/>
                  <a:pt x="562553" y="675222"/>
                  <a:pt x="553623" y="668525"/>
                </a:cubicBezTo>
                <a:cubicBezTo>
                  <a:pt x="544693" y="661828"/>
                  <a:pt x="538170" y="652933"/>
                  <a:pt x="534054" y="641840"/>
                </a:cubicBezTo>
                <a:cubicBezTo>
                  <a:pt x="529938" y="630748"/>
                  <a:pt x="527810" y="618574"/>
                  <a:pt x="527671" y="605319"/>
                </a:cubicBezTo>
                <a:lnTo>
                  <a:pt x="672918" y="605319"/>
                </a:lnTo>
                <a:cubicBezTo>
                  <a:pt x="673197" y="604064"/>
                  <a:pt x="673406" y="602006"/>
                  <a:pt x="673546" y="599145"/>
                </a:cubicBezTo>
                <a:cubicBezTo>
                  <a:pt x="673685" y="596285"/>
                  <a:pt x="673755" y="593808"/>
                  <a:pt x="673755" y="591716"/>
                </a:cubicBezTo>
                <a:cubicBezTo>
                  <a:pt x="673755" y="560322"/>
                  <a:pt x="665872" y="536254"/>
                  <a:pt x="650105" y="519511"/>
                </a:cubicBezTo>
                <a:cubicBezTo>
                  <a:pt x="634339" y="502768"/>
                  <a:pt x="612573" y="494396"/>
                  <a:pt x="584807" y="494396"/>
                </a:cubicBezTo>
                <a:close/>
                <a:moveTo>
                  <a:pt x="3578586" y="493977"/>
                </a:moveTo>
                <a:cubicBezTo>
                  <a:pt x="3558634" y="493977"/>
                  <a:pt x="3541542" y="498233"/>
                  <a:pt x="3527310" y="506744"/>
                </a:cubicBezTo>
                <a:cubicBezTo>
                  <a:pt x="3513079" y="515255"/>
                  <a:pt x="3502231" y="527429"/>
                  <a:pt x="3494766" y="543265"/>
                </a:cubicBezTo>
                <a:cubicBezTo>
                  <a:pt x="3487301" y="559101"/>
                  <a:pt x="3483569" y="578112"/>
                  <a:pt x="3483569" y="600296"/>
                </a:cubicBezTo>
                <a:cubicBezTo>
                  <a:pt x="3483569" y="621923"/>
                  <a:pt x="3487301" y="640585"/>
                  <a:pt x="3494766" y="656281"/>
                </a:cubicBezTo>
                <a:cubicBezTo>
                  <a:pt x="3502231" y="671978"/>
                  <a:pt x="3513079" y="684047"/>
                  <a:pt x="3527310" y="692489"/>
                </a:cubicBezTo>
                <a:cubicBezTo>
                  <a:pt x="3541542" y="700930"/>
                  <a:pt x="3558634" y="705151"/>
                  <a:pt x="3578586" y="705151"/>
                </a:cubicBezTo>
                <a:cubicBezTo>
                  <a:pt x="3598957" y="705151"/>
                  <a:pt x="3616363" y="700930"/>
                  <a:pt x="3630804" y="692489"/>
                </a:cubicBezTo>
                <a:cubicBezTo>
                  <a:pt x="3645245" y="684047"/>
                  <a:pt x="3656337" y="671978"/>
                  <a:pt x="3664081" y="656281"/>
                </a:cubicBezTo>
                <a:cubicBezTo>
                  <a:pt x="3671825" y="640585"/>
                  <a:pt x="3675697" y="621923"/>
                  <a:pt x="3675697" y="600296"/>
                </a:cubicBezTo>
                <a:cubicBezTo>
                  <a:pt x="3675697" y="578112"/>
                  <a:pt x="3671825" y="559101"/>
                  <a:pt x="3664081" y="543265"/>
                </a:cubicBezTo>
                <a:cubicBezTo>
                  <a:pt x="3656337" y="527429"/>
                  <a:pt x="3645245" y="515255"/>
                  <a:pt x="3630804" y="506744"/>
                </a:cubicBezTo>
                <a:cubicBezTo>
                  <a:pt x="3616363" y="498233"/>
                  <a:pt x="3598957" y="493977"/>
                  <a:pt x="3578586" y="493977"/>
                </a:cubicBezTo>
                <a:close/>
                <a:moveTo>
                  <a:pt x="287867" y="451492"/>
                </a:moveTo>
                <a:lnTo>
                  <a:pt x="352956" y="451492"/>
                </a:lnTo>
                <a:cubicBezTo>
                  <a:pt x="370676" y="451492"/>
                  <a:pt x="384175" y="455887"/>
                  <a:pt x="393454" y="464677"/>
                </a:cubicBezTo>
                <a:cubicBezTo>
                  <a:pt x="402732" y="473467"/>
                  <a:pt x="407371" y="485745"/>
                  <a:pt x="407371" y="501512"/>
                </a:cubicBezTo>
                <a:cubicBezTo>
                  <a:pt x="407371" y="511976"/>
                  <a:pt x="404895" y="520906"/>
                  <a:pt x="399942" y="528301"/>
                </a:cubicBezTo>
                <a:cubicBezTo>
                  <a:pt x="394988" y="535696"/>
                  <a:pt x="388326" y="541347"/>
                  <a:pt x="379954" y="545253"/>
                </a:cubicBezTo>
                <a:cubicBezTo>
                  <a:pt x="371583" y="549160"/>
                  <a:pt x="362235" y="551113"/>
                  <a:pt x="351910" y="551113"/>
                </a:cubicBezTo>
                <a:lnTo>
                  <a:pt x="287867" y="551113"/>
                </a:lnTo>
                <a:close/>
                <a:moveTo>
                  <a:pt x="4902371" y="451282"/>
                </a:moveTo>
                <a:lnTo>
                  <a:pt x="4902371" y="497954"/>
                </a:lnTo>
                <a:lnTo>
                  <a:pt x="4868257" y="497954"/>
                </a:lnTo>
                <a:lnTo>
                  <a:pt x="4868257" y="526208"/>
                </a:lnTo>
                <a:lnTo>
                  <a:pt x="4902371" y="526208"/>
                </a:lnTo>
                <a:lnTo>
                  <a:pt x="4902371" y="635876"/>
                </a:lnTo>
                <a:cubicBezTo>
                  <a:pt x="4902371" y="649689"/>
                  <a:pt x="4904010" y="661514"/>
                  <a:pt x="4907289" y="671350"/>
                </a:cubicBezTo>
                <a:cubicBezTo>
                  <a:pt x="4910568" y="681187"/>
                  <a:pt x="4916602" y="688721"/>
                  <a:pt x="4925393" y="693954"/>
                </a:cubicBezTo>
                <a:cubicBezTo>
                  <a:pt x="4934183" y="699186"/>
                  <a:pt x="4946810" y="701802"/>
                  <a:pt x="4963274" y="701802"/>
                </a:cubicBezTo>
                <a:lnTo>
                  <a:pt x="4987761" y="701802"/>
                </a:lnTo>
                <a:lnTo>
                  <a:pt x="4987761" y="673548"/>
                </a:lnTo>
                <a:lnTo>
                  <a:pt x="4965576" y="673548"/>
                </a:lnTo>
                <a:cubicBezTo>
                  <a:pt x="4953159" y="673548"/>
                  <a:pt x="4945310" y="670164"/>
                  <a:pt x="4942031" y="663397"/>
                </a:cubicBezTo>
                <a:cubicBezTo>
                  <a:pt x="4938752" y="656630"/>
                  <a:pt x="4937113" y="646898"/>
                  <a:pt x="4937113" y="634201"/>
                </a:cubicBezTo>
                <a:lnTo>
                  <a:pt x="4937113" y="526208"/>
                </a:lnTo>
                <a:lnTo>
                  <a:pt x="4987342" y="526208"/>
                </a:lnTo>
                <a:lnTo>
                  <a:pt x="4987342" y="497954"/>
                </a:lnTo>
                <a:lnTo>
                  <a:pt x="4937113" y="497954"/>
                </a:lnTo>
                <a:lnTo>
                  <a:pt x="4937113" y="451282"/>
                </a:lnTo>
                <a:close/>
                <a:moveTo>
                  <a:pt x="4759496" y="451282"/>
                </a:moveTo>
                <a:lnTo>
                  <a:pt x="4759496" y="497954"/>
                </a:lnTo>
                <a:lnTo>
                  <a:pt x="4725382" y="497954"/>
                </a:lnTo>
                <a:lnTo>
                  <a:pt x="4725382" y="526208"/>
                </a:lnTo>
                <a:lnTo>
                  <a:pt x="4759496" y="526208"/>
                </a:lnTo>
                <a:lnTo>
                  <a:pt x="4759496" y="635876"/>
                </a:lnTo>
                <a:cubicBezTo>
                  <a:pt x="4759496" y="649689"/>
                  <a:pt x="4761135" y="661514"/>
                  <a:pt x="4764414" y="671350"/>
                </a:cubicBezTo>
                <a:cubicBezTo>
                  <a:pt x="4767693" y="681187"/>
                  <a:pt x="4773727" y="688721"/>
                  <a:pt x="4782518" y="693954"/>
                </a:cubicBezTo>
                <a:cubicBezTo>
                  <a:pt x="4791308" y="699186"/>
                  <a:pt x="4803935" y="701802"/>
                  <a:pt x="4820399" y="701802"/>
                </a:cubicBezTo>
                <a:lnTo>
                  <a:pt x="4844886" y="701802"/>
                </a:lnTo>
                <a:lnTo>
                  <a:pt x="4844886" y="673548"/>
                </a:lnTo>
                <a:lnTo>
                  <a:pt x="4822701" y="673548"/>
                </a:lnTo>
                <a:cubicBezTo>
                  <a:pt x="4810283" y="673548"/>
                  <a:pt x="4802435" y="670164"/>
                  <a:pt x="4799156" y="663397"/>
                </a:cubicBezTo>
                <a:cubicBezTo>
                  <a:pt x="4795878" y="656630"/>
                  <a:pt x="4794238" y="646898"/>
                  <a:pt x="4794238" y="634201"/>
                </a:cubicBezTo>
                <a:lnTo>
                  <a:pt x="4794238" y="526208"/>
                </a:lnTo>
                <a:lnTo>
                  <a:pt x="4844467" y="526208"/>
                </a:lnTo>
                <a:lnTo>
                  <a:pt x="4844467" y="497954"/>
                </a:lnTo>
                <a:lnTo>
                  <a:pt x="4794238" y="497954"/>
                </a:lnTo>
                <a:lnTo>
                  <a:pt x="4794238" y="451282"/>
                </a:lnTo>
                <a:close/>
                <a:moveTo>
                  <a:pt x="5495330" y="420098"/>
                </a:moveTo>
                <a:lnTo>
                  <a:pt x="5495330" y="701802"/>
                </a:lnTo>
                <a:lnTo>
                  <a:pt x="5530281" y="701802"/>
                </a:lnTo>
                <a:lnTo>
                  <a:pt x="5530281" y="595901"/>
                </a:lnTo>
                <a:lnTo>
                  <a:pt x="5628438" y="701802"/>
                </a:lnTo>
                <a:lnTo>
                  <a:pt x="5671970" y="701802"/>
                </a:lnTo>
                <a:lnTo>
                  <a:pt x="5571511" y="593390"/>
                </a:lnTo>
                <a:lnTo>
                  <a:pt x="5663598" y="497954"/>
                </a:lnTo>
                <a:lnTo>
                  <a:pt x="5622368" y="497954"/>
                </a:lnTo>
                <a:lnTo>
                  <a:pt x="5530281" y="594018"/>
                </a:lnTo>
                <a:lnTo>
                  <a:pt x="5530281" y="420098"/>
                </a:lnTo>
                <a:close/>
                <a:moveTo>
                  <a:pt x="4193544" y="420098"/>
                </a:moveTo>
                <a:lnTo>
                  <a:pt x="4193544" y="701802"/>
                </a:lnTo>
                <a:lnTo>
                  <a:pt x="4373324" y="701802"/>
                </a:lnTo>
                <a:lnTo>
                  <a:pt x="4373324" y="670408"/>
                </a:lnTo>
                <a:lnTo>
                  <a:pt x="4231216" y="670408"/>
                </a:lnTo>
                <a:lnTo>
                  <a:pt x="4231216" y="572252"/>
                </a:lnTo>
                <a:lnTo>
                  <a:pt x="4362022" y="572252"/>
                </a:lnTo>
                <a:lnTo>
                  <a:pt x="4362022" y="541277"/>
                </a:lnTo>
                <a:lnTo>
                  <a:pt x="4231216" y="541277"/>
                </a:lnTo>
                <a:lnTo>
                  <a:pt x="4231216" y="451492"/>
                </a:lnTo>
                <a:lnTo>
                  <a:pt x="4373324" y="451492"/>
                </a:lnTo>
                <a:lnTo>
                  <a:pt x="4373324" y="420098"/>
                </a:lnTo>
                <a:close/>
                <a:moveTo>
                  <a:pt x="3801224" y="420098"/>
                </a:moveTo>
                <a:cubicBezTo>
                  <a:pt x="3788667" y="420098"/>
                  <a:pt x="3778446" y="421598"/>
                  <a:pt x="3770563" y="424598"/>
                </a:cubicBezTo>
                <a:cubicBezTo>
                  <a:pt x="3762680" y="427598"/>
                  <a:pt x="3756541" y="431923"/>
                  <a:pt x="3752146" y="437574"/>
                </a:cubicBezTo>
                <a:cubicBezTo>
                  <a:pt x="3747750" y="443225"/>
                  <a:pt x="3744681" y="450166"/>
                  <a:pt x="3742937" y="458398"/>
                </a:cubicBezTo>
                <a:cubicBezTo>
                  <a:pt x="3741192" y="466630"/>
                  <a:pt x="3740321" y="475909"/>
                  <a:pt x="3740321" y="486234"/>
                </a:cubicBezTo>
                <a:lnTo>
                  <a:pt x="3740321" y="497954"/>
                </a:lnTo>
                <a:lnTo>
                  <a:pt x="3706206" y="497954"/>
                </a:lnTo>
                <a:lnTo>
                  <a:pt x="3706206" y="526208"/>
                </a:lnTo>
                <a:lnTo>
                  <a:pt x="3740321" y="526208"/>
                </a:lnTo>
                <a:lnTo>
                  <a:pt x="3740321" y="701802"/>
                </a:lnTo>
                <a:lnTo>
                  <a:pt x="3775063" y="701802"/>
                </a:lnTo>
                <a:lnTo>
                  <a:pt x="3775063" y="526208"/>
                </a:lnTo>
                <a:lnTo>
                  <a:pt x="3822571" y="526208"/>
                </a:lnTo>
                <a:lnTo>
                  <a:pt x="3822571" y="497954"/>
                </a:lnTo>
                <a:lnTo>
                  <a:pt x="3775063" y="497954"/>
                </a:lnTo>
                <a:lnTo>
                  <a:pt x="3775063" y="486652"/>
                </a:lnTo>
                <a:cubicBezTo>
                  <a:pt x="3775063" y="473955"/>
                  <a:pt x="3776702" y="464258"/>
                  <a:pt x="3779981" y="457561"/>
                </a:cubicBezTo>
                <a:cubicBezTo>
                  <a:pt x="3783260" y="450864"/>
                  <a:pt x="3791108" y="447515"/>
                  <a:pt x="3803526" y="447515"/>
                </a:cubicBezTo>
                <a:lnTo>
                  <a:pt x="3822362" y="447515"/>
                </a:lnTo>
                <a:lnTo>
                  <a:pt x="3822362" y="420098"/>
                </a:lnTo>
                <a:close/>
                <a:moveTo>
                  <a:pt x="3054629" y="420098"/>
                </a:moveTo>
                <a:lnTo>
                  <a:pt x="3054629" y="635876"/>
                </a:lnTo>
                <a:cubicBezTo>
                  <a:pt x="3054629" y="649689"/>
                  <a:pt x="3056233" y="661514"/>
                  <a:pt x="3059442" y="671350"/>
                </a:cubicBezTo>
                <a:cubicBezTo>
                  <a:pt x="3062651" y="681187"/>
                  <a:pt x="3068651" y="688721"/>
                  <a:pt x="3077441" y="693954"/>
                </a:cubicBezTo>
                <a:cubicBezTo>
                  <a:pt x="3086231" y="699186"/>
                  <a:pt x="3098927" y="701802"/>
                  <a:pt x="3115531" y="701802"/>
                </a:cubicBezTo>
                <a:lnTo>
                  <a:pt x="3127252" y="701802"/>
                </a:lnTo>
                <a:lnTo>
                  <a:pt x="3127252" y="673339"/>
                </a:lnTo>
                <a:lnTo>
                  <a:pt x="3117833" y="673339"/>
                </a:lnTo>
                <a:cubicBezTo>
                  <a:pt x="3105415" y="673339"/>
                  <a:pt x="3097568" y="669990"/>
                  <a:pt x="3094288" y="663293"/>
                </a:cubicBezTo>
                <a:cubicBezTo>
                  <a:pt x="3091009" y="656595"/>
                  <a:pt x="3089371" y="646898"/>
                  <a:pt x="3089371" y="634201"/>
                </a:cubicBezTo>
                <a:lnTo>
                  <a:pt x="3089371" y="420098"/>
                </a:lnTo>
                <a:close/>
                <a:moveTo>
                  <a:pt x="1448550" y="420098"/>
                </a:moveTo>
                <a:cubicBezTo>
                  <a:pt x="1435993" y="420098"/>
                  <a:pt x="1425772" y="421598"/>
                  <a:pt x="1417889" y="424598"/>
                </a:cubicBezTo>
                <a:cubicBezTo>
                  <a:pt x="1410006" y="427598"/>
                  <a:pt x="1403867" y="431923"/>
                  <a:pt x="1399472" y="437574"/>
                </a:cubicBezTo>
                <a:cubicBezTo>
                  <a:pt x="1395076" y="443225"/>
                  <a:pt x="1392007" y="450166"/>
                  <a:pt x="1390263" y="458398"/>
                </a:cubicBezTo>
                <a:cubicBezTo>
                  <a:pt x="1388519" y="466630"/>
                  <a:pt x="1387647" y="475909"/>
                  <a:pt x="1387647" y="486234"/>
                </a:cubicBezTo>
                <a:lnTo>
                  <a:pt x="1387647" y="497954"/>
                </a:lnTo>
                <a:lnTo>
                  <a:pt x="1353533" y="497954"/>
                </a:lnTo>
                <a:lnTo>
                  <a:pt x="1353533" y="526208"/>
                </a:lnTo>
                <a:lnTo>
                  <a:pt x="1387647" y="526208"/>
                </a:lnTo>
                <a:lnTo>
                  <a:pt x="1387647" y="701802"/>
                </a:lnTo>
                <a:lnTo>
                  <a:pt x="1422389" y="701802"/>
                </a:lnTo>
                <a:lnTo>
                  <a:pt x="1422389" y="526208"/>
                </a:lnTo>
                <a:lnTo>
                  <a:pt x="1469897" y="526208"/>
                </a:lnTo>
                <a:lnTo>
                  <a:pt x="1469897" y="497954"/>
                </a:lnTo>
                <a:lnTo>
                  <a:pt x="1422389" y="497954"/>
                </a:lnTo>
                <a:lnTo>
                  <a:pt x="1422389" y="486652"/>
                </a:lnTo>
                <a:cubicBezTo>
                  <a:pt x="1422389" y="473955"/>
                  <a:pt x="1424028" y="464258"/>
                  <a:pt x="1427307" y="457561"/>
                </a:cubicBezTo>
                <a:cubicBezTo>
                  <a:pt x="1430586" y="450864"/>
                  <a:pt x="1438434" y="447515"/>
                  <a:pt x="1450852" y="447515"/>
                </a:cubicBezTo>
                <a:lnTo>
                  <a:pt x="1469688" y="447515"/>
                </a:lnTo>
                <a:lnTo>
                  <a:pt x="1469688" y="420098"/>
                </a:lnTo>
                <a:close/>
                <a:moveTo>
                  <a:pt x="1159153" y="420098"/>
                </a:moveTo>
                <a:lnTo>
                  <a:pt x="1159153" y="635876"/>
                </a:lnTo>
                <a:cubicBezTo>
                  <a:pt x="1159153" y="649689"/>
                  <a:pt x="1160758" y="661514"/>
                  <a:pt x="1163967" y="671350"/>
                </a:cubicBezTo>
                <a:cubicBezTo>
                  <a:pt x="1167176" y="681187"/>
                  <a:pt x="1173176" y="688721"/>
                  <a:pt x="1181966" y="693954"/>
                </a:cubicBezTo>
                <a:cubicBezTo>
                  <a:pt x="1190756" y="699186"/>
                  <a:pt x="1203453" y="701802"/>
                  <a:pt x="1220057" y="701802"/>
                </a:cubicBezTo>
                <a:lnTo>
                  <a:pt x="1231777" y="701802"/>
                </a:lnTo>
                <a:lnTo>
                  <a:pt x="1231777" y="673339"/>
                </a:lnTo>
                <a:lnTo>
                  <a:pt x="1222359" y="673339"/>
                </a:lnTo>
                <a:cubicBezTo>
                  <a:pt x="1209941" y="673339"/>
                  <a:pt x="1202093" y="669990"/>
                  <a:pt x="1198814" y="663293"/>
                </a:cubicBezTo>
                <a:cubicBezTo>
                  <a:pt x="1195535" y="656595"/>
                  <a:pt x="1193896" y="646898"/>
                  <a:pt x="1193896" y="634201"/>
                </a:cubicBezTo>
                <a:lnTo>
                  <a:pt x="1193896" y="420098"/>
                </a:lnTo>
                <a:close/>
                <a:moveTo>
                  <a:pt x="959128" y="420098"/>
                </a:moveTo>
                <a:lnTo>
                  <a:pt x="959128" y="635876"/>
                </a:lnTo>
                <a:cubicBezTo>
                  <a:pt x="959128" y="649689"/>
                  <a:pt x="960733" y="661514"/>
                  <a:pt x="963942" y="671350"/>
                </a:cubicBezTo>
                <a:cubicBezTo>
                  <a:pt x="967151" y="681187"/>
                  <a:pt x="973151" y="688721"/>
                  <a:pt x="981941" y="693954"/>
                </a:cubicBezTo>
                <a:cubicBezTo>
                  <a:pt x="990731" y="699186"/>
                  <a:pt x="1003428" y="701802"/>
                  <a:pt x="1020032" y="701802"/>
                </a:cubicBezTo>
                <a:lnTo>
                  <a:pt x="1031752" y="701802"/>
                </a:lnTo>
                <a:lnTo>
                  <a:pt x="1031752" y="673339"/>
                </a:lnTo>
                <a:lnTo>
                  <a:pt x="1022334" y="673339"/>
                </a:lnTo>
                <a:cubicBezTo>
                  <a:pt x="1009916" y="673339"/>
                  <a:pt x="1002068" y="669990"/>
                  <a:pt x="998789" y="663293"/>
                </a:cubicBezTo>
                <a:cubicBezTo>
                  <a:pt x="995510" y="656595"/>
                  <a:pt x="993870" y="646898"/>
                  <a:pt x="993870" y="634201"/>
                </a:cubicBezTo>
                <a:lnTo>
                  <a:pt x="993870" y="420098"/>
                </a:lnTo>
                <a:close/>
                <a:moveTo>
                  <a:pt x="250195" y="420098"/>
                </a:moveTo>
                <a:lnTo>
                  <a:pt x="250195" y="701802"/>
                </a:lnTo>
                <a:lnTo>
                  <a:pt x="287867" y="701802"/>
                </a:lnTo>
                <a:lnTo>
                  <a:pt x="287867" y="582507"/>
                </a:lnTo>
                <a:lnTo>
                  <a:pt x="354002" y="582507"/>
                </a:lnTo>
                <a:cubicBezTo>
                  <a:pt x="364746" y="582507"/>
                  <a:pt x="373327" y="584635"/>
                  <a:pt x="379745" y="588890"/>
                </a:cubicBezTo>
                <a:cubicBezTo>
                  <a:pt x="386163" y="593146"/>
                  <a:pt x="391291" y="599355"/>
                  <a:pt x="395128" y="607517"/>
                </a:cubicBezTo>
                <a:cubicBezTo>
                  <a:pt x="398965" y="615679"/>
                  <a:pt x="402279" y="625551"/>
                  <a:pt x="405069" y="637131"/>
                </a:cubicBezTo>
                <a:lnTo>
                  <a:pt x="421184" y="701802"/>
                </a:lnTo>
                <a:lnTo>
                  <a:pt x="459694" y="701802"/>
                </a:lnTo>
                <a:lnTo>
                  <a:pt x="441276" y="631271"/>
                </a:lnTo>
                <a:cubicBezTo>
                  <a:pt x="437928" y="618016"/>
                  <a:pt x="433986" y="606889"/>
                  <a:pt x="429451" y="597890"/>
                </a:cubicBezTo>
                <a:cubicBezTo>
                  <a:pt x="424917" y="588890"/>
                  <a:pt x="419231" y="581739"/>
                  <a:pt x="412394" y="576437"/>
                </a:cubicBezTo>
                <a:cubicBezTo>
                  <a:pt x="405558" y="571135"/>
                  <a:pt x="396837" y="567717"/>
                  <a:pt x="386233" y="566182"/>
                </a:cubicBezTo>
                <a:cubicBezTo>
                  <a:pt x="405488" y="561717"/>
                  <a:pt x="420103" y="553206"/>
                  <a:pt x="430079" y="540649"/>
                </a:cubicBezTo>
                <a:cubicBezTo>
                  <a:pt x="440055" y="528091"/>
                  <a:pt x="445043" y="512883"/>
                  <a:pt x="445043" y="495024"/>
                </a:cubicBezTo>
                <a:cubicBezTo>
                  <a:pt x="445043" y="477444"/>
                  <a:pt x="441067" y="463142"/>
                  <a:pt x="433114" y="452119"/>
                </a:cubicBezTo>
                <a:cubicBezTo>
                  <a:pt x="425161" y="441097"/>
                  <a:pt x="414522" y="433004"/>
                  <a:pt x="401197" y="427842"/>
                </a:cubicBezTo>
                <a:cubicBezTo>
                  <a:pt x="387873" y="422679"/>
                  <a:pt x="373048" y="420098"/>
                  <a:pt x="356723" y="420098"/>
                </a:cubicBezTo>
                <a:close/>
                <a:moveTo>
                  <a:pt x="1293127" y="419052"/>
                </a:moveTo>
                <a:cubicBezTo>
                  <a:pt x="1286569" y="419052"/>
                  <a:pt x="1281302" y="420970"/>
                  <a:pt x="1277325" y="424807"/>
                </a:cubicBezTo>
                <a:cubicBezTo>
                  <a:pt x="1273349" y="428644"/>
                  <a:pt x="1271361" y="433493"/>
                  <a:pt x="1271361" y="439353"/>
                </a:cubicBezTo>
                <a:cubicBezTo>
                  <a:pt x="1271361" y="445213"/>
                  <a:pt x="1273349" y="450061"/>
                  <a:pt x="1277325" y="453898"/>
                </a:cubicBezTo>
                <a:cubicBezTo>
                  <a:pt x="1281302" y="457735"/>
                  <a:pt x="1286569" y="459654"/>
                  <a:pt x="1293127" y="459654"/>
                </a:cubicBezTo>
                <a:cubicBezTo>
                  <a:pt x="1299685" y="459654"/>
                  <a:pt x="1304986" y="457735"/>
                  <a:pt x="1309033" y="453898"/>
                </a:cubicBezTo>
                <a:cubicBezTo>
                  <a:pt x="1313079" y="450061"/>
                  <a:pt x="1315102" y="445213"/>
                  <a:pt x="1315102" y="439353"/>
                </a:cubicBezTo>
                <a:cubicBezTo>
                  <a:pt x="1315102" y="433493"/>
                  <a:pt x="1313079" y="428644"/>
                  <a:pt x="1309033" y="424807"/>
                </a:cubicBezTo>
                <a:cubicBezTo>
                  <a:pt x="1304986" y="420970"/>
                  <a:pt x="1299685" y="419052"/>
                  <a:pt x="1293127" y="419052"/>
                </a:cubicBezTo>
                <a:close/>
                <a:moveTo>
                  <a:pt x="4036623" y="416331"/>
                </a:moveTo>
                <a:cubicBezTo>
                  <a:pt x="4017229" y="416331"/>
                  <a:pt x="4000486" y="419191"/>
                  <a:pt x="3986394" y="424912"/>
                </a:cubicBezTo>
                <a:cubicBezTo>
                  <a:pt x="3972302" y="430632"/>
                  <a:pt x="3961489" y="438969"/>
                  <a:pt x="3953954" y="449922"/>
                </a:cubicBezTo>
                <a:cubicBezTo>
                  <a:pt x="3946420" y="460875"/>
                  <a:pt x="3942652" y="474374"/>
                  <a:pt x="3942652" y="490419"/>
                </a:cubicBezTo>
                <a:cubicBezTo>
                  <a:pt x="3942652" y="505628"/>
                  <a:pt x="3945966" y="518185"/>
                  <a:pt x="3952594" y="528091"/>
                </a:cubicBezTo>
                <a:cubicBezTo>
                  <a:pt x="3959221" y="537998"/>
                  <a:pt x="3969372" y="546265"/>
                  <a:pt x="3983045" y="552892"/>
                </a:cubicBezTo>
                <a:cubicBezTo>
                  <a:pt x="3996719" y="559520"/>
                  <a:pt x="4014160" y="565624"/>
                  <a:pt x="4035368" y="571205"/>
                </a:cubicBezTo>
                <a:cubicBezTo>
                  <a:pt x="4053367" y="575810"/>
                  <a:pt x="4067703" y="580449"/>
                  <a:pt x="4078377" y="585123"/>
                </a:cubicBezTo>
                <a:cubicBezTo>
                  <a:pt x="4089051" y="589797"/>
                  <a:pt x="4096690" y="595274"/>
                  <a:pt x="4101294" y="601552"/>
                </a:cubicBezTo>
                <a:cubicBezTo>
                  <a:pt x="4105898" y="607831"/>
                  <a:pt x="4108201" y="615854"/>
                  <a:pt x="4108201" y="625621"/>
                </a:cubicBezTo>
                <a:cubicBezTo>
                  <a:pt x="4108201" y="636922"/>
                  <a:pt x="4105270" y="646166"/>
                  <a:pt x="4099410" y="653351"/>
                </a:cubicBezTo>
                <a:cubicBezTo>
                  <a:pt x="4093550" y="660537"/>
                  <a:pt x="4085702" y="665909"/>
                  <a:pt x="4075865" y="669467"/>
                </a:cubicBezTo>
                <a:cubicBezTo>
                  <a:pt x="4066029" y="673025"/>
                  <a:pt x="4055180" y="674804"/>
                  <a:pt x="4043321" y="674804"/>
                </a:cubicBezTo>
                <a:cubicBezTo>
                  <a:pt x="4030484" y="674804"/>
                  <a:pt x="4018694" y="673059"/>
                  <a:pt x="4007951" y="669571"/>
                </a:cubicBezTo>
                <a:cubicBezTo>
                  <a:pt x="3997207" y="666083"/>
                  <a:pt x="3988592" y="660083"/>
                  <a:pt x="3982104" y="651572"/>
                </a:cubicBezTo>
                <a:cubicBezTo>
                  <a:pt x="3975616" y="643061"/>
                  <a:pt x="3972372" y="631341"/>
                  <a:pt x="3972372" y="616412"/>
                </a:cubicBezTo>
                <a:lnTo>
                  <a:pt x="3934490" y="616412"/>
                </a:lnTo>
                <a:cubicBezTo>
                  <a:pt x="3934490" y="637341"/>
                  <a:pt x="3939269" y="654363"/>
                  <a:pt x="3948827" y="667478"/>
                </a:cubicBezTo>
                <a:cubicBezTo>
                  <a:pt x="3958384" y="680594"/>
                  <a:pt x="3971255" y="690221"/>
                  <a:pt x="3987440" y="696360"/>
                </a:cubicBezTo>
                <a:cubicBezTo>
                  <a:pt x="4003626" y="702499"/>
                  <a:pt x="4021764" y="705569"/>
                  <a:pt x="4041856" y="705569"/>
                </a:cubicBezTo>
                <a:cubicBezTo>
                  <a:pt x="4061529" y="705569"/>
                  <a:pt x="4079179" y="702569"/>
                  <a:pt x="4094806" y="696570"/>
                </a:cubicBezTo>
                <a:cubicBezTo>
                  <a:pt x="4110433" y="690570"/>
                  <a:pt x="4122781" y="681605"/>
                  <a:pt x="4131850" y="669676"/>
                </a:cubicBezTo>
                <a:cubicBezTo>
                  <a:pt x="4140919" y="657746"/>
                  <a:pt x="4145454" y="642712"/>
                  <a:pt x="4145454" y="624574"/>
                </a:cubicBezTo>
                <a:cubicBezTo>
                  <a:pt x="4145454" y="607552"/>
                  <a:pt x="4142245" y="593808"/>
                  <a:pt x="4135827" y="583344"/>
                </a:cubicBezTo>
                <a:cubicBezTo>
                  <a:pt x="4129409" y="572880"/>
                  <a:pt x="4119398" y="564299"/>
                  <a:pt x="4105794" y="557601"/>
                </a:cubicBezTo>
                <a:cubicBezTo>
                  <a:pt x="4092190" y="550904"/>
                  <a:pt x="4074505" y="544625"/>
                  <a:pt x="4052739" y="538765"/>
                </a:cubicBezTo>
                <a:cubicBezTo>
                  <a:pt x="4033903" y="533882"/>
                  <a:pt x="4019218" y="529208"/>
                  <a:pt x="4008683" y="524743"/>
                </a:cubicBezTo>
                <a:cubicBezTo>
                  <a:pt x="3998149" y="520278"/>
                  <a:pt x="3990719" y="515290"/>
                  <a:pt x="3986394" y="509779"/>
                </a:cubicBezTo>
                <a:cubicBezTo>
                  <a:pt x="3982069" y="504267"/>
                  <a:pt x="3979906" y="497396"/>
                  <a:pt x="3979906" y="489164"/>
                </a:cubicBezTo>
                <a:cubicBezTo>
                  <a:pt x="3979906" y="475351"/>
                  <a:pt x="3984894" y="464851"/>
                  <a:pt x="3994870" y="457666"/>
                </a:cubicBezTo>
                <a:cubicBezTo>
                  <a:pt x="4004846" y="450480"/>
                  <a:pt x="4018834" y="446887"/>
                  <a:pt x="4036833" y="446887"/>
                </a:cubicBezTo>
                <a:cubicBezTo>
                  <a:pt x="4054274" y="446887"/>
                  <a:pt x="4068924" y="450968"/>
                  <a:pt x="4080784" y="459131"/>
                </a:cubicBezTo>
                <a:cubicBezTo>
                  <a:pt x="4092643" y="467293"/>
                  <a:pt x="4098503" y="479327"/>
                  <a:pt x="4098364" y="495233"/>
                </a:cubicBezTo>
                <a:lnTo>
                  <a:pt x="4136036" y="495233"/>
                </a:lnTo>
                <a:cubicBezTo>
                  <a:pt x="4136036" y="477792"/>
                  <a:pt x="4131536" y="463212"/>
                  <a:pt x="4122537" y="451492"/>
                </a:cubicBezTo>
                <a:cubicBezTo>
                  <a:pt x="4113537" y="439771"/>
                  <a:pt x="4101503" y="430981"/>
                  <a:pt x="4086434" y="425121"/>
                </a:cubicBezTo>
                <a:cubicBezTo>
                  <a:pt x="4071366" y="419261"/>
                  <a:pt x="4054762" y="416331"/>
                  <a:pt x="4036623" y="416331"/>
                </a:cubicBezTo>
                <a:close/>
                <a:moveTo>
                  <a:pt x="0" y="0"/>
                </a:moveTo>
                <a:lnTo>
                  <a:pt x="6507479" y="0"/>
                </a:lnTo>
                <a:lnTo>
                  <a:pt x="650747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0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07F25B-F5A2-9F2D-1E88-809DFBD80C15}"/>
              </a:ext>
            </a:extLst>
          </p:cNvPr>
          <p:cNvSpPr/>
          <p:nvPr/>
        </p:nvSpPr>
        <p:spPr>
          <a:xfrm>
            <a:off x="-12192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39755-BF59-2B3F-717F-4A4BC7877BA0}"/>
              </a:ext>
            </a:extLst>
          </p:cNvPr>
          <p:cNvSpPr txBox="1"/>
          <p:nvPr/>
        </p:nvSpPr>
        <p:spPr>
          <a:xfrm>
            <a:off x="0" y="256032"/>
            <a:ext cx="58765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Deepfake Attack on UK Energy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62274-BF3B-2393-9D60-6A1615B1EE28}"/>
              </a:ext>
            </a:extLst>
          </p:cNvPr>
          <p:cNvSpPr txBox="1"/>
          <p:nvPr/>
        </p:nvSpPr>
        <p:spPr>
          <a:xfrm>
            <a:off x="73475" y="1451146"/>
            <a:ext cx="5876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- In 2019, the CEO of a UK energy company </a:t>
            </a:r>
          </a:p>
          <a:p>
            <a:r>
              <a:rPr lang="en-US" sz="2000" dirty="0">
                <a:latin typeface="Aptos" panose="020B0004020202020204" pitchFamily="34" charset="0"/>
              </a:rPr>
              <a:t>- received a phone call from someone who sounded exactly like his boss</a:t>
            </a:r>
          </a:p>
          <a:p>
            <a:r>
              <a:rPr lang="en-US" sz="2000" dirty="0">
                <a:latin typeface="Aptos" panose="020B0004020202020204" pitchFamily="34" charset="0"/>
              </a:rPr>
              <a:t>- convinced that the CEO transferred $243,000 to a "Hungarian supplier” to a scammer bank account</a:t>
            </a:r>
          </a:p>
        </p:txBody>
      </p:sp>
    </p:spTree>
    <p:extLst>
      <p:ext uri="{BB962C8B-B14F-4D97-AF65-F5344CB8AC3E}">
        <p14:creationId xmlns:p14="http://schemas.microsoft.com/office/powerpoint/2010/main" val="410724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56BA3-5848-C603-E12F-888D5082F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47C459-E709-9E0B-654F-95879933CFDF}"/>
              </a:ext>
            </a:extLst>
          </p:cNvPr>
          <p:cNvSpPr/>
          <p:nvPr/>
        </p:nvSpPr>
        <p:spPr>
          <a:xfrm>
            <a:off x="3093720" y="1394460"/>
            <a:ext cx="7044629" cy="4409439"/>
          </a:xfrm>
          <a:custGeom>
            <a:avLst/>
            <a:gdLst/>
            <a:ahLst/>
            <a:cxnLst/>
            <a:rect l="l" t="t" r="r" b="b"/>
            <a:pathLst>
              <a:path w="6992749" h="4374207">
                <a:moveTo>
                  <a:pt x="3531524" y="4181619"/>
                </a:moveTo>
                <a:cubicBezTo>
                  <a:pt x="3557070" y="4181619"/>
                  <a:pt x="3578717" y="4190659"/>
                  <a:pt x="3596466" y="4208740"/>
                </a:cubicBezTo>
                <a:cubicBezTo>
                  <a:pt x="3614216" y="4226821"/>
                  <a:pt x="3623090" y="4248635"/>
                  <a:pt x="3623090" y="4274181"/>
                </a:cubicBezTo>
                <a:cubicBezTo>
                  <a:pt x="3623090" y="4299726"/>
                  <a:pt x="3614216" y="4321789"/>
                  <a:pt x="3596466" y="4340367"/>
                </a:cubicBezTo>
                <a:cubicBezTo>
                  <a:pt x="3578717" y="4358946"/>
                  <a:pt x="3557070" y="4368235"/>
                  <a:pt x="3531524" y="4368235"/>
                </a:cubicBezTo>
                <a:cubicBezTo>
                  <a:pt x="3505978" y="4368235"/>
                  <a:pt x="3484331" y="4358946"/>
                  <a:pt x="3466581" y="4340367"/>
                </a:cubicBezTo>
                <a:cubicBezTo>
                  <a:pt x="3448832" y="4321789"/>
                  <a:pt x="3439957" y="4299726"/>
                  <a:pt x="3439957" y="4274181"/>
                </a:cubicBezTo>
                <a:cubicBezTo>
                  <a:pt x="3439957" y="4248635"/>
                  <a:pt x="3448832" y="4226821"/>
                  <a:pt x="3466581" y="4208740"/>
                </a:cubicBezTo>
                <a:cubicBezTo>
                  <a:pt x="3484331" y="4190659"/>
                  <a:pt x="3505978" y="4181619"/>
                  <a:pt x="3531524" y="4181619"/>
                </a:cubicBezTo>
                <a:close/>
                <a:moveTo>
                  <a:pt x="1626822" y="4012420"/>
                </a:moveTo>
                <a:cubicBezTo>
                  <a:pt x="1598290" y="4012420"/>
                  <a:pt x="1575233" y="4021543"/>
                  <a:pt x="1557649" y="4039790"/>
                </a:cubicBezTo>
                <a:cubicBezTo>
                  <a:pt x="1540066" y="4058037"/>
                  <a:pt x="1531274" y="4081427"/>
                  <a:pt x="1531274" y="4109958"/>
                </a:cubicBezTo>
                <a:cubicBezTo>
                  <a:pt x="1531274" y="4136831"/>
                  <a:pt x="1540563" y="4159888"/>
                  <a:pt x="1559142" y="4179130"/>
                </a:cubicBezTo>
                <a:cubicBezTo>
                  <a:pt x="1577721" y="4198373"/>
                  <a:pt x="1600281" y="4207994"/>
                  <a:pt x="1626822" y="4207994"/>
                </a:cubicBezTo>
                <a:cubicBezTo>
                  <a:pt x="1655021" y="4207994"/>
                  <a:pt x="1678079" y="4198787"/>
                  <a:pt x="1695994" y="4180375"/>
                </a:cubicBezTo>
                <a:cubicBezTo>
                  <a:pt x="1713909" y="4161962"/>
                  <a:pt x="1722867" y="4138490"/>
                  <a:pt x="1722867" y="4109958"/>
                </a:cubicBezTo>
                <a:cubicBezTo>
                  <a:pt x="1722867" y="4081758"/>
                  <a:pt x="1713992" y="4058452"/>
                  <a:pt x="1696243" y="4040039"/>
                </a:cubicBezTo>
                <a:cubicBezTo>
                  <a:pt x="1678494" y="4021626"/>
                  <a:pt x="1655353" y="4012420"/>
                  <a:pt x="1626822" y="4012420"/>
                </a:cubicBezTo>
                <a:close/>
                <a:moveTo>
                  <a:pt x="264747" y="4012420"/>
                </a:moveTo>
                <a:cubicBezTo>
                  <a:pt x="236215" y="4012420"/>
                  <a:pt x="213158" y="4021543"/>
                  <a:pt x="195574" y="4039790"/>
                </a:cubicBezTo>
                <a:cubicBezTo>
                  <a:pt x="177991" y="4058037"/>
                  <a:pt x="169199" y="4081427"/>
                  <a:pt x="169199" y="4109958"/>
                </a:cubicBezTo>
                <a:cubicBezTo>
                  <a:pt x="169199" y="4136831"/>
                  <a:pt x="178488" y="4159888"/>
                  <a:pt x="197067" y="4179130"/>
                </a:cubicBezTo>
                <a:cubicBezTo>
                  <a:pt x="215646" y="4198373"/>
                  <a:pt x="238206" y="4207994"/>
                  <a:pt x="264747" y="4207994"/>
                </a:cubicBezTo>
                <a:cubicBezTo>
                  <a:pt x="292947" y="4207994"/>
                  <a:pt x="316004" y="4198787"/>
                  <a:pt x="333919" y="4180375"/>
                </a:cubicBezTo>
                <a:cubicBezTo>
                  <a:pt x="351835" y="4161962"/>
                  <a:pt x="360792" y="4138490"/>
                  <a:pt x="360792" y="4109958"/>
                </a:cubicBezTo>
                <a:cubicBezTo>
                  <a:pt x="360792" y="4081758"/>
                  <a:pt x="351917" y="4058452"/>
                  <a:pt x="334168" y="4040039"/>
                </a:cubicBezTo>
                <a:cubicBezTo>
                  <a:pt x="316419" y="4021626"/>
                  <a:pt x="293278" y="4012420"/>
                  <a:pt x="264747" y="4012420"/>
                </a:cubicBezTo>
                <a:close/>
                <a:moveTo>
                  <a:pt x="2698817" y="4002965"/>
                </a:moveTo>
                <a:cubicBezTo>
                  <a:pt x="2678579" y="4002965"/>
                  <a:pt x="2657014" y="4010595"/>
                  <a:pt x="2634123" y="4025856"/>
                </a:cubicBezTo>
                <a:cubicBezTo>
                  <a:pt x="2609572" y="4042113"/>
                  <a:pt x="2597297" y="4059862"/>
                  <a:pt x="2597297" y="4079104"/>
                </a:cubicBezTo>
                <a:cubicBezTo>
                  <a:pt x="2597297" y="4106640"/>
                  <a:pt x="2601112" y="4123229"/>
                  <a:pt x="2608743" y="4128868"/>
                </a:cubicBezTo>
                <a:cubicBezTo>
                  <a:pt x="2614715" y="4132850"/>
                  <a:pt x="2633791" y="4134840"/>
                  <a:pt x="2665972" y="4134840"/>
                </a:cubicBezTo>
                <a:cubicBezTo>
                  <a:pt x="2733320" y="4134840"/>
                  <a:pt x="2766994" y="4110953"/>
                  <a:pt x="2766994" y="4063179"/>
                </a:cubicBezTo>
                <a:cubicBezTo>
                  <a:pt x="2766994" y="4023036"/>
                  <a:pt x="2744268" y="4002965"/>
                  <a:pt x="2698817" y="4002965"/>
                </a:cubicBezTo>
                <a:close/>
                <a:moveTo>
                  <a:pt x="1601442" y="3861634"/>
                </a:moveTo>
                <a:cubicBezTo>
                  <a:pt x="1653529" y="3861634"/>
                  <a:pt x="1694667" y="3879881"/>
                  <a:pt x="1724857" y="3916374"/>
                </a:cubicBezTo>
                <a:cubicBezTo>
                  <a:pt x="1726185" y="3918033"/>
                  <a:pt x="1727346" y="3918863"/>
                  <a:pt x="1728341" y="3918863"/>
                </a:cubicBezTo>
                <a:cubicBezTo>
                  <a:pt x="1731327" y="3918863"/>
                  <a:pt x="1734727" y="3910818"/>
                  <a:pt x="1738543" y="3894727"/>
                </a:cubicBezTo>
                <a:cubicBezTo>
                  <a:pt x="1742358" y="3878637"/>
                  <a:pt x="1746920" y="3870591"/>
                  <a:pt x="1752228" y="3870591"/>
                </a:cubicBezTo>
                <a:cubicBezTo>
                  <a:pt x="1764503" y="3870591"/>
                  <a:pt x="1787892" y="3874075"/>
                  <a:pt x="1822396" y="3881042"/>
                </a:cubicBezTo>
                <a:cubicBezTo>
                  <a:pt x="1855240" y="3887677"/>
                  <a:pt x="1878796" y="3893317"/>
                  <a:pt x="1893061" y="3897962"/>
                </a:cubicBezTo>
                <a:cubicBezTo>
                  <a:pt x="1898038" y="3899952"/>
                  <a:pt x="1900526" y="3902606"/>
                  <a:pt x="1900526" y="3905924"/>
                </a:cubicBezTo>
                <a:cubicBezTo>
                  <a:pt x="1900526" y="3907251"/>
                  <a:pt x="1900028" y="3910735"/>
                  <a:pt x="1899033" y="3916374"/>
                </a:cubicBezTo>
                <a:cubicBezTo>
                  <a:pt x="1888417" y="3976424"/>
                  <a:pt x="1883108" y="4039956"/>
                  <a:pt x="1883108" y="4106972"/>
                </a:cubicBezTo>
                <a:cubicBezTo>
                  <a:pt x="1883108" y="4132518"/>
                  <a:pt x="1884601" y="4170505"/>
                  <a:pt x="1887587" y="4220933"/>
                </a:cubicBezTo>
                <a:cubicBezTo>
                  <a:pt x="1890573" y="4271361"/>
                  <a:pt x="1892066" y="4309182"/>
                  <a:pt x="1892066" y="4334395"/>
                </a:cubicBezTo>
                <a:cubicBezTo>
                  <a:pt x="1892066" y="4347666"/>
                  <a:pt x="1886260" y="4354799"/>
                  <a:pt x="1874648" y="4355794"/>
                </a:cubicBezTo>
                <a:cubicBezTo>
                  <a:pt x="1833510" y="4358780"/>
                  <a:pt x="1786399" y="4360273"/>
                  <a:pt x="1733317" y="4360273"/>
                </a:cubicBezTo>
                <a:cubicBezTo>
                  <a:pt x="1727014" y="4360273"/>
                  <a:pt x="1722784" y="4350735"/>
                  <a:pt x="1720627" y="4331658"/>
                </a:cubicBezTo>
                <a:cubicBezTo>
                  <a:pt x="1718471" y="4312582"/>
                  <a:pt x="1715900" y="4302878"/>
                  <a:pt x="1712914" y="4302546"/>
                </a:cubicBezTo>
                <a:cubicBezTo>
                  <a:pt x="1710260" y="4303873"/>
                  <a:pt x="1706777" y="4306693"/>
                  <a:pt x="1702464" y="4311006"/>
                </a:cubicBezTo>
                <a:cubicBezTo>
                  <a:pt x="1665306" y="4348495"/>
                  <a:pt x="1625495" y="4367240"/>
                  <a:pt x="1583029" y="4367240"/>
                </a:cubicBezTo>
                <a:cubicBezTo>
                  <a:pt x="1518335" y="4367240"/>
                  <a:pt x="1464756" y="4341694"/>
                  <a:pt x="1422290" y="4290603"/>
                </a:cubicBezTo>
                <a:cubicBezTo>
                  <a:pt x="1382147" y="4242829"/>
                  <a:pt x="1362075" y="4185766"/>
                  <a:pt x="1362075" y="4119413"/>
                </a:cubicBezTo>
                <a:cubicBezTo>
                  <a:pt x="1362075" y="4042776"/>
                  <a:pt x="1382810" y="3981068"/>
                  <a:pt x="1424281" y="3934290"/>
                </a:cubicBezTo>
                <a:cubicBezTo>
                  <a:pt x="1467410" y="3885852"/>
                  <a:pt x="1526464" y="3861634"/>
                  <a:pt x="1601442" y="3861634"/>
                </a:cubicBezTo>
                <a:close/>
                <a:moveTo>
                  <a:pt x="239367" y="3861634"/>
                </a:moveTo>
                <a:cubicBezTo>
                  <a:pt x="291454" y="3861634"/>
                  <a:pt x="332592" y="3879881"/>
                  <a:pt x="362783" y="3916374"/>
                </a:cubicBezTo>
                <a:cubicBezTo>
                  <a:pt x="364110" y="3918033"/>
                  <a:pt x="365271" y="3918863"/>
                  <a:pt x="366266" y="3918863"/>
                </a:cubicBezTo>
                <a:cubicBezTo>
                  <a:pt x="369252" y="3918863"/>
                  <a:pt x="372653" y="3910818"/>
                  <a:pt x="376468" y="3894727"/>
                </a:cubicBezTo>
                <a:cubicBezTo>
                  <a:pt x="380283" y="3878637"/>
                  <a:pt x="384845" y="3870591"/>
                  <a:pt x="390153" y="3870591"/>
                </a:cubicBezTo>
                <a:cubicBezTo>
                  <a:pt x="402428" y="3870591"/>
                  <a:pt x="425818" y="3874075"/>
                  <a:pt x="460321" y="3881042"/>
                </a:cubicBezTo>
                <a:cubicBezTo>
                  <a:pt x="493165" y="3887677"/>
                  <a:pt x="516721" y="3893317"/>
                  <a:pt x="530986" y="3897962"/>
                </a:cubicBezTo>
                <a:cubicBezTo>
                  <a:pt x="535963" y="3899952"/>
                  <a:pt x="538451" y="3902606"/>
                  <a:pt x="538451" y="3905924"/>
                </a:cubicBezTo>
                <a:cubicBezTo>
                  <a:pt x="538451" y="3907251"/>
                  <a:pt x="537953" y="3910735"/>
                  <a:pt x="536958" y="3916374"/>
                </a:cubicBezTo>
                <a:cubicBezTo>
                  <a:pt x="526342" y="3976424"/>
                  <a:pt x="521033" y="4039956"/>
                  <a:pt x="521033" y="4106972"/>
                </a:cubicBezTo>
                <a:cubicBezTo>
                  <a:pt x="521033" y="4132518"/>
                  <a:pt x="522526" y="4170505"/>
                  <a:pt x="525512" y="4220933"/>
                </a:cubicBezTo>
                <a:cubicBezTo>
                  <a:pt x="528498" y="4271361"/>
                  <a:pt x="529991" y="4309182"/>
                  <a:pt x="529991" y="4334395"/>
                </a:cubicBezTo>
                <a:cubicBezTo>
                  <a:pt x="529991" y="4347666"/>
                  <a:pt x="524185" y="4354799"/>
                  <a:pt x="512573" y="4355794"/>
                </a:cubicBezTo>
                <a:cubicBezTo>
                  <a:pt x="471435" y="4358780"/>
                  <a:pt x="424325" y="4360273"/>
                  <a:pt x="371243" y="4360273"/>
                </a:cubicBezTo>
                <a:cubicBezTo>
                  <a:pt x="364939" y="4360273"/>
                  <a:pt x="360709" y="4350735"/>
                  <a:pt x="358552" y="4331658"/>
                </a:cubicBezTo>
                <a:cubicBezTo>
                  <a:pt x="356396" y="4312582"/>
                  <a:pt x="353825" y="4302878"/>
                  <a:pt x="350839" y="4302546"/>
                </a:cubicBezTo>
                <a:cubicBezTo>
                  <a:pt x="348185" y="4303873"/>
                  <a:pt x="344702" y="4306693"/>
                  <a:pt x="340389" y="4311006"/>
                </a:cubicBezTo>
                <a:cubicBezTo>
                  <a:pt x="303231" y="4348495"/>
                  <a:pt x="263420" y="4367240"/>
                  <a:pt x="220954" y="4367240"/>
                </a:cubicBezTo>
                <a:cubicBezTo>
                  <a:pt x="156260" y="4367240"/>
                  <a:pt x="102681" y="4341694"/>
                  <a:pt x="60215" y="4290603"/>
                </a:cubicBezTo>
                <a:cubicBezTo>
                  <a:pt x="20072" y="4242829"/>
                  <a:pt x="0" y="4185766"/>
                  <a:pt x="0" y="4119413"/>
                </a:cubicBezTo>
                <a:cubicBezTo>
                  <a:pt x="0" y="4042776"/>
                  <a:pt x="20736" y="3981068"/>
                  <a:pt x="62205" y="3934290"/>
                </a:cubicBezTo>
                <a:cubicBezTo>
                  <a:pt x="105335" y="3885852"/>
                  <a:pt x="164388" y="3861634"/>
                  <a:pt x="239367" y="3861634"/>
                </a:cubicBezTo>
                <a:close/>
                <a:moveTo>
                  <a:pt x="2210972" y="3853174"/>
                </a:moveTo>
                <a:cubicBezTo>
                  <a:pt x="2260405" y="3853174"/>
                  <a:pt x="2303866" y="3863790"/>
                  <a:pt x="2341355" y="3885023"/>
                </a:cubicBezTo>
                <a:cubicBezTo>
                  <a:pt x="2349981" y="3889668"/>
                  <a:pt x="2354293" y="3894146"/>
                  <a:pt x="2354293" y="3898459"/>
                </a:cubicBezTo>
                <a:cubicBezTo>
                  <a:pt x="2354293" y="3902772"/>
                  <a:pt x="2349317" y="3922346"/>
                  <a:pt x="2339364" y="3957181"/>
                </a:cubicBezTo>
                <a:cubicBezTo>
                  <a:pt x="2330075" y="3990689"/>
                  <a:pt x="2324020" y="4010927"/>
                  <a:pt x="2321200" y="4017894"/>
                </a:cubicBezTo>
                <a:cubicBezTo>
                  <a:pt x="2318380" y="4024861"/>
                  <a:pt x="2315477" y="4028344"/>
                  <a:pt x="2312491" y="4028344"/>
                </a:cubicBezTo>
                <a:cubicBezTo>
                  <a:pt x="2312160" y="4028344"/>
                  <a:pt x="2302124" y="4025690"/>
                  <a:pt x="2282384" y="4020382"/>
                </a:cubicBezTo>
                <a:cubicBezTo>
                  <a:pt x="2262644" y="4015074"/>
                  <a:pt x="2246636" y="4012420"/>
                  <a:pt x="2234361" y="4012420"/>
                </a:cubicBezTo>
                <a:cubicBezTo>
                  <a:pt x="2204834" y="4012420"/>
                  <a:pt x="2181279" y="4021294"/>
                  <a:pt x="2163696" y="4039044"/>
                </a:cubicBezTo>
                <a:cubicBezTo>
                  <a:pt x="2146112" y="4056793"/>
                  <a:pt x="2137321" y="4080431"/>
                  <a:pt x="2137321" y="4109958"/>
                </a:cubicBezTo>
                <a:cubicBezTo>
                  <a:pt x="2137321" y="4140480"/>
                  <a:pt x="2146942" y="4164450"/>
                  <a:pt x="2166184" y="4181868"/>
                </a:cubicBezTo>
                <a:cubicBezTo>
                  <a:pt x="2185426" y="4199285"/>
                  <a:pt x="2210474" y="4207994"/>
                  <a:pt x="2241328" y="4207994"/>
                </a:cubicBezTo>
                <a:cubicBezTo>
                  <a:pt x="2255926" y="4207994"/>
                  <a:pt x="2272348" y="4204262"/>
                  <a:pt x="2290595" y="4196797"/>
                </a:cubicBezTo>
                <a:cubicBezTo>
                  <a:pt x="2308842" y="4189332"/>
                  <a:pt x="2317468" y="4185600"/>
                  <a:pt x="2316472" y="4185600"/>
                </a:cubicBezTo>
                <a:cubicBezTo>
                  <a:pt x="2322112" y="4185600"/>
                  <a:pt x="2329411" y="4206667"/>
                  <a:pt x="2338369" y="4248801"/>
                </a:cubicBezTo>
                <a:cubicBezTo>
                  <a:pt x="2345999" y="4287285"/>
                  <a:pt x="2349815" y="4312831"/>
                  <a:pt x="2349815" y="4325438"/>
                </a:cubicBezTo>
                <a:cubicBezTo>
                  <a:pt x="2349815" y="4338045"/>
                  <a:pt x="2329245" y="4348827"/>
                  <a:pt x="2288107" y="4357785"/>
                </a:cubicBezTo>
                <a:cubicBezTo>
                  <a:pt x="2256258" y="4364752"/>
                  <a:pt x="2230546" y="4368235"/>
                  <a:pt x="2210972" y="4368235"/>
                </a:cubicBezTo>
                <a:cubicBezTo>
                  <a:pt x="2137984" y="4368235"/>
                  <a:pt x="2077769" y="4343685"/>
                  <a:pt x="2030327" y="4294584"/>
                </a:cubicBezTo>
                <a:cubicBezTo>
                  <a:pt x="1982885" y="4245483"/>
                  <a:pt x="1959164" y="4184273"/>
                  <a:pt x="1959164" y="4110953"/>
                </a:cubicBezTo>
                <a:cubicBezTo>
                  <a:pt x="1959164" y="4038297"/>
                  <a:pt x="1982968" y="3977170"/>
                  <a:pt x="2030576" y="3927571"/>
                </a:cubicBezTo>
                <a:cubicBezTo>
                  <a:pt x="2078184" y="3877973"/>
                  <a:pt x="2138316" y="3853174"/>
                  <a:pt x="2210972" y="3853174"/>
                </a:cubicBezTo>
                <a:close/>
                <a:moveTo>
                  <a:pt x="3241732" y="3837249"/>
                </a:moveTo>
                <a:cubicBezTo>
                  <a:pt x="3247041" y="3837249"/>
                  <a:pt x="3260145" y="3855081"/>
                  <a:pt x="3281046" y="3890746"/>
                </a:cubicBezTo>
                <a:cubicBezTo>
                  <a:pt x="3301947" y="3926410"/>
                  <a:pt x="3312398" y="3947228"/>
                  <a:pt x="3312398" y="3953200"/>
                </a:cubicBezTo>
                <a:cubicBezTo>
                  <a:pt x="3312398" y="3956518"/>
                  <a:pt x="3309909" y="3960997"/>
                  <a:pt x="3304933" y="3966636"/>
                </a:cubicBezTo>
                <a:cubicBezTo>
                  <a:pt x="3295644" y="3964314"/>
                  <a:pt x="3286355" y="3963153"/>
                  <a:pt x="3277065" y="3963153"/>
                </a:cubicBezTo>
                <a:cubicBezTo>
                  <a:pt x="3257491" y="3963153"/>
                  <a:pt x="3241069" y="3967466"/>
                  <a:pt x="3227798" y="3976092"/>
                </a:cubicBezTo>
                <a:cubicBezTo>
                  <a:pt x="3211874" y="3986045"/>
                  <a:pt x="3203911" y="4000145"/>
                  <a:pt x="3203911" y="4018391"/>
                </a:cubicBezTo>
                <a:cubicBezTo>
                  <a:pt x="3203911" y="4030003"/>
                  <a:pt x="3212371" y="4044767"/>
                  <a:pt x="3229291" y="4062682"/>
                </a:cubicBezTo>
                <a:cubicBezTo>
                  <a:pt x="3254837" y="4089555"/>
                  <a:pt x="3270596" y="4107636"/>
                  <a:pt x="3276567" y="4116925"/>
                </a:cubicBezTo>
                <a:cubicBezTo>
                  <a:pt x="3293487" y="4142139"/>
                  <a:pt x="3301947" y="4169178"/>
                  <a:pt x="3301947" y="4198041"/>
                </a:cubicBezTo>
                <a:cubicBezTo>
                  <a:pt x="3301947" y="4214961"/>
                  <a:pt x="3298630" y="4232876"/>
                  <a:pt x="3291994" y="4251787"/>
                </a:cubicBezTo>
                <a:cubicBezTo>
                  <a:pt x="3284364" y="4272688"/>
                  <a:pt x="3274743" y="4287949"/>
                  <a:pt x="3263131" y="4297570"/>
                </a:cubicBezTo>
                <a:cubicBezTo>
                  <a:pt x="3238581" y="4318803"/>
                  <a:pt x="3209883" y="4336718"/>
                  <a:pt x="3177039" y="4351315"/>
                </a:cubicBezTo>
                <a:cubicBezTo>
                  <a:pt x="3141540" y="4366577"/>
                  <a:pt x="3108861" y="4374207"/>
                  <a:pt x="3079003" y="4374207"/>
                </a:cubicBezTo>
                <a:cubicBezTo>
                  <a:pt x="3072368" y="4374207"/>
                  <a:pt x="3057521" y="4356209"/>
                  <a:pt x="3034463" y="4320213"/>
                </a:cubicBezTo>
                <a:cubicBezTo>
                  <a:pt x="3011406" y="4284217"/>
                  <a:pt x="2999877" y="4262237"/>
                  <a:pt x="2999877" y="4254275"/>
                </a:cubicBezTo>
                <a:cubicBezTo>
                  <a:pt x="2999877" y="4251289"/>
                  <a:pt x="3001702" y="4249464"/>
                  <a:pt x="3005351" y="4248801"/>
                </a:cubicBezTo>
                <a:cubicBezTo>
                  <a:pt x="3028575" y="4244488"/>
                  <a:pt x="3051964" y="4240175"/>
                  <a:pt x="3075519" y="4235862"/>
                </a:cubicBezTo>
                <a:cubicBezTo>
                  <a:pt x="3104714" y="4226573"/>
                  <a:pt x="3119312" y="4211312"/>
                  <a:pt x="3119312" y="4190079"/>
                </a:cubicBezTo>
                <a:cubicBezTo>
                  <a:pt x="3119312" y="4175481"/>
                  <a:pt x="3110852" y="4158561"/>
                  <a:pt x="3093932" y="4139319"/>
                </a:cubicBezTo>
                <a:cubicBezTo>
                  <a:pt x="3063742" y="4105811"/>
                  <a:pt x="3047983" y="4088062"/>
                  <a:pt x="3046656" y="4086071"/>
                </a:cubicBezTo>
                <a:cubicBezTo>
                  <a:pt x="3029736" y="4062184"/>
                  <a:pt x="3021276" y="4036970"/>
                  <a:pt x="3021276" y="4010429"/>
                </a:cubicBezTo>
                <a:cubicBezTo>
                  <a:pt x="3021276" y="3960665"/>
                  <a:pt x="3046490" y="3918365"/>
                  <a:pt x="3096918" y="3883530"/>
                </a:cubicBezTo>
                <a:cubicBezTo>
                  <a:pt x="3142038" y="3852676"/>
                  <a:pt x="3190309" y="3837249"/>
                  <a:pt x="3241732" y="3837249"/>
                </a:cubicBezTo>
                <a:close/>
                <a:moveTo>
                  <a:pt x="1031835" y="3710350"/>
                </a:moveTo>
                <a:cubicBezTo>
                  <a:pt x="1040792" y="3710350"/>
                  <a:pt x="1053565" y="3712340"/>
                  <a:pt x="1070153" y="3716321"/>
                </a:cubicBezTo>
                <a:cubicBezTo>
                  <a:pt x="1089064" y="3720635"/>
                  <a:pt x="1102168" y="3723123"/>
                  <a:pt x="1109467" y="3723786"/>
                </a:cubicBezTo>
                <a:cubicBezTo>
                  <a:pt x="1126388" y="3726109"/>
                  <a:pt x="1151933" y="3729260"/>
                  <a:pt x="1186104" y="3733241"/>
                </a:cubicBezTo>
                <a:cubicBezTo>
                  <a:pt x="1194399" y="3733905"/>
                  <a:pt x="1198546" y="3736725"/>
                  <a:pt x="1198546" y="3741701"/>
                </a:cubicBezTo>
                <a:cubicBezTo>
                  <a:pt x="1198546" y="3754972"/>
                  <a:pt x="1197467" y="3775043"/>
                  <a:pt x="1195311" y="3801916"/>
                </a:cubicBezTo>
                <a:cubicBezTo>
                  <a:pt x="1193154" y="3828789"/>
                  <a:pt x="1192076" y="3849027"/>
                  <a:pt x="1192076" y="3862629"/>
                </a:cubicBezTo>
                <a:cubicBezTo>
                  <a:pt x="1192076" y="3878885"/>
                  <a:pt x="1196887" y="3887013"/>
                  <a:pt x="1206508" y="3887013"/>
                </a:cubicBezTo>
                <a:cubicBezTo>
                  <a:pt x="1218119" y="3887013"/>
                  <a:pt x="1235703" y="3886516"/>
                  <a:pt x="1259258" y="3885521"/>
                </a:cubicBezTo>
                <a:cubicBezTo>
                  <a:pt x="1282813" y="3884525"/>
                  <a:pt x="1300563" y="3884028"/>
                  <a:pt x="1312506" y="3884028"/>
                </a:cubicBezTo>
                <a:cubicBezTo>
                  <a:pt x="1319805" y="3884028"/>
                  <a:pt x="1323454" y="3886516"/>
                  <a:pt x="1323454" y="3891492"/>
                </a:cubicBezTo>
                <a:cubicBezTo>
                  <a:pt x="1323454" y="3899123"/>
                  <a:pt x="1322625" y="3910569"/>
                  <a:pt x="1320966" y="3925830"/>
                </a:cubicBezTo>
                <a:cubicBezTo>
                  <a:pt x="1319307" y="3941091"/>
                  <a:pt x="1318478" y="3952537"/>
                  <a:pt x="1318478" y="3960167"/>
                </a:cubicBezTo>
                <a:cubicBezTo>
                  <a:pt x="1318478" y="3968129"/>
                  <a:pt x="1318644" y="3979741"/>
                  <a:pt x="1318975" y="3995002"/>
                </a:cubicBezTo>
                <a:cubicBezTo>
                  <a:pt x="1319307" y="4010263"/>
                  <a:pt x="1319473" y="4021875"/>
                  <a:pt x="1319473" y="4029837"/>
                </a:cubicBezTo>
                <a:cubicBezTo>
                  <a:pt x="1319473" y="4036804"/>
                  <a:pt x="1314663" y="4040288"/>
                  <a:pt x="1305041" y="4040288"/>
                </a:cubicBezTo>
                <a:cubicBezTo>
                  <a:pt x="1298407" y="4040288"/>
                  <a:pt x="1287292" y="4040039"/>
                  <a:pt x="1271699" y="4039541"/>
                </a:cubicBezTo>
                <a:cubicBezTo>
                  <a:pt x="1256107" y="4039044"/>
                  <a:pt x="1244993" y="4038795"/>
                  <a:pt x="1238357" y="4038795"/>
                </a:cubicBezTo>
                <a:lnTo>
                  <a:pt x="1201034" y="4038795"/>
                </a:lnTo>
                <a:cubicBezTo>
                  <a:pt x="1196057" y="4038795"/>
                  <a:pt x="1193569" y="4046094"/>
                  <a:pt x="1193569" y="4060691"/>
                </a:cubicBezTo>
                <a:cubicBezTo>
                  <a:pt x="1193569" y="4068654"/>
                  <a:pt x="1193569" y="4080431"/>
                  <a:pt x="1193569" y="4096024"/>
                </a:cubicBezTo>
                <a:cubicBezTo>
                  <a:pt x="1193901" y="4111949"/>
                  <a:pt x="1194067" y="4123726"/>
                  <a:pt x="1194067" y="4131357"/>
                </a:cubicBezTo>
                <a:cubicBezTo>
                  <a:pt x="1194067" y="4159225"/>
                  <a:pt x="1197219" y="4178467"/>
                  <a:pt x="1203522" y="4189083"/>
                </a:cubicBezTo>
                <a:cubicBezTo>
                  <a:pt x="1212480" y="4203349"/>
                  <a:pt x="1230063" y="4210482"/>
                  <a:pt x="1256272" y="4210482"/>
                </a:cubicBezTo>
                <a:cubicBezTo>
                  <a:pt x="1264567" y="4210482"/>
                  <a:pt x="1276427" y="4208575"/>
                  <a:pt x="1291854" y="4204759"/>
                </a:cubicBezTo>
                <a:cubicBezTo>
                  <a:pt x="1307281" y="4200944"/>
                  <a:pt x="1318146" y="4199036"/>
                  <a:pt x="1324449" y="4199036"/>
                </a:cubicBezTo>
                <a:cubicBezTo>
                  <a:pt x="1331417" y="4199036"/>
                  <a:pt x="1334900" y="4202686"/>
                  <a:pt x="1334900" y="4209984"/>
                </a:cubicBezTo>
                <a:cubicBezTo>
                  <a:pt x="1334900" y="4219937"/>
                  <a:pt x="1333656" y="4235033"/>
                  <a:pt x="1331168" y="4255270"/>
                </a:cubicBezTo>
                <a:cubicBezTo>
                  <a:pt x="1328679" y="4275508"/>
                  <a:pt x="1327436" y="4290354"/>
                  <a:pt x="1327436" y="4299809"/>
                </a:cubicBezTo>
                <a:cubicBezTo>
                  <a:pt x="1327436" y="4309264"/>
                  <a:pt x="1326440" y="4315319"/>
                  <a:pt x="1324449" y="4317973"/>
                </a:cubicBezTo>
                <a:cubicBezTo>
                  <a:pt x="1322459" y="4320627"/>
                  <a:pt x="1316985" y="4324443"/>
                  <a:pt x="1308027" y="4329419"/>
                </a:cubicBezTo>
                <a:cubicBezTo>
                  <a:pt x="1265230" y="4352974"/>
                  <a:pt x="1217788" y="4364752"/>
                  <a:pt x="1165701" y="4364752"/>
                </a:cubicBezTo>
                <a:cubicBezTo>
                  <a:pt x="1069822" y="4364752"/>
                  <a:pt x="1021882" y="4328092"/>
                  <a:pt x="1021882" y="4254772"/>
                </a:cubicBezTo>
                <a:cubicBezTo>
                  <a:pt x="1021882" y="4232876"/>
                  <a:pt x="1022711" y="4199949"/>
                  <a:pt x="1024370" y="4155990"/>
                </a:cubicBezTo>
                <a:cubicBezTo>
                  <a:pt x="1026029" y="4112032"/>
                  <a:pt x="1026858" y="4079104"/>
                  <a:pt x="1026858" y="4057208"/>
                </a:cubicBezTo>
                <a:cubicBezTo>
                  <a:pt x="1026858" y="4042610"/>
                  <a:pt x="1018398" y="4035311"/>
                  <a:pt x="1001478" y="4035311"/>
                </a:cubicBezTo>
                <a:cubicBezTo>
                  <a:pt x="1000152" y="4035311"/>
                  <a:pt x="997995" y="4035311"/>
                  <a:pt x="995009" y="4035311"/>
                </a:cubicBezTo>
                <a:cubicBezTo>
                  <a:pt x="992023" y="4035643"/>
                  <a:pt x="989867" y="4035809"/>
                  <a:pt x="988540" y="4035809"/>
                </a:cubicBezTo>
                <a:cubicBezTo>
                  <a:pt x="975933" y="4035809"/>
                  <a:pt x="969630" y="4031330"/>
                  <a:pt x="969630" y="4022373"/>
                </a:cubicBezTo>
                <a:cubicBezTo>
                  <a:pt x="969630" y="4017065"/>
                  <a:pt x="970044" y="4008936"/>
                  <a:pt x="970873" y="3997988"/>
                </a:cubicBezTo>
                <a:cubicBezTo>
                  <a:pt x="971703" y="3987040"/>
                  <a:pt x="972118" y="3978912"/>
                  <a:pt x="972118" y="3973604"/>
                </a:cubicBezTo>
                <a:cubicBezTo>
                  <a:pt x="972118" y="3966636"/>
                  <a:pt x="971703" y="3956020"/>
                  <a:pt x="970873" y="3941754"/>
                </a:cubicBezTo>
                <a:cubicBezTo>
                  <a:pt x="970044" y="3927489"/>
                  <a:pt x="969630" y="3916872"/>
                  <a:pt x="969630" y="3909905"/>
                </a:cubicBezTo>
                <a:cubicBezTo>
                  <a:pt x="969630" y="3903270"/>
                  <a:pt x="980246" y="3899621"/>
                  <a:pt x="1001478" y="3898957"/>
                </a:cubicBezTo>
                <a:cubicBezTo>
                  <a:pt x="1013422" y="3898625"/>
                  <a:pt x="1019891" y="3895308"/>
                  <a:pt x="1020887" y="3889004"/>
                </a:cubicBezTo>
                <a:cubicBezTo>
                  <a:pt x="1022877" y="3876397"/>
                  <a:pt x="1023541" y="3856491"/>
                  <a:pt x="1022877" y="3829287"/>
                </a:cubicBezTo>
                <a:cubicBezTo>
                  <a:pt x="1021550" y="3786489"/>
                  <a:pt x="1020887" y="3766086"/>
                  <a:pt x="1020887" y="3768076"/>
                </a:cubicBezTo>
                <a:cubicBezTo>
                  <a:pt x="1020887" y="3729592"/>
                  <a:pt x="1024536" y="3710350"/>
                  <a:pt x="1031835" y="3710350"/>
                </a:cubicBezTo>
                <a:close/>
                <a:moveTo>
                  <a:pt x="650835" y="3710350"/>
                </a:moveTo>
                <a:cubicBezTo>
                  <a:pt x="659792" y="3710350"/>
                  <a:pt x="672566" y="3712340"/>
                  <a:pt x="689153" y="3716321"/>
                </a:cubicBezTo>
                <a:cubicBezTo>
                  <a:pt x="708064" y="3720635"/>
                  <a:pt x="721169" y="3723123"/>
                  <a:pt x="728467" y="3723786"/>
                </a:cubicBezTo>
                <a:cubicBezTo>
                  <a:pt x="745387" y="3726109"/>
                  <a:pt x="770933" y="3729260"/>
                  <a:pt x="805104" y="3733241"/>
                </a:cubicBezTo>
                <a:cubicBezTo>
                  <a:pt x="813398" y="3733905"/>
                  <a:pt x="817546" y="3736725"/>
                  <a:pt x="817546" y="3741701"/>
                </a:cubicBezTo>
                <a:cubicBezTo>
                  <a:pt x="817546" y="3754972"/>
                  <a:pt x="816467" y="3775043"/>
                  <a:pt x="814311" y="3801916"/>
                </a:cubicBezTo>
                <a:cubicBezTo>
                  <a:pt x="812154" y="3828789"/>
                  <a:pt x="811076" y="3849027"/>
                  <a:pt x="811076" y="3862629"/>
                </a:cubicBezTo>
                <a:cubicBezTo>
                  <a:pt x="811076" y="3878885"/>
                  <a:pt x="815887" y="3887013"/>
                  <a:pt x="825508" y="3887013"/>
                </a:cubicBezTo>
                <a:cubicBezTo>
                  <a:pt x="837119" y="3887013"/>
                  <a:pt x="854703" y="3886516"/>
                  <a:pt x="878258" y="3885521"/>
                </a:cubicBezTo>
                <a:cubicBezTo>
                  <a:pt x="901814" y="3884525"/>
                  <a:pt x="919562" y="3884028"/>
                  <a:pt x="931506" y="3884028"/>
                </a:cubicBezTo>
                <a:cubicBezTo>
                  <a:pt x="938805" y="3884028"/>
                  <a:pt x="942454" y="3886516"/>
                  <a:pt x="942454" y="3891492"/>
                </a:cubicBezTo>
                <a:cubicBezTo>
                  <a:pt x="942454" y="3899123"/>
                  <a:pt x="941625" y="3910569"/>
                  <a:pt x="939966" y="3925830"/>
                </a:cubicBezTo>
                <a:cubicBezTo>
                  <a:pt x="938307" y="3941091"/>
                  <a:pt x="937478" y="3952537"/>
                  <a:pt x="937478" y="3960167"/>
                </a:cubicBezTo>
                <a:cubicBezTo>
                  <a:pt x="937478" y="3968129"/>
                  <a:pt x="937644" y="3979741"/>
                  <a:pt x="937976" y="3995002"/>
                </a:cubicBezTo>
                <a:cubicBezTo>
                  <a:pt x="938307" y="4010263"/>
                  <a:pt x="938473" y="4021875"/>
                  <a:pt x="938473" y="4029837"/>
                </a:cubicBezTo>
                <a:cubicBezTo>
                  <a:pt x="938473" y="4036804"/>
                  <a:pt x="933662" y="4040288"/>
                  <a:pt x="924041" y="4040288"/>
                </a:cubicBezTo>
                <a:cubicBezTo>
                  <a:pt x="917406" y="4040288"/>
                  <a:pt x="906292" y="4040039"/>
                  <a:pt x="890700" y="4039541"/>
                </a:cubicBezTo>
                <a:cubicBezTo>
                  <a:pt x="875106" y="4039044"/>
                  <a:pt x="863992" y="4038795"/>
                  <a:pt x="857357" y="4038795"/>
                </a:cubicBezTo>
                <a:lnTo>
                  <a:pt x="820034" y="4038795"/>
                </a:lnTo>
                <a:cubicBezTo>
                  <a:pt x="815057" y="4038795"/>
                  <a:pt x="812569" y="4046094"/>
                  <a:pt x="812569" y="4060691"/>
                </a:cubicBezTo>
                <a:cubicBezTo>
                  <a:pt x="812569" y="4068654"/>
                  <a:pt x="812569" y="4080431"/>
                  <a:pt x="812569" y="4096024"/>
                </a:cubicBezTo>
                <a:cubicBezTo>
                  <a:pt x="812901" y="4111949"/>
                  <a:pt x="813067" y="4123726"/>
                  <a:pt x="813067" y="4131357"/>
                </a:cubicBezTo>
                <a:cubicBezTo>
                  <a:pt x="813067" y="4159225"/>
                  <a:pt x="816219" y="4178467"/>
                  <a:pt x="822522" y="4189083"/>
                </a:cubicBezTo>
                <a:cubicBezTo>
                  <a:pt x="831479" y="4203349"/>
                  <a:pt x="849063" y="4210482"/>
                  <a:pt x="875272" y="4210482"/>
                </a:cubicBezTo>
                <a:cubicBezTo>
                  <a:pt x="883567" y="4210482"/>
                  <a:pt x="895427" y="4208575"/>
                  <a:pt x="910854" y="4204759"/>
                </a:cubicBezTo>
                <a:cubicBezTo>
                  <a:pt x="926281" y="4200944"/>
                  <a:pt x="937146" y="4199036"/>
                  <a:pt x="943449" y="4199036"/>
                </a:cubicBezTo>
                <a:cubicBezTo>
                  <a:pt x="950416" y="4199036"/>
                  <a:pt x="953900" y="4202686"/>
                  <a:pt x="953900" y="4209984"/>
                </a:cubicBezTo>
                <a:cubicBezTo>
                  <a:pt x="953900" y="4219937"/>
                  <a:pt x="952656" y="4235033"/>
                  <a:pt x="950168" y="4255270"/>
                </a:cubicBezTo>
                <a:cubicBezTo>
                  <a:pt x="947679" y="4275508"/>
                  <a:pt x="946435" y="4290354"/>
                  <a:pt x="946435" y="4299809"/>
                </a:cubicBezTo>
                <a:cubicBezTo>
                  <a:pt x="946435" y="4309264"/>
                  <a:pt x="945440" y="4315319"/>
                  <a:pt x="943449" y="4317973"/>
                </a:cubicBezTo>
                <a:cubicBezTo>
                  <a:pt x="941459" y="4320627"/>
                  <a:pt x="935985" y="4324443"/>
                  <a:pt x="927027" y="4329419"/>
                </a:cubicBezTo>
                <a:cubicBezTo>
                  <a:pt x="884230" y="4352974"/>
                  <a:pt x="836788" y="4364752"/>
                  <a:pt x="784701" y="4364752"/>
                </a:cubicBezTo>
                <a:cubicBezTo>
                  <a:pt x="688822" y="4364752"/>
                  <a:pt x="640882" y="4328092"/>
                  <a:pt x="640882" y="4254772"/>
                </a:cubicBezTo>
                <a:cubicBezTo>
                  <a:pt x="640882" y="4232876"/>
                  <a:pt x="641711" y="4199949"/>
                  <a:pt x="643370" y="4155990"/>
                </a:cubicBezTo>
                <a:cubicBezTo>
                  <a:pt x="645029" y="4112032"/>
                  <a:pt x="645859" y="4079104"/>
                  <a:pt x="645859" y="4057208"/>
                </a:cubicBezTo>
                <a:cubicBezTo>
                  <a:pt x="645859" y="4042610"/>
                  <a:pt x="637399" y="4035311"/>
                  <a:pt x="620478" y="4035311"/>
                </a:cubicBezTo>
                <a:cubicBezTo>
                  <a:pt x="619151" y="4035311"/>
                  <a:pt x="616995" y="4035311"/>
                  <a:pt x="614009" y="4035311"/>
                </a:cubicBezTo>
                <a:cubicBezTo>
                  <a:pt x="611023" y="4035643"/>
                  <a:pt x="608867" y="4035809"/>
                  <a:pt x="607540" y="4035809"/>
                </a:cubicBezTo>
                <a:cubicBezTo>
                  <a:pt x="594933" y="4035809"/>
                  <a:pt x="588629" y="4031330"/>
                  <a:pt x="588629" y="4022373"/>
                </a:cubicBezTo>
                <a:cubicBezTo>
                  <a:pt x="588629" y="4017065"/>
                  <a:pt x="589044" y="4008936"/>
                  <a:pt x="589873" y="3997988"/>
                </a:cubicBezTo>
                <a:cubicBezTo>
                  <a:pt x="590703" y="3987040"/>
                  <a:pt x="591118" y="3978912"/>
                  <a:pt x="591118" y="3973604"/>
                </a:cubicBezTo>
                <a:cubicBezTo>
                  <a:pt x="591118" y="3966636"/>
                  <a:pt x="590703" y="3956020"/>
                  <a:pt x="589873" y="3941754"/>
                </a:cubicBezTo>
                <a:cubicBezTo>
                  <a:pt x="589044" y="3927489"/>
                  <a:pt x="588629" y="3916872"/>
                  <a:pt x="588629" y="3909905"/>
                </a:cubicBezTo>
                <a:cubicBezTo>
                  <a:pt x="588629" y="3903270"/>
                  <a:pt x="599246" y="3899621"/>
                  <a:pt x="620478" y="3898957"/>
                </a:cubicBezTo>
                <a:cubicBezTo>
                  <a:pt x="632422" y="3898625"/>
                  <a:pt x="638891" y="3895308"/>
                  <a:pt x="639886" y="3889004"/>
                </a:cubicBezTo>
                <a:cubicBezTo>
                  <a:pt x="641877" y="3876397"/>
                  <a:pt x="642541" y="3856491"/>
                  <a:pt x="641877" y="3829287"/>
                </a:cubicBezTo>
                <a:cubicBezTo>
                  <a:pt x="640550" y="3786489"/>
                  <a:pt x="639886" y="3766086"/>
                  <a:pt x="639886" y="3768076"/>
                </a:cubicBezTo>
                <a:cubicBezTo>
                  <a:pt x="639886" y="3729592"/>
                  <a:pt x="643536" y="3710350"/>
                  <a:pt x="650835" y="3710350"/>
                </a:cubicBezTo>
                <a:close/>
                <a:moveTo>
                  <a:pt x="3545956" y="3653618"/>
                </a:moveTo>
                <a:cubicBezTo>
                  <a:pt x="3606005" y="3653618"/>
                  <a:pt x="3655769" y="3670372"/>
                  <a:pt x="3695249" y="3703880"/>
                </a:cubicBezTo>
                <a:cubicBezTo>
                  <a:pt x="3737051" y="3739379"/>
                  <a:pt x="3757952" y="3786821"/>
                  <a:pt x="3757952" y="3846207"/>
                </a:cubicBezTo>
                <a:cubicBezTo>
                  <a:pt x="3757952" y="3928816"/>
                  <a:pt x="3724610" y="3989362"/>
                  <a:pt x="3657925" y="4027847"/>
                </a:cubicBezTo>
                <a:cubicBezTo>
                  <a:pt x="3607829" y="4056378"/>
                  <a:pt x="3580625" y="4085242"/>
                  <a:pt x="3576312" y="4114437"/>
                </a:cubicBezTo>
                <a:cubicBezTo>
                  <a:pt x="3575317" y="4122067"/>
                  <a:pt x="3574487" y="4129698"/>
                  <a:pt x="3573824" y="4137328"/>
                </a:cubicBezTo>
                <a:cubicBezTo>
                  <a:pt x="3571501" y="4144295"/>
                  <a:pt x="3565530" y="4147779"/>
                  <a:pt x="3555908" y="4147779"/>
                </a:cubicBezTo>
                <a:cubicBezTo>
                  <a:pt x="3522401" y="4147779"/>
                  <a:pt x="3498348" y="4149769"/>
                  <a:pt x="3483750" y="4153751"/>
                </a:cubicBezTo>
                <a:cubicBezTo>
                  <a:pt x="3480764" y="4154746"/>
                  <a:pt x="3478442" y="4155244"/>
                  <a:pt x="3476783" y="4155244"/>
                </a:cubicBezTo>
                <a:cubicBezTo>
                  <a:pt x="3464840" y="4155244"/>
                  <a:pt x="3458868" y="4138987"/>
                  <a:pt x="3458868" y="4106474"/>
                </a:cubicBezTo>
                <a:cubicBezTo>
                  <a:pt x="3458868" y="4078275"/>
                  <a:pt x="3475207" y="4043357"/>
                  <a:pt x="3507886" y="4001720"/>
                </a:cubicBezTo>
                <a:cubicBezTo>
                  <a:pt x="3540565" y="3960084"/>
                  <a:pt x="3556904" y="3925166"/>
                  <a:pt x="3556904" y="3896966"/>
                </a:cubicBezTo>
                <a:cubicBezTo>
                  <a:pt x="3556904" y="3854169"/>
                  <a:pt x="3534178" y="3832770"/>
                  <a:pt x="3488726" y="3832770"/>
                </a:cubicBezTo>
                <a:cubicBezTo>
                  <a:pt x="3459863" y="3832770"/>
                  <a:pt x="3422374" y="3844050"/>
                  <a:pt x="3376259" y="3866610"/>
                </a:cubicBezTo>
                <a:cubicBezTo>
                  <a:pt x="3361993" y="3866610"/>
                  <a:pt x="3354860" y="3824310"/>
                  <a:pt x="3354860" y="3739711"/>
                </a:cubicBezTo>
                <a:cubicBezTo>
                  <a:pt x="3354860" y="3730421"/>
                  <a:pt x="3355358" y="3723454"/>
                  <a:pt x="3356353" y="3718810"/>
                </a:cubicBezTo>
                <a:cubicBezTo>
                  <a:pt x="3360998" y="3696582"/>
                  <a:pt x="3388700" y="3679330"/>
                  <a:pt x="3439460" y="3667055"/>
                </a:cubicBezTo>
                <a:cubicBezTo>
                  <a:pt x="3476285" y="3658097"/>
                  <a:pt x="3511784" y="3653618"/>
                  <a:pt x="3545956" y="3653618"/>
                </a:cubicBezTo>
                <a:close/>
                <a:moveTo>
                  <a:pt x="2600781" y="3642172"/>
                </a:moveTo>
                <a:cubicBezTo>
                  <a:pt x="2606089" y="3642172"/>
                  <a:pt x="2608743" y="3646983"/>
                  <a:pt x="2608743" y="3656604"/>
                </a:cubicBezTo>
                <a:cubicBezTo>
                  <a:pt x="2608743" y="3669211"/>
                  <a:pt x="2607748" y="3686297"/>
                  <a:pt x="2605757" y="3707861"/>
                </a:cubicBezTo>
                <a:cubicBezTo>
                  <a:pt x="2603435" y="3733076"/>
                  <a:pt x="2602108" y="3750327"/>
                  <a:pt x="2601776" y="3759616"/>
                </a:cubicBezTo>
                <a:cubicBezTo>
                  <a:pt x="2598790" y="3830946"/>
                  <a:pt x="2597297" y="3886184"/>
                  <a:pt x="2597297" y="3925332"/>
                </a:cubicBezTo>
                <a:cubicBezTo>
                  <a:pt x="2597297" y="3934622"/>
                  <a:pt x="2598458" y="3939432"/>
                  <a:pt x="2600781" y="3939764"/>
                </a:cubicBezTo>
                <a:cubicBezTo>
                  <a:pt x="2603767" y="3937773"/>
                  <a:pt x="2607748" y="3934124"/>
                  <a:pt x="2612724" y="3928816"/>
                </a:cubicBezTo>
                <a:cubicBezTo>
                  <a:pt x="2655853" y="3884028"/>
                  <a:pt x="2708272" y="3861634"/>
                  <a:pt x="2769980" y="3861634"/>
                </a:cubicBezTo>
                <a:cubicBezTo>
                  <a:pt x="2828038" y="3861634"/>
                  <a:pt x="2874153" y="3874904"/>
                  <a:pt x="2908325" y="3901445"/>
                </a:cubicBezTo>
                <a:cubicBezTo>
                  <a:pt x="2945814" y="3930972"/>
                  <a:pt x="2964558" y="3974101"/>
                  <a:pt x="2964558" y="4030833"/>
                </a:cubicBezTo>
                <a:cubicBezTo>
                  <a:pt x="2964558" y="4104152"/>
                  <a:pt x="2928562" y="4159888"/>
                  <a:pt x="2856570" y="4198041"/>
                </a:cubicBezTo>
                <a:cubicBezTo>
                  <a:pt x="2849934" y="4201359"/>
                  <a:pt x="2846617" y="4204842"/>
                  <a:pt x="2846617" y="4208491"/>
                </a:cubicBezTo>
                <a:cubicBezTo>
                  <a:pt x="2846617" y="4214132"/>
                  <a:pt x="2862044" y="4237604"/>
                  <a:pt x="2892898" y="4278908"/>
                </a:cubicBezTo>
                <a:cubicBezTo>
                  <a:pt x="2923752" y="4320213"/>
                  <a:pt x="2939179" y="4341860"/>
                  <a:pt x="2939179" y="4343851"/>
                </a:cubicBezTo>
                <a:cubicBezTo>
                  <a:pt x="2939179" y="4352808"/>
                  <a:pt x="2895220" y="4357287"/>
                  <a:pt x="2807303" y="4357287"/>
                </a:cubicBezTo>
                <a:cubicBezTo>
                  <a:pt x="2773463" y="4357287"/>
                  <a:pt x="2753889" y="4352974"/>
                  <a:pt x="2748581" y="4344348"/>
                </a:cubicBezTo>
                <a:cubicBezTo>
                  <a:pt x="2735311" y="4322120"/>
                  <a:pt x="2714575" y="4290271"/>
                  <a:pt x="2686375" y="4248801"/>
                </a:cubicBezTo>
                <a:cubicBezTo>
                  <a:pt x="2684717" y="4246810"/>
                  <a:pt x="2654858" y="4244488"/>
                  <a:pt x="2596800" y="4241834"/>
                </a:cubicBezTo>
                <a:cubicBezTo>
                  <a:pt x="2596800" y="4252118"/>
                  <a:pt x="2596965" y="4268541"/>
                  <a:pt x="2597297" y="4291100"/>
                </a:cubicBezTo>
                <a:cubicBezTo>
                  <a:pt x="2597629" y="4313660"/>
                  <a:pt x="2597795" y="4330414"/>
                  <a:pt x="2597795" y="4341362"/>
                </a:cubicBezTo>
                <a:cubicBezTo>
                  <a:pt x="2597795" y="4351315"/>
                  <a:pt x="2592984" y="4356789"/>
                  <a:pt x="2583363" y="4357785"/>
                </a:cubicBezTo>
                <a:cubicBezTo>
                  <a:pt x="2577391" y="4358448"/>
                  <a:pt x="2551182" y="4358780"/>
                  <a:pt x="2504735" y="4358780"/>
                </a:cubicBezTo>
                <a:cubicBezTo>
                  <a:pt x="2464592" y="4358780"/>
                  <a:pt x="2441203" y="4358117"/>
                  <a:pt x="2434568" y="4356789"/>
                </a:cubicBezTo>
                <a:cubicBezTo>
                  <a:pt x="2425610" y="4355131"/>
                  <a:pt x="2421131" y="4348329"/>
                  <a:pt x="2421131" y="4336386"/>
                </a:cubicBezTo>
                <a:lnTo>
                  <a:pt x="2421131" y="4031828"/>
                </a:lnTo>
                <a:cubicBezTo>
                  <a:pt x="2421131" y="3991021"/>
                  <a:pt x="2419638" y="3929977"/>
                  <a:pt x="2416652" y="3848695"/>
                </a:cubicBezTo>
                <a:cubicBezTo>
                  <a:pt x="2413667" y="3767413"/>
                  <a:pt x="2412174" y="3706535"/>
                  <a:pt x="2412174" y="3666059"/>
                </a:cubicBezTo>
                <a:cubicBezTo>
                  <a:pt x="2412174" y="3658097"/>
                  <a:pt x="2416652" y="3653950"/>
                  <a:pt x="2425610" y="3653618"/>
                </a:cubicBezTo>
                <a:cubicBezTo>
                  <a:pt x="2443193" y="3653618"/>
                  <a:pt x="2469568" y="3653287"/>
                  <a:pt x="2504735" y="3652623"/>
                </a:cubicBezTo>
                <a:cubicBezTo>
                  <a:pt x="2514025" y="3651960"/>
                  <a:pt x="2530115" y="3649969"/>
                  <a:pt x="2553007" y="3646651"/>
                </a:cubicBezTo>
                <a:cubicBezTo>
                  <a:pt x="2573244" y="3643665"/>
                  <a:pt x="2589169" y="3642172"/>
                  <a:pt x="2600781" y="3642172"/>
                </a:cubicBezTo>
                <a:close/>
                <a:moveTo>
                  <a:pt x="5127045" y="2779783"/>
                </a:moveTo>
                <a:cubicBezTo>
                  <a:pt x="5102826" y="2779783"/>
                  <a:pt x="5082671" y="2788824"/>
                  <a:pt x="5066581" y="2806905"/>
                </a:cubicBezTo>
                <a:cubicBezTo>
                  <a:pt x="5050491" y="2824986"/>
                  <a:pt x="5042445" y="2846136"/>
                  <a:pt x="5042445" y="2870354"/>
                </a:cubicBezTo>
                <a:cubicBezTo>
                  <a:pt x="5042445" y="2894573"/>
                  <a:pt x="5050657" y="2915474"/>
                  <a:pt x="5067079" y="2933058"/>
                </a:cubicBezTo>
                <a:cubicBezTo>
                  <a:pt x="5083501" y="2950641"/>
                  <a:pt x="5103489" y="2959433"/>
                  <a:pt x="5127045" y="2959433"/>
                </a:cubicBezTo>
                <a:cubicBezTo>
                  <a:pt x="5151264" y="2959433"/>
                  <a:pt x="5171418" y="2950475"/>
                  <a:pt x="5187509" y="2932560"/>
                </a:cubicBezTo>
                <a:cubicBezTo>
                  <a:pt x="5203599" y="2914645"/>
                  <a:pt x="5211644" y="2893578"/>
                  <a:pt x="5211644" y="2869359"/>
                </a:cubicBezTo>
                <a:cubicBezTo>
                  <a:pt x="5211644" y="2845141"/>
                  <a:pt x="5203599" y="2824157"/>
                  <a:pt x="5187509" y="2806407"/>
                </a:cubicBezTo>
                <a:cubicBezTo>
                  <a:pt x="5171418" y="2788658"/>
                  <a:pt x="5151263" y="2779783"/>
                  <a:pt x="5127045" y="2779783"/>
                </a:cubicBezTo>
                <a:close/>
                <a:moveTo>
                  <a:pt x="1412295" y="2779783"/>
                </a:moveTo>
                <a:cubicBezTo>
                  <a:pt x="1388077" y="2779783"/>
                  <a:pt x="1367922" y="2788824"/>
                  <a:pt x="1351832" y="2806905"/>
                </a:cubicBezTo>
                <a:cubicBezTo>
                  <a:pt x="1335742" y="2824986"/>
                  <a:pt x="1327696" y="2846136"/>
                  <a:pt x="1327696" y="2870354"/>
                </a:cubicBezTo>
                <a:cubicBezTo>
                  <a:pt x="1327696" y="2894573"/>
                  <a:pt x="1335907" y="2915474"/>
                  <a:pt x="1352329" y="2933058"/>
                </a:cubicBezTo>
                <a:cubicBezTo>
                  <a:pt x="1368751" y="2950641"/>
                  <a:pt x="1388741" y="2959433"/>
                  <a:pt x="1412295" y="2959433"/>
                </a:cubicBezTo>
                <a:cubicBezTo>
                  <a:pt x="1436515" y="2959433"/>
                  <a:pt x="1456669" y="2950475"/>
                  <a:pt x="1472760" y="2932560"/>
                </a:cubicBezTo>
                <a:cubicBezTo>
                  <a:pt x="1488850" y="2914645"/>
                  <a:pt x="1496895" y="2893578"/>
                  <a:pt x="1496895" y="2869359"/>
                </a:cubicBezTo>
                <a:cubicBezTo>
                  <a:pt x="1496895" y="2845141"/>
                  <a:pt x="1488850" y="2824157"/>
                  <a:pt x="1472760" y="2806407"/>
                </a:cubicBezTo>
                <a:cubicBezTo>
                  <a:pt x="1456669" y="2788658"/>
                  <a:pt x="1436515" y="2779783"/>
                  <a:pt x="1412295" y="2779783"/>
                </a:cubicBezTo>
                <a:close/>
                <a:moveTo>
                  <a:pt x="3333568" y="2758385"/>
                </a:moveTo>
                <a:cubicBezTo>
                  <a:pt x="3312667" y="2758385"/>
                  <a:pt x="3295416" y="2767176"/>
                  <a:pt x="3281814" y="2784760"/>
                </a:cubicBezTo>
                <a:cubicBezTo>
                  <a:pt x="3269206" y="2801016"/>
                  <a:pt x="3262903" y="2820092"/>
                  <a:pt x="3262903" y="2841989"/>
                </a:cubicBezTo>
                <a:cubicBezTo>
                  <a:pt x="3262903" y="2850946"/>
                  <a:pt x="3267548" y="2855425"/>
                  <a:pt x="3276837" y="2855425"/>
                </a:cubicBezTo>
                <a:cubicBezTo>
                  <a:pt x="3301388" y="2855425"/>
                  <a:pt x="3339540" y="2851610"/>
                  <a:pt x="3391295" y="2843979"/>
                </a:cubicBezTo>
                <a:cubicBezTo>
                  <a:pt x="3402243" y="2842321"/>
                  <a:pt x="3407717" y="2839666"/>
                  <a:pt x="3407717" y="2836017"/>
                </a:cubicBezTo>
                <a:cubicBezTo>
                  <a:pt x="3407717" y="2815448"/>
                  <a:pt x="3400419" y="2797367"/>
                  <a:pt x="3385821" y="2781774"/>
                </a:cubicBezTo>
                <a:cubicBezTo>
                  <a:pt x="3371223" y="2766181"/>
                  <a:pt x="3353806" y="2758385"/>
                  <a:pt x="3333568" y="2758385"/>
                </a:cubicBezTo>
                <a:close/>
                <a:moveTo>
                  <a:pt x="2819218" y="2758385"/>
                </a:moveTo>
                <a:cubicBezTo>
                  <a:pt x="2798317" y="2758385"/>
                  <a:pt x="2781066" y="2767176"/>
                  <a:pt x="2767464" y="2784760"/>
                </a:cubicBezTo>
                <a:cubicBezTo>
                  <a:pt x="2754856" y="2801016"/>
                  <a:pt x="2748553" y="2820092"/>
                  <a:pt x="2748553" y="2841989"/>
                </a:cubicBezTo>
                <a:cubicBezTo>
                  <a:pt x="2748553" y="2850946"/>
                  <a:pt x="2753198" y="2855425"/>
                  <a:pt x="2762487" y="2855425"/>
                </a:cubicBezTo>
                <a:cubicBezTo>
                  <a:pt x="2787038" y="2855425"/>
                  <a:pt x="2825190" y="2851610"/>
                  <a:pt x="2876945" y="2843979"/>
                </a:cubicBezTo>
                <a:cubicBezTo>
                  <a:pt x="2887893" y="2842321"/>
                  <a:pt x="2893367" y="2839666"/>
                  <a:pt x="2893367" y="2836017"/>
                </a:cubicBezTo>
                <a:cubicBezTo>
                  <a:pt x="2893367" y="2815448"/>
                  <a:pt x="2886069" y="2797367"/>
                  <a:pt x="2871471" y="2781774"/>
                </a:cubicBezTo>
                <a:cubicBezTo>
                  <a:pt x="2856873" y="2766181"/>
                  <a:pt x="2839456" y="2758385"/>
                  <a:pt x="2819218" y="2758385"/>
                </a:cubicBezTo>
                <a:close/>
                <a:moveTo>
                  <a:pt x="503973" y="2702548"/>
                </a:moveTo>
                <a:cubicBezTo>
                  <a:pt x="504067" y="2702407"/>
                  <a:pt x="504114" y="2702773"/>
                  <a:pt x="504114" y="2703644"/>
                </a:cubicBezTo>
                <a:lnTo>
                  <a:pt x="503881" y="2702975"/>
                </a:lnTo>
                <a:close/>
                <a:moveTo>
                  <a:pt x="4042869" y="2662837"/>
                </a:moveTo>
                <a:cubicBezTo>
                  <a:pt x="4052159" y="2662837"/>
                  <a:pt x="4066342" y="2663832"/>
                  <a:pt x="4085418" y="2665823"/>
                </a:cubicBezTo>
                <a:cubicBezTo>
                  <a:pt x="4104494" y="2667813"/>
                  <a:pt x="4118843" y="2668809"/>
                  <a:pt x="4128464" y="2668809"/>
                </a:cubicBezTo>
                <a:cubicBezTo>
                  <a:pt x="4138085" y="2668809"/>
                  <a:pt x="4152517" y="2667979"/>
                  <a:pt x="4171759" y="2666320"/>
                </a:cubicBezTo>
                <a:cubicBezTo>
                  <a:pt x="4191002" y="2664662"/>
                  <a:pt x="4205433" y="2663832"/>
                  <a:pt x="4215054" y="2663832"/>
                </a:cubicBezTo>
                <a:cubicBezTo>
                  <a:pt x="4223017" y="2663832"/>
                  <a:pt x="4226998" y="2667150"/>
                  <a:pt x="4226998" y="2673785"/>
                </a:cubicBezTo>
                <a:cubicBezTo>
                  <a:pt x="4226998" y="2675112"/>
                  <a:pt x="4226666" y="2678264"/>
                  <a:pt x="4226003" y="2683240"/>
                </a:cubicBezTo>
                <a:cubicBezTo>
                  <a:pt x="4218704" y="2747934"/>
                  <a:pt x="4215054" y="2822913"/>
                  <a:pt x="4215054" y="2908175"/>
                </a:cubicBezTo>
                <a:cubicBezTo>
                  <a:pt x="4215054" y="2932394"/>
                  <a:pt x="4215552" y="2968473"/>
                  <a:pt x="4216547" y="3016413"/>
                </a:cubicBezTo>
                <a:cubicBezTo>
                  <a:pt x="4217543" y="3064353"/>
                  <a:pt x="4218040" y="3100266"/>
                  <a:pt x="4218040" y="3124153"/>
                </a:cubicBezTo>
                <a:cubicBezTo>
                  <a:pt x="4218040" y="3131120"/>
                  <a:pt x="4213893" y="3135267"/>
                  <a:pt x="4205599" y="3136594"/>
                </a:cubicBezTo>
                <a:cubicBezTo>
                  <a:pt x="4194319" y="3138585"/>
                  <a:pt x="4168939" y="3139580"/>
                  <a:pt x="4129460" y="3139580"/>
                </a:cubicBezTo>
                <a:cubicBezTo>
                  <a:pt x="4089648" y="3139580"/>
                  <a:pt x="4064102" y="3138585"/>
                  <a:pt x="4052822" y="3136594"/>
                </a:cubicBezTo>
                <a:cubicBezTo>
                  <a:pt x="4045524" y="3135267"/>
                  <a:pt x="4041045" y="3133111"/>
                  <a:pt x="4039386" y="3130125"/>
                </a:cubicBezTo>
                <a:cubicBezTo>
                  <a:pt x="4038723" y="3128798"/>
                  <a:pt x="4038391" y="3123821"/>
                  <a:pt x="4038391" y="3115195"/>
                </a:cubicBezTo>
                <a:cubicBezTo>
                  <a:pt x="4038391" y="3092304"/>
                  <a:pt x="4038888" y="3057883"/>
                  <a:pt x="4039884" y="3011934"/>
                </a:cubicBezTo>
                <a:cubicBezTo>
                  <a:pt x="4040879" y="2965985"/>
                  <a:pt x="4041376" y="2931399"/>
                  <a:pt x="4041376" y="2908175"/>
                </a:cubicBezTo>
                <a:cubicBezTo>
                  <a:pt x="4041376" y="2813955"/>
                  <a:pt x="4037727" y="2738977"/>
                  <a:pt x="4030428" y="2683240"/>
                </a:cubicBezTo>
                <a:cubicBezTo>
                  <a:pt x="4029765" y="2677932"/>
                  <a:pt x="4029433" y="2674449"/>
                  <a:pt x="4029433" y="2672790"/>
                </a:cubicBezTo>
                <a:cubicBezTo>
                  <a:pt x="4029433" y="2666155"/>
                  <a:pt x="4033912" y="2662837"/>
                  <a:pt x="4042869" y="2662837"/>
                </a:cubicBezTo>
                <a:close/>
                <a:moveTo>
                  <a:pt x="1766394" y="2662837"/>
                </a:moveTo>
                <a:cubicBezTo>
                  <a:pt x="1775684" y="2662837"/>
                  <a:pt x="1789867" y="2663832"/>
                  <a:pt x="1808943" y="2665823"/>
                </a:cubicBezTo>
                <a:cubicBezTo>
                  <a:pt x="1828019" y="2667813"/>
                  <a:pt x="1842368" y="2668809"/>
                  <a:pt x="1851989" y="2668809"/>
                </a:cubicBezTo>
                <a:cubicBezTo>
                  <a:pt x="1861610" y="2668809"/>
                  <a:pt x="1876042" y="2667979"/>
                  <a:pt x="1895284" y="2666320"/>
                </a:cubicBezTo>
                <a:cubicBezTo>
                  <a:pt x="1914527" y="2664662"/>
                  <a:pt x="1928958" y="2663832"/>
                  <a:pt x="1938579" y="2663832"/>
                </a:cubicBezTo>
                <a:cubicBezTo>
                  <a:pt x="1946542" y="2663832"/>
                  <a:pt x="1950523" y="2667150"/>
                  <a:pt x="1950523" y="2673785"/>
                </a:cubicBezTo>
                <a:cubicBezTo>
                  <a:pt x="1950523" y="2675112"/>
                  <a:pt x="1950191" y="2678264"/>
                  <a:pt x="1949527" y="2683240"/>
                </a:cubicBezTo>
                <a:cubicBezTo>
                  <a:pt x="1942229" y="2747934"/>
                  <a:pt x="1938579" y="2822913"/>
                  <a:pt x="1938579" y="2908175"/>
                </a:cubicBezTo>
                <a:cubicBezTo>
                  <a:pt x="1938579" y="2932394"/>
                  <a:pt x="1939077" y="2968473"/>
                  <a:pt x="1940072" y="3016413"/>
                </a:cubicBezTo>
                <a:cubicBezTo>
                  <a:pt x="1941068" y="3064353"/>
                  <a:pt x="1941565" y="3100266"/>
                  <a:pt x="1941565" y="3124153"/>
                </a:cubicBezTo>
                <a:cubicBezTo>
                  <a:pt x="1941565" y="3131120"/>
                  <a:pt x="1937418" y="3135267"/>
                  <a:pt x="1929124" y="3136594"/>
                </a:cubicBezTo>
                <a:cubicBezTo>
                  <a:pt x="1917844" y="3138585"/>
                  <a:pt x="1892465" y="3139580"/>
                  <a:pt x="1852985" y="3139580"/>
                </a:cubicBezTo>
                <a:cubicBezTo>
                  <a:pt x="1813173" y="3139580"/>
                  <a:pt x="1787627" y="3138585"/>
                  <a:pt x="1776347" y="3136594"/>
                </a:cubicBezTo>
                <a:cubicBezTo>
                  <a:pt x="1769049" y="3135267"/>
                  <a:pt x="1764570" y="3133111"/>
                  <a:pt x="1762911" y="3130125"/>
                </a:cubicBezTo>
                <a:cubicBezTo>
                  <a:pt x="1762248" y="3128798"/>
                  <a:pt x="1761916" y="3123821"/>
                  <a:pt x="1761916" y="3115195"/>
                </a:cubicBezTo>
                <a:cubicBezTo>
                  <a:pt x="1761916" y="3092304"/>
                  <a:pt x="1762413" y="3057883"/>
                  <a:pt x="1763409" y="3011934"/>
                </a:cubicBezTo>
                <a:cubicBezTo>
                  <a:pt x="1764404" y="2965985"/>
                  <a:pt x="1764902" y="2931399"/>
                  <a:pt x="1764902" y="2908175"/>
                </a:cubicBezTo>
                <a:cubicBezTo>
                  <a:pt x="1764902" y="2813955"/>
                  <a:pt x="1761252" y="2738977"/>
                  <a:pt x="1753953" y="2683240"/>
                </a:cubicBezTo>
                <a:cubicBezTo>
                  <a:pt x="1753290" y="2677932"/>
                  <a:pt x="1752958" y="2674449"/>
                  <a:pt x="1752958" y="2672790"/>
                </a:cubicBezTo>
                <a:cubicBezTo>
                  <a:pt x="1752958" y="2666155"/>
                  <a:pt x="1757437" y="2662837"/>
                  <a:pt x="1766394" y="2662837"/>
                </a:cubicBezTo>
                <a:close/>
                <a:moveTo>
                  <a:pt x="3794173" y="2645419"/>
                </a:moveTo>
                <a:cubicBezTo>
                  <a:pt x="3800145" y="2645419"/>
                  <a:pt x="3803960" y="2655870"/>
                  <a:pt x="3805619" y="2676771"/>
                </a:cubicBezTo>
                <a:cubicBezTo>
                  <a:pt x="3807278" y="2697672"/>
                  <a:pt x="3810264" y="2708122"/>
                  <a:pt x="3814576" y="2708122"/>
                </a:cubicBezTo>
                <a:cubicBezTo>
                  <a:pt x="3809932" y="2708122"/>
                  <a:pt x="3823534" y="2699414"/>
                  <a:pt x="3855383" y="2681996"/>
                </a:cubicBezTo>
                <a:cubicBezTo>
                  <a:pt x="3887232" y="2664579"/>
                  <a:pt x="3917920" y="2655870"/>
                  <a:pt x="3947447" y="2655870"/>
                </a:cubicBezTo>
                <a:cubicBezTo>
                  <a:pt x="3966026" y="2655870"/>
                  <a:pt x="3975315" y="2659851"/>
                  <a:pt x="3975315" y="2667813"/>
                </a:cubicBezTo>
                <a:cubicBezTo>
                  <a:pt x="3975315" y="2677435"/>
                  <a:pt x="3974320" y="2691037"/>
                  <a:pt x="3972330" y="2708620"/>
                </a:cubicBezTo>
                <a:cubicBezTo>
                  <a:pt x="3970339" y="2727531"/>
                  <a:pt x="3969178" y="2741133"/>
                  <a:pt x="3968846" y="2749427"/>
                </a:cubicBezTo>
                <a:cubicBezTo>
                  <a:pt x="3968846" y="2759048"/>
                  <a:pt x="3969012" y="2771821"/>
                  <a:pt x="3969344" y="2787746"/>
                </a:cubicBezTo>
                <a:cubicBezTo>
                  <a:pt x="3970007" y="2807320"/>
                  <a:pt x="3970339" y="2820258"/>
                  <a:pt x="3970339" y="2826562"/>
                </a:cubicBezTo>
                <a:cubicBezTo>
                  <a:pt x="3970339" y="2839501"/>
                  <a:pt x="3963206" y="2845970"/>
                  <a:pt x="3948940" y="2845970"/>
                </a:cubicBezTo>
                <a:cubicBezTo>
                  <a:pt x="3942637" y="2845970"/>
                  <a:pt x="3933430" y="2845555"/>
                  <a:pt x="3921321" y="2844726"/>
                </a:cubicBezTo>
                <a:cubicBezTo>
                  <a:pt x="3909212" y="2843896"/>
                  <a:pt x="3900171" y="2843482"/>
                  <a:pt x="3894199" y="2843482"/>
                </a:cubicBezTo>
                <a:cubicBezTo>
                  <a:pt x="3866663" y="2843482"/>
                  <a:pt x="3847918" y="2847795"/>
                  <a:pt x="3837966" y="2856420"/>
                </a:cubicBezTo>
                <a:cubicBezTo>
                  <a:pt x="3828013" y="2865046"/>
                  <a:pt x="3823036" y="2882464"/>
                  <a:pt x="3823036" y="2908673"/>
                </a:cubicBezTo>
                <a:cubicBezTo>
                  <a:pt x="3823036" y="2922939"/>
                  <a:pt x="3823285" y="2944587"/>
                  <a:pt x="3823783" y="2973616"/>
                </a:cubicBezTo>
                <a:cubicBezTo>
                  <a:pt x="3824280" y="3002645"/>
                  <a:pt x="3824529" y="3024292"/>
                  <a:pt x="3824529" y="3038558"/>
                </a:cubicBezTo>
                <a:cubicBezTo>
                  <a:pt x="3824529" y="3048179"/>
                  <a:pt x="3825193" y="3062528"/>
                  <a:pt x="3826520" y="3081604"/>
                </a:cubicBezTo>
                <a:cubicBezTo>
                  <a:pt x="3827847" y="3100681"/>
                  <a:pt x="3828510" y="3114864"/>
                  <a:pt x="3828510" y="3124153"/>
                </a:cubicBezTo>
                <a:cubicBezTo>
                  <a:pt x="3828510" y="3132115"/>
                  <a:pt x="3823036" y="3136594"/>
                  <a:pt x="3812088" y="3137589"/>
                </a:cubicBezTo>
                <a:cubicBezTo>
                  <a:pt x="3796164" y="3138917"/>
                  <a:pt x="3771779" y="3139580"/>
                  <a:pt x="3738934" y="3139580"/>
                </a:cubicBezTo>
                <a:cubicBezTo>
                  <a:pt x="3707417" y="3139580"/>
                  <a:pt x="3682203" y="3138585"/>
                  <a:pt x="3663293" y="3136594"/>
                </a:cubicBezTo>
                <a:cubicBezTo>
                  <a:pt x="3652344" y="3135267"/>
                  <a:pt x="3646870" y="3129793"/>
                  <a:pt x="3646870" y="3120172"/>
                </a:cubicBezTo>
                <a:cubicBezTo>
                  <a:pt x="3646870" y="3093631"/>
                  <a:pt x="3647036" y="3053902"/>
                  <a:pt x="3647368" y="3000986"/>
                </a:cubicBezTo>
                <a:cubicBezTo>
                  <a:pt x="3647700" y="2948070"/>
                  <a:pt x="3647866" y="2908341"/>
                  <a:pt x="3647866" y="2881800"/>
                </a:cubicBezTo>
                <a:cubicBezTo>
                  <a:pt x="3647866" y="2803836"/>
                  <a:pt x="3640733" y="2739640"/>
                  <a:pt x="3626467" y="2689212"/>
                </a:cubicBezTo>
                <a:cubicBezTo>
                  <a:pt x="3625803" y="2686226"/>
                  <a:pt x="3625472" y="2683738"/>
                  <a:pt x="3625472" y="2681747"/>
                </a:cubicBezTo>
                <a:cubicBezTo>
                  <a:pt x="3625472" y="2676771"/>
                  <a:pt x="3627960" y="2673453"/>
                  <a:pt x="3632936" y="2671794"/>
                </a:cubicBezTo>
                <a:cubicBezTo>
                  <a:pt x="3651183" y="2669804"/>
                  <a:pt x="3677890" y="2666155"/>
                  <a:pt x="3713057" y="2660846"/>
                </a:cubicBezTo>
                <a:cubicBezTo>
                  <a:pt x="3765476" y="2650562"/>
                  <a:pt x="3792514" y="2645419"/>
                  <a:pt x="3794173" y="2645419"/>
                </a:cubicBezTo>
                <a:close/>
                <a:moveTo>
                  <a:pt x="4648037" y="2644424"/>
                </a:moveTo>
                <a:cubicBezTo>
                  <a:pt x="4690171" y="2644424"/>
                  <a:pt x="4725338" y="2654377"/>
                  <a:pt x="4753538" y="2674283"/>
                </a:cubicBezTo>
                <a:cubicBezTo>
                  <a:pt x="4785055" y="2697174"/>
                  <a:pt x="4800814" y="2729024"/>
                  <a:pt x="4800814" y="2769830"/>
                </a:cubicBezTo>
                <a:lnTo>
                  <a:pt x="4800814" y="2928579"/>
                </a:lnTo>
                <a:cubicBezTo>
                  <a:pt x="4800814" y="2950143"/>
                  <a:pt x="4800979" y="2982407"/>
                  <a:pt x="4801311" y="3025371"/>
                </a:cubicBezTo>
                <a:cubicBezTo>
                  <a:pt x="4801643" y="3068334"/>
                  <a:pt x="4801809" y="3100598"/>
                  <a:pt x="4801809" y="3122162"/>
                </a:cubicBezTo>
                <a:cubicBezTo>
                  <a:pt x="4801809" y="3131120"/>
                  <a:pt x="4797164" y="3136262"/>
                  <a:pt x="4787875" y="3137589"/>
                </a:cubicBezTo>
                <a:cubicBezTo>
                  <a:pt x="4778585" y="3138917"/>
                  <a:pt x="4754367" y="3139580"/>
                  <a:pt x="4715219" y="3139580"/>
                </a:cubicBezTo>
                <a:cubicBezTo>
                  <a:pt x="4673417" y="3139580"/>
                  <a:pt x="4647540" y="3138585"/>
                  <a:pt x="4637587" y="3136594"/>
                </a:cubicBezTo>
                <a:cubicBezTo>
                  <a:pt x="4627634" y="3134603"/>
                  <a:pt x="4622657" y="3127802"/>
                  <a:pt x="4622657" y="3116191"/>
                </a:cubicBezTo>
                <a:cubicBezTo>
                  <a:pt x="4622657" y="3100598"/>
                  <a:pt x="4623155" y="3077043"/>
                  <a:pt x="4624150" y="3045525"/>
                </a:cubicBezTo>
                <a:cubicBezTo>
                  <a:pt x="4625146" y="3014008"/>
                  <a:pt x="4625643" y="2990287"/>
                  <a:pt x="4625643" y="2974362"/>
                </a:cubicBezTo>
                <a:cubicBezTo>
                  <a:pt x="4625643" y="2962087"/>
                  <a:pt x="4625311" y="2943757"/>
                  <a:pt x="4624648" y="2919372"/>
                </a:cubicBezTo>
                <a:cubicBezTo>
                  <a:pt x="4623985" y="2894988"/>
                  <a:pt x="4623653" y="2876658"/>
                  <a:pt x="4623653" y="2864383"/>
                </a:cubicBezTo>
                <a:cubicBezTo>
                  <a:pt x="4623653" y="2818931"/>
                  <a:pt x="4603913" y="2796205"/>
                  <a:pt x="4564433" y="2796205"/>
                </a:cubicBezTo>
                <a:cubicBezTo>
                  <a:pt x="4551494" y="2796205"/>
                  <a:pt x="4536399" y="2801846"/>
                  <a:pt x="4519147" y="2813125"/>
                </a:cubicBezTo>
                <a:cubicBezTo>
                  <a:pt x="4500569" y="2825732"/>
                  <a:pt x="4491279" y="2838174"/>
                  <a:pt x="4491279" y="2850449"/>
                </a:cubicBezTo>
                <a:lnTo>
                  <a:pt x="4491279" y="3119176"/>
                </a:lnTo>
                <a:cubicBezTo>
                  <a:pt x="4491279" y="3130125"/>
                  <a:pt x="4486137" y="3136262"/>
                  <a:pt x="4475852" y="3137589"/>
                </a:cubicBezTo>
                <a:cubicBezTo>
                  <a:pt x="4464241" y="3138917"/>
                  <a:pt x="4440520" y="3139580"/>
                  <a:pt x="4404689" y="3139580"/>
                </a:cubicBezTo>
                <a:cubicBezTo>
                  <a:pt x="4365873" y="3139580"/>
                  <a:pt x="4340659" y="3138585"/>
                  <a:pt x="4329047" y="3136594"/>
                </a:cubicBezTo>
                <a:cubicBezTo>
                  <a:pt x="4318763" y="3134935"/>
                  <a:pt x="4313620" y="3129461"/>
                  <a:pt x="4313620" y="3120172"/>
                </a:cubicBezTo>
                <a:cubicBezTo>
                  <a:pt x="4313620" y="3094294"/>
                  <a:pt x="4313786" y="3055312"/>
                  <a:pt x="4314118" y="3003225"/>
                </a:cubicBezTo>
                <a:cubicBezTo>
                  <a:pt x="4314450" y="2951139"/>
                  <a:pt x="4314616" y="2911991"/>
                  <a:pt x="4314616" y="2885781"/>
                </a:cubicBezTo>
                <a:cubicBezTo>
                  <a:pt x="4314616" y="2803172"/>
                  <a:pt x="4308146" y="2738313"/>
                  <a:pt x="4295208" y="2691203"/>
                </a:cubicBezTo>
                <a:cubicBezTo>
                  <a:pt x="4294544" y="2688217"/>
                  <a:pt x="4294212" y="2685729"/>
                  <a:pt x="4294212" y="2683738"/>
                </a:cubicBezTo>
                <a:cubicBezTo>
                  <a:pt x="4294212" y="2678430"/>
                  <a:pt x="4296701" y="2674780"/>
                  <a:pt x="4301677" y="2672790"/>
                </a:cubicBezTo>
                <a:cubicBezTo>
                  <a:pt x="4322578" y="2670468"/>
                  <a:pt x="4350446" y="2666818"/>
                  <a:pt x="4385281" y="2661842"/>
                </a:cubicBezTo>
                <a:cubicBezTo>
                  <a:pt x="4438031" y="2651557"/>
                  <a:pt x="4467724" y="2646415"/>
                  <a:pt x="4474359" y="2646415"/>
                </a:cubicBezTo>
                <a:cubicBezTo>
                  <a:pt x="4478009" y="2646415"/>
                  <a:pt x="4480829" y="2657612"/>
                  <a:pt x="4482819" y="2680006"/>
                </a:cubicBezTo>
                <a:cubicBezTo>
                  <a:pt x="4484810" y="2702400"/>
                  <a:pt x="4487630" y="2713597"/>
                  <a:pt x="4491279" y="2713597"/>
                </a:cubicBezTo>
                <a:cubicBezTo>
                  <a:pt x="4487630" y="2713597"/>
                  <a:pt x="4505462" y="2702068"/>
                  <a:pt x="4544776" y="2679010"/>
                </a:cubicBezTo>
                <a:cubicBezTo>
                  <a:pt x="4584090" y="2655953"/>
                  <a:pt x="4618511" y="2644424"/>
                  <a:pt x="4648037" y="2644424"/>
                </a:cubicBezTo>
                <a:close/>
                <a:moveTo>
                  <a:pt x="2371562" y="2644424"/>
                </a:moveTo>
                <a:cubicBezTo>
                  <a:pt x="2413696" y="2644424"/>
                  <a:pt x="2448863" y="2654377"/>
                  <a:pt x="2477063" y="2674283"/>
                </a:cubicBezTo>
                <a:cubicBezTo>
                  <a:pt x="2508580" y="2697174"/>
                  <a:pt x="2524339" y="2729024"/>
                  <a:pt x="2524339" y="2769830"/>
                </a:cubicBezTo>
                <a:lnTo>
                  <a:pt x="2524339" y="2928579"/>
                </a:lnTo>
                <a:cubicBezTo>
                  <a:pt x="2524339" y="2950143"/>
                  <a:pt x="2524505" y="2982407"/>
                  <a:pt x="2524836" y="3025371"/>
                </a:cubicBezTo>
                <a:cubicBezTo>
                  <a:pt x="2525168" y="3068334"/>
                  <a:pt x="2525334" y="3100598"/>
                  <a:pt x="2525334" y="3122162"/>
                </a:cubicBezTo>
                <a:cubicBezTo>
                  <a:pt x="2525334" y="3131120"/>
                  <a:pt x="2520689" y="3136262"/>
                  <a:pt x="2511400" y="3137589"/>
                </a:cubicBezTo>
                <a:cubicBezTo>
                  <a:pt x="2502111" y="3138917"/>
                  <a:pt x="2477892" y="3139580"/>
                  <a:pt x="2438744" y="3139580"/>
                </a:cubicBezTo>
                <a:cubicBezTo>
                  <a:pt x="2396942" y="3139580"/>
                  <a:pt x="2371065" y="3138585"/>
                  <a:pt x="2361112" y="3136594"/>
                </a:cubicBezTo>
                <a:cubicBezTo>
                  <a:pt x="2351159" y="3134603"/>
                  <a:pt x="2346183" y="3127802"/>
                  <a:pt x="2346183" y="3116191"/>
                </a:cubicBezTo>
                <a:cubicBezTo>
                  <a:pt x="2346183" y="3100598"/>
                  <a:pt x="2346680" y="3077043"/>
                  <a:pt x="2347675" y="3045525"/>
                </a:cubicBezTo>
                <a:cubicBezTo>
                  <a:pt x="2348670" y="3014008"/>
                  <a:pt x="2349168" y="2990287"/>
                  <a:pt x="2349168" y="2974362"/>
                </a:cubicBezTo>
                <a:cubicBezTo>
                  <a:pt x="2349168" y="2962087"/>
                  <a:pt x="2348836" y="2943757"/>
                  <a:pt x="2348173" y="2919372"/>
                </a:cubicBezTo>
                <a:cubicBezTo>
                  <a:pt x="2347509" y="2894988"/>
                  <a:pt x="2347178" y="2876658"/>
                  <a:pt x="2347178" y="2864383"/>
                </a:cubicBezTo>
                <a:cubicBezTo>
                  <a:pt x="2347178" y="2818931"/>
                  <a:pt x="2327437" y="2796205"/>
                  <a:pt x="2287958" y="2796205"/>
                </a:cubicBezTo>
                <a:cubicBezTo>
                  <a:pt x="2275019" y="2796205"/>
                  <a:pt x="2259924" y="2801846"/>
                  <a:pt x="2242673" y="2813125"/>
                </a:cubicBezTo>
                <a:cubicBezTo>
                  <a:pt x="2224094" y="2825732"/>
                  <a:pt x="2214805" y="2838174"/>
                  <a:pt x="2214805" y="2850449"/>
                </a:cubicBezTo>
                <a:lnTo>
                  <a:pt x="2214805" y="3119176"/>
                </a:lnTo>
                <a:cubicBezTo>
                  <a:pt x="2214805" y="3130125"/>
                  <a:pt x="2209662" y="3136262"/>
                  <a:pt x="2199378" y="3137589"/>
                </a:cubicBezTo>
                <a:cubicBezTo>
                  <a:pt x="2187766" y="3138917"/>
                  <a:pt x="2164045" y="3139580"/>
                  <a:pt x="2128214" y="3139580"/>
                </a:cubicBezTo>
                <a:cubicBezTo>
                  <a:pt x="2089398" y="3139580"/>
                  <a:pt x="2064184" y="3138585"/>
                  <a:pt x="2052573" y="3136594"/>
                </a:cubicBezTo>
                <a:cubicBezTo>
                  <a:pt x="2042288" y="3134935"/>
                  <a:pt x="2037146" y="3129461"/>
                  <a:pt x="2037146" y="3120172"/>
                </a:cubicBezTo>
                <a:cubicBezTo>
                  <a:pt x="2037146" y="3094294"/>
                  <a:pt x="2037311" y="3055312"/>
                  <a:pt x="2037643" y="3003225"/>
                </a:cubicBezTo>
                <a:cubicBezTo>
                  <a:pt x="2037975" y="2951139"/>
                  <a:pt x="2038141" y="2911991"/>
                  <a:pt x="2038141" y="2885781"/>
                </a:cubicBezTo>
                <a:cubicBezTo>
                  <a:pt x="2038141" y="2803172"/>
                  <a:pt x="2031671" y="2738313"/>
                  <a:pt x="2018733" y="2691203"/>
                </a:cubicBezTo>
                <a:cubicBezTo>
                  <a:pt x="2018069" y="2688217"/>
                  <a:pt x="2017737" y="2685729"/>
                  <a:pt x="2017737" y="2683738"/>
                </a:cubicBezTo>
                <a:cubicBezTo>
                  <a:pt x="2017737" y="2678430"/>
                  <a:pt x="2020226" y="2674780"/>
                  <a:pt x="2025202" y="2672790"/>
                </a:cubicBezTo>
                <a:cubicBezTo>
                  <a:pt x="2046103" y="2670468"/>
                  <a:pt x="2073971" y="2666818"/>
                  <a:pt x="2108806" y="2661842"/>
                </a:cubicBezTo>
                <a:cubicBezTo>
                  <a:pt x="2161557" y="2651557"/>
                  <a:pt x="2191249" y="2646415"/>
                  <a:pt x="2197885" y="2646415"/>
                </a:cubicBezTo>
                <a:cubicBezTo>
                  <a:pt x="2201534" y="2646415"/>
                  <a:pt x="2204354" y="2657612"/>
                  <a:pt x="2206345" y="2680006"/>
                </a:cubicBezTo>
                <a:cubicBezTo>
                  <a:pt x="2208335" y="2702400"/>
                  <a:pt x="2211155" y="2713597"/>
                  <a:pt x="2214805" y="2713597"/>
                </a:cubicBezTo>
                <a:cubicBezTo>
                  <a:pt x="2211155" y="2713597"/>
                  <a:pt x="2228987" y="2702068"/>
                  <a:pt x="2268301" y="2679010"/>
                </a:cubicBezTo>
                <a:cubicBezTo>
                  <a:pt x="2307615" y="2655953"/>
                  <a:pt x="2342035" y="2644424"/>
                  <a:pt x="2371562" y="2644424"/>
                </a:cubicBezTo>
                <a:close/>
                <a:moveTo>
                  <a:pt x="933287" y="2644424"/>
                </a:moveTo>
                <a:cubicBezTo>
                  <a:pt x="975421" y="2644424"/>
                  <a:pt x="1010588" y="2654377"/>
                  <a:pt x="1038788" y="2674283"/>
                </a:cubicBezTo>
                <a:cubicBezTo>
                  <a:pt x="1070305" y="2697174"/>
                  <a:pt x="1086064" y="2729024"/>
                  <a:pt x="1086064" y="2769830"/>
                </a:cubicBezTo>
                <a:lnTo>
                  <a:pt x="1086064" y="2928579"/>
                </a:lnTo>
                <a:cubicBezTo>
                  <a:pt x="1086064" y="2950143"/>
                  <a:pt x="1086230" y="2982407"/>
                  <a:pt x="1086562" y="3025371"/>
                </a:cubicBezTo>
                <a:cubicBezTo>
                  <a:pt x="1086894" y="3068334"/>
                  <a:pt x="1087060" y="3100598"/>
                  <a:pt x="1087060" y="3122162"/>
                </a:cubicBezTo>
                <a:cubicBezTo>
                  <a:pt x="1087060" y="3131120"/>
                  <a:pt x="1082415" y="3136262"/>
                  <a:pt x="1073126" y="3137589"/>
                </a:cubicBezTo>
                <a:cubicBezTo>
                  <a:pt x="1063836" y="3138917"/>
                  <a:pt x="1039617" y="3139580"/>
                  <a:pt x="1000470" y="3139580"/>
                </a:cubicBezTo>
                <a:cubicBezTo>
                  <a:pt x="958667" y="3139580"/>
                  <a:pt x="932790" y="3138585"/>
                  <a:pt x="922837" y="3136594"/>
                </a:cubicBezTo>
                <a:cubicBezTo>
                  <a:pt x="912884" y="3134603"/>
                  <a:pt x="907908" y="3127802"/>
                  <a:pt x="907908" y="3116191"/>
                </a:cubicBezTo>
                <a:cubicBezTo>
                  <a:pt x="907908" y="3100598"/>
                  <a:pt x="908405" y="3077043"/>
                  <a:pt x="909401" y="3045525"/>
                </a:cubicBezTo>
                <a:cubicBezTo>
                  <a:pt x="910396" y="3014008"/>
                  <a:pt x="910893" y="2990287"/>
                  <a:pt x="910893" y="2974362"/>
                </a:cubicBezTo>
                <a:cubicBezTo>
                  <a:pt x="910893" y="2962087"/>
                  <a:pt x="910561" y="2943757"/>
                  <a:pt x="909898" y="2919372"/>
                </a:cubicBezTo>
                <a:cubicBezTo>
                  <a:pt x="909234" y="2894988"/>
                  <a:pt x="908903" y="2876658"/>
                  <a:pt x="908903" y="2864383"/>
                </a:cubicBezTo>
                <a:cubicBezTo>
                  <a:pt x="908903" y="2818931"/>
                  <a:pt x="889163" y="2796205"/>
                  <a:pt x="849683" y="2796205"/>
                </a:cubicBezTo>
                <a:cubicBezTo>
                  <a:pt x="836745" y="2796205"/>
                  <a:pt x="821649" y="2801846"/>
                  <a:pt x="804397" y="2813125"/>
                </a:cubicBezTo>
                <a:cubicBezTo>
                  <a:pt x="785819" y="2825732"/>
                  <a:pt x="776529" y="2838174"/>
                  <a:pt x="776529" y="2850449"/>
                </a:cubicBezTo>
                <a:lnTo>
                  <a:pt x="776529" y="3119176"/>
                </a:lnTo>
                <a:cubicBezTo>
                  <a:pt x="776529" y="3130125"/>
                  <a:pt x="771387" y="3136262"/>
                  <a:pt x="761102" y="3137589"/>
                </a:cubicBezTo>
                <a:cubicBezTo>
                  <a:pt x="749491" y="3138917"/>
                  <a:pt x="725770" y="3139580"/>
                  <a:pt x="689940" y="3139580"/>
                </a:cubicBezTo>
                <a:cubicBezTo>
                  <a:pt x="651124" y="3139580"/>
                  <a:pt x="625909" y="3138585"/>
                  <a:pt x="614297" y="3136594"/>
                </a:cubicBezTo>
                <a:cubicBezTo>
                  <a:pt x="604013" y="3134935"/>
                  <a:pt x="598871" y="3129461"/>
                  <a:pt x="598871" y="3120172"/>
                </a:cubicBezTo>
                <a:cubicBezTo>
                  <a:pt x="598871" y="3094294"/>
                  <a:pt x="599036" y="3055312"/>
                  <a:pt x="599368" y="3003225"/>
                </a:cubicBezTo>
                <a:cubicBezTo>
                  <a:pt x="599700" y="2951139"/>
                  <a:pt x="599866" y="2911991"/>
                  <a:pt x="599866" y="2885781"/>
                </a:cubicBezTo>
                <a:cubicBezTo>
                  <a:pt x="599866" y="2803172"/>
                  <a:pt x="593397" y="2738313"/>
                  <a:pt x="580458" y="2691203"/>
                </a:cubicBezTo>
                <a:cubicBezTo>
                  <a:pt x="579795" y="2688217"/>
                  <a:pt x="579463" y="2685729"/>
                  <a:pt x="579463" y="2683738"/>
                </a:cubicBezTo>
                <a:cubicBezTo>
                  <a:pt x="579463" y="2678430"/>
                  <a:pt x="581951" y="2674780"/>
                  <a:pt x="586927" y="2672790"/>
                </a:cubicBezTo>
                <a:cubicBezTo>
                  <a:pt x="607828" y="2670468"/>
                  <a:pt x="635696" y="2666818"/>
                  <a:pt x="670532" y="2661842"/>
                </a:cubicBezTo>
                <a:cubicBezTo>
                  <a:pt x="723282" y="2651557"/>
                  <a:pt x="752975" y="2646415"/>
                  <a:pt x="759610" y="2646415"/>
                </a:cubicBezTo>
                <a:cubicBezTo>
                  <a:pt x="763259" y="2646415"/>
                  <a:pt x="766079" y="2657612"/>
                  <a:pt x="768069" y="2680006"/>
                </a:cubicBezTo>
                <a:cubicBezTo>
                  <a:pt x="770060" y="2702400"/>
                  <a:pt x="772880" y="2713597"/>
                  <a:pt x="776529" y="2713597"/>
                </a:cubicBezTo>
                <a:cubicBezTo>
                  <a:pt x="772880" y="2713597"/>
                  <a:pt x="790712" y="2702068"/>
                  <a:pt x="830026" y="2679010"/>
                </a:cubicBezTo>
                <a:cubicBezTo>
                  <a:pt x="869340" y="2655953"/>
                  <a:pt x="903760" y="2644424"/>
                  <a:pt x="933287" y="2644424"/>
                </a:cubicBezTo>
                <a:close/>
                <a:moveTo>
                  <a:pt x="5072304" y="2642433"/>
                </a:moveTo>
                <a:cubicBezTo>
                  <a:pt x="5122400" y="2642433"/>
                  <a:pt x="5160718" y="2660349"/>
                  <a:pt x="5187260" y="2696179"/>
                </a:cubicBezTo>
                <a:cubicBezTo>
                  <a:pt x="5192568" y="2703478"/>
                  <a:pt x="5196217" y="2707127"/>
                  <a:pt x="5198208" y="2707127"/>
                </a:cubicBezTo>
                <a:cubicBezTo>
                  <a:pt x="5201194" y="2707127"/>
                  <a:pt x="5202687" y="2701155"/>
                  <a:pt x="5202687" y="2689212"/>
                </a:cubicBezTo>
                <a:cubicBezTo>
                  <a:pt x="5202687" y="2662671"/>
                  <a:pt x="5205673" y="2649400"/>
                  <a:pt x="5211644" y="2649400"/>
                </a:cubicBezTo>
                <a:cubicBezTo>
                  <a:pt x="5216953" y="2649400"/>
                  <a:pt x="5245650" y="2652138"/>
                  <a:pt x="5297737" y="2657612"/>
                </a:cubicBezTo>
                <a:cubicBezTo>
                  <a:pt x="5349824" y="2663086"/>
                  <a:pt x="5376862" y="2666155"/>
                  <a:pt x="5378853" y="2666818"/>
                </a:cubicBezTo>
                <a:cubicBezTo>
                  <a:pt x="5384493" y="2668809"/>
                  <a:pt x="5387313" y="2673122"/>
                  <a:pt x="5387313" y="2679757"/>
                </a:cubicBezTo>
                <a:cubicBezTo>
                  <a:pt x="5387313" y="2702648"/>
                  <a:pt x="5386566" y="2736820"/>
                  <a:pt x="5385073" y="2782271"/>
                </a:cubicBezTo>
                <a:cubicBezTo>
                  <a:pt x="5383580" y="2827723"/>
                  <a:pt x="5382834" y="2861894"/>
                  <a:pt x="5382834" y="2884786"/>
                </a:cubicBezTo>
                <a:cubicBezTo>
                  <a:pt x="5382834" y="2898388"/>
                  <a:pt x="5383000" y="2918792"/>
                  <a:pt x="5383332" y="2945996"/>
                </a:cubicBezTo>
                <a:cubicBezTo>
                  <a:pt x="5383664" y="2973201"/>
                  <a:pt x="5383829" y="2993604"/>
                  <a:pt x="5383829" y="3007207"/>
                </a:cubicBezTo>
                <a:cubicBezTo>
                  <a:pt x="5383829" y="3101759"/>
                  <a:pt x="5363923" y="3169604"/>
                  <a:pt x="5324112" y="3210743"/>
                </a:cubicBezTo>
                <a:cubicBezTo>
                  <a:pt x="5282973" y="3252877"/>
                  <a:pt x="5214630" y="3273944"/>
                  <a:pt x="5119083" y="3273944"/>
                </a:cubicBezTo>
                <a:cubicBezTo>
                  <a:pt x="5091215" y="3273944"/>
                  <a:pt x="5053227" y="3269465"/>
                  <a:pt x="5005122" y="3260507"/>
                </a:cubicBezTo>
                <a:cubicBezTo>
                  <a:pt x="4943746" y="3249228"/>
                  <a:pt x="4913058" y="3235957"/>
                  <a:pt x="4913058" y="3220696"/>
                </a:cubicBezTo>
                <a:cubicBezTo>
                  <a:pt x="4913058" y="3214392"/>
                  <a:pt x="4920191" y="3181880"/>
                  <a:pt x="4934457" y="3123158"/>
                </a:cubicBezTo>
                <a:cubicBezTo>
                  <a:pt x="4936779" y="3113868"/>
                  <a:pt x="4940428" y="3109224"/>
                  <a:pt x="4945405" y="3109224"/>
                </a:cubicBezTo>
                <a:cubicBezTo>
                  <a:pt x="4947063" y="3109556"/>
                  <a:pt x="4948888" y="3110219"/>
                  <a:pt x="4950879" y="3111214"/>
                </a:cubicBezTo>
                <a:cubicBezTo>
                  <a:pt x="5001971" y="3136428"/>
                  <a:pt x="5049246" y="3149035"/>
                  <a:pt x="5092707" y="3149035"/>
                </a:cubicBezTo>
                <a:cubicBezTo>
                  <a:pt x="5116594" y="3149035"/>
                  <a:pt x="5140315" y="3143063"/>
                  <a:pt x="5163871" y="3131120"/>
                </a:cubicBezTo>
                <a:cubicBezTo>
                  <a:pt x="5192402" y="3116854"/>
                  <a:pt x="5206668" y="3098939"/>
                  <a:pt x="5206668" y="3077374"/>
                </a:cubicBezTo>
                <a:lnTo>
                  <a:pt x="5206668" y="3044032"/>
                </a:lnTo>
                <a:cubicBezTo>
                  <a:pt x="5172828" y="3075881"/>
                  <a:pt x="5129367" y="3091806"/>
                  <a:pt x="5076285" y="3091806"/>
                </a:cubicBezTo>
                <a:cubicBezTo>
                  <a:pt x="5013914" y="3091806"/>
                  <a:pt x="4962656" y="3069412"/>
                  <a:pt x="4922513" y="3024624"/>
                </a:cubicBezTo>
                <a:cubicBezTo>
                  <a:pt x="4883697" y="2981495"/>
                  <a:pt x="4864289" y="2928413"/>
                  <a:pt x="4864289" y="2865378"/>
                </a:cubicBezTo>
                <a:cubicBezTo>
                  <a:pt x="4864289" y="2802012"/>
                  <a:pt x="4882867" y="2749427"/>
                  <a:pt x="4920025" y="2707625"/>
                </a:cubicBezTo>
                <a:cubicBezTo>
                  <a:pt x="4958841" y="2664164"/>
                  <a:pt x="5009601" y="2642433"/>
                  <a:pt x="5072304" y="2642433"/>
                </a:cubicBezTo>
                <a:close/>
                <a:moveTo>
                  <a:pt x="1357555" y="2642433"/>
                </a:moveTo>
                <a:cubicBezTo>
                  <a:pt x="1407651" y="2642433"/>
                  <a:pt x="1445969" y="2660349"/>
                  <a:pt x="1472510" y="2696179"/>
                </a:cubicBezTo>
                <a:cubicBezTo>
                  <a:pt x="1477818" y="2703478"/>
                  <a:pt x="1481468" y="2707127"/>
                  <a:pt x="1483458" y="2707127"/>
                </a:cubicBezTo>
                <a:cubicBezTo>
                  <a:pt x="1486444" y="2707127"/>
                  <a:pt x="1487938" y="2701155"/>
                  <a:pt x="1487938" y="2689212"/>
                </a:cubicBezTo>
                <a:cubicBezTo>
                  <a:pt x="1487938" y="2662671"/>
                  <a:pt x="1490923" y="2649400"/>
                  <a:pt x="1496895" y="2649400"/>
                </a:cubicBezTo>
                <a:cubicBezTo>
                  <a:pt x="1502204" y="2649400"/>
                  <a:pt x="1530900" y="2652138"/>
                  <a:pt x="1582987" y="2657612"/>
                </a:cubicBezTo>
                <a:cubicBezTo>
                  <a:pt x="1635074" y="2663086"/>
                  <a:pt x="1662112" y="2666155"/>
                  <a:pt x="1664103" y="2666818"/>
                </a:cubicBezTo>
                <a:cubicBezTo>
                  <a:pt x="1669743" y="2668809"/>
                  <a:pt x="1672563" y="2673122"/>
                  <a:pt x="1672563" y="2679757"/>
                </a:cubicBezTo>
                <a:cubicBezTo>
                  <a:pt x="1672563" y="2702648"/>
                  <a:pt x="1671817" y="2736820"/>
                  <a:pt x="1670324" y="2782271"/>
                </a:cubicBezTo>
                <a:cubicBezTo>
                  <a:pt x="1668831" y="2827723"/>
                  <a:pt x="1668084" y="2861894"/>
                  <a:pt x="1668084" y="2884786"/>
                </a:cubicBezTo>
                <a:cubicBezTo>
                  <a:pt x="1668084" y="2898388"/>
                  <a:pt x="1668250" y="2918792"/>
                  <a:pt x="1668582" y="2945996"/>
                </a:cubicBezTo>
                <a:cubicBezTo>
                  <a:pt x="1668914" y="2973201"/>
                  <a:pt x="1669080" y="2993604"/>
                  <a:pt x="1669080" y="3007207"/>
                </a:cubicBezTo>
                <a:cubicBezTo>
                  <a:pt x="1669080" y="3101759"/>
                  <a:pt x="1649174" y="3169604"/>
                  <a:pt x="1609363" y="3210743"/>
                </a:cubicBezTo>
                <a:cubicBezTo>
                  <a:pt x="1568224" y="3252877"/>
                  <a:pt x="1499880" y="3273944"/>
                  <a:pt x="1404334" y="3273944"/>
                </a:cubicBezTo>
                <a:cubicBezTo>
                  <a:pt x="1376466" y="3273944"/>
                  <a:pt x="1338478" y="3269465"/>
                  <a:pt x="1290373" y="3260507"/>
                </a:cubicBezTo>
                <a:cubicBezTo>
                  <a:pt x="1228997" y="3249228"/>
                  <a:pt x="1198308" y="3235957"/>
                  <a:pt x="1198308" y="3220696"/>
                </a:cubicBezTo>
                <a:cubicBezTo>
                  <a:pt x="1198308" y="3214392"/>
                  <a:pt x="1205441" y="3181880"/>
                  <a:pt x="1219707" y="3123158"/>
                </a:cubicBezTo>
                <a:cubicBezTo>
                  <a:pt x="1222030" y="3113868"/>
                  <a:pt x="1225679" y="3109224"/>
                  <a:pt x="1230656" y="3109224"/>
                </a:cubicBezTo>
                <a:cubicBezTo>
                  <a:pt x="1232314" y="3109556"/>
                  <a:pt x="1234139" y="3110219"/>
                  <a:pt x="1236130" y="3111214"/>
                </a:cubicBezTo>
                <a:cubicBezTo>
                  <a:pt x="1287221" y="3136428"/>
                  <a:pt x="1334497" y="3149035"/>
                  <a:pt x="1377958" y="3149035"/>
                </a:cubicBezTo>
                <a:cubicBezTo>
                  <a:pt x="1401845" y="3149035"/>
                  <a:pt x="1425566" y="3143063"/>
                  <a:pt x="1449121" y="3131120"/>
                </a:cubicBezTo>
                <a:cubicBezTo>
                  <a:pt x="1477652" y="3116854"/>
                  <a:pt x="1491918" y="3098939"/>
                  <a:pt x="1491918" y="3077374"/>
                </a:cubicBezTo>
                <a:lnTo>
                  <a:pt x="1491918" y="3044032"/>
                </a:lnTo>
                <a:cubicBezTo>
                  <a:pt x="1458079" y="3075881"/>
                  <a:pt x="1414618" y="3091806"/>
                  <a:pt x="1361536" y="3091806"/>
                </a:cubicBezTo>
                <a:cubicBezTo>
                  <a:pt x="1299164" y="3091806"/>
                  <a:pt x="1247907" y="3069412"/>
                  <a:pt x="1207764" y="3024624"/>
                </a:cubicBezTo>
                <a:cubicBezTo>
                  <a:pt x="1168948" y="2981495"/>
                  <a:pt x="1149540" y="2928413"/>
                  <a:pt x="1149540" y="2865378"/>
                </a:cubicBezTo>
                <a:cubicBezTo>
                  <a:pt x="1149540" y="2802012"/>
                  <a:pt x="1168118" y="2749427"/>
                  <a:pt x="1205276" y="2707625"/>
                </a:cubicBezTo>
                <a:cubicBezTo>
                  <a:pt x="1244092" y="2664164"/>
                  <a:pt x="1294851" y="2642433"/>
                  <a:pt x="1357555" y="2642433"/>
                </a:cubicBezTo>
                <a:close/>
                <a:moveTo>
                  <a:pt x="3352977" y="2630988"/>
                </a:moveTo>
                <a:cubicBezTo>
                  <a:pt x="3416675" y="2630988"/>
                  <a:pt x="3470752" y="2654211"/>
                  <a:pt x="3515209" y="2700658"/>
                </a:cubicBezTo>
                <a:cubicBezTo>
                  <a:pt x="3559665" y="2747105"/>
                  <a:pt x="3581893" y="2802343"/>
                  <a:pt x="3581893" y="2866373"/>
                </a:cubicBezTo>
                <a:cubicBezTo>
                  <a:pt x="3581893" y="2899881"/>
                  <a:pt x="3571111" y="2918958"/>
                  <a:pt x="3549546" y="2923602"/>
                </a:cubicBezTo>
                <a:cubicBezTo>
                  <a:pt x="3545897" y="2924266"/>
                  <a:pt x="3511559" y="2927915"/>
                  <a:pt x="3446534" y="2934551"/>
                </a:cubicBezTo>
                <a:cubicBezTo>
                  <a:pt x="3407386" y="2938864"/>
                  <a:pt x="3348995" y="2944006"/>
                  <a:pt x="3271363" y="2949977"/>
                </a:cubicBezTo>
                <a:cubicBezTo>
                  <a:pt x="3276008" y="2971542"/>
                  <a:pt x="3290107" y="2987964"/>
                  <a:pt x="3313663" y="2999244"/>
                </a:cubicBezTo>
                <a:cubicBezTo>
                  <a:pt x="3332905" y="3008534"/>
                  <a:pt x="3354801" y="3013178"/>
                  <a:pt x="3379352" y="3013178"/>
                </a:cubicBezTo>
                <a:cubicBezTo>
                  <a:pt x="3408879" y="3013178"/>
                  <a:pt x="3438571" y="3005216"/>
                  <a:pt x="3468430" y="2989291"/>
                </a:cubicBezTo>
                <a:cubicBezTo>
                  <a:pt x="3481037" y="2981329"/>
                  <a:pt x="3493644" y="2973367"/>
                  <a:pt x="3506251" y="2965404"/>
                </a:cubicBezTo>
                <a:cubicBezTo>
                  <a:pt x="3513218" y="2968722"/>
                  <a:pt x="3524913" y="2985642"/>
                  <a:pt x="3541335" y="3016164"/>
                </a:cubicBezTo>
                <a:cubicBezTo>
                  <a:pt x="3557757" y="3046686"/>
                  <a:pt x="3565968" y="3066095"/>
                  <a:pt x="3565968" y="3074389"/>
                </a:cubicBezTo>
                <a:cubicBezTo>
                  <a:pt x="3565968" y="3076711"/>
                  <a:pt x="3563480" y="3080526"/>
                  <a:pt x="3558504" y="3085834"/>
                </a:cubicBezTo>
                <a:cubicBezTo>
                  <a:pt x="3518028" y="3129295"/>
                  <a:pt x="3455160" y="3151026"/>
                  <a:pt x="3369897" y="3151026"/>
                </a:cubicBezTo>
                <a:cubicBezTo>
                  <a:pt x="3290937" y="3151026"/>
                  <a:pt x="3227239" y="3127968"/>
                  <a:pt x="3178801" y="3081853"/>
                </a:cubicBezTo>
                <a:cubicBezTo>
                  <a:pt x="3129037" y="3035075"/>
                  <a:pt x="3104155" y="2972537"/>
                  <a:pt x="3104155" y="2894241"/>
                </a:cubicBezTo>
                <a:cubicBezTo>
                  <a:pt x="3104155" y="2817936"/>
                  <a:pt x="3126383" y="2755399"/>
                  <a:pt x="3170839" y="2706630"/>
                </a:cubicBezTo>
                <a:cubicBezTo>
                  <a:pt x="3216622" y="2656202"/>
                  <a:pt x="3277335" y="2630988"/>
                  <a:pt x="3352977" y="2630988"/>
                </a:cubicBezTo>
                <a:close/>
                <a:moveTo>
                  <a:pt x="2838627" y="2630988"/>
                </a:moveTo>
                <a:cubicBezTo>
                  <a:pt x="2902325" y="2630988"/>
                  <a:pt x="2956402" y="2654211"/>
                  <a:pt x="3000859" y="2700658"/>
                </a:cubicBezTo>
                <a:cubicBezTo>
                  <a:pt x="3045315" y="2747105"/>
                  <a:pt x="3067543" y="2802343"/>
                  <a:pt x="3067543" y="2866373"/>
                </a:cubicBezTo>
                <a:cubicBezTo>
                  <a:pt x="3067543" y="2899881"/>
                  <a:pt x="3056761" y="2918958"/>
                  <a:pt x="3035196" y="2923602"/>
                </a:cubicBezTo>
                <a:cubicBezTo>
                  <a:pt x="3031547" y="2924266"/>
                  <a:pt x="2997209" y="2927915"/>
                  <a:pt x="2932184" y="2934551"/>
                </a:cubicBezTo>
                <a:cubicBezTo>
                  <a:pt x="2893036" y="2938864"/>
                  <a:pt x="2834645" y="2944006"/>
                  <a:pt x="2757013" y="2949977"/>
                </a:cubicBezTo>
                <a:cubicBezTo>
                  <a:pt x="2761658" y="2971542"/>
                  <a:pt x="2775757" y="2987964"/>
                  <a:pt x="2799313" y="2999244"/>
                </a:cubicBezTo>
                <a:cubicBezTo>
                  <a:pt x="2818555" y="3008534"/>
                  <a:pt x="2840451" y="3013178"/>
                  <a:pt x="2865002" y="3013178"/>
                </a:cubicBezTo>
                <a:cubicBezTo>
                  <a:pt x="2894529" y="3013178"/>
                  <a:pt x="2924221" y="3005216"/>
                  <a:pt x="2954080" y="2989291"/>
                </a:cubicBezTo>
                <a:cubicBezTo>
                  <a:pt x="2966687" y="2981329"/>
                  <a:pt x="2979294" y="2973367"/>
                  <a:pt x="2991901" y="2965404"/>
                </a:cubicBezTo>
                <a:cubicBezTo>
                  <a:pt x="2998868" y="2968722"/>
                  <a:pt x="3010563" y="2985642"/>
                  <a:pt x="3026985" y="3016164"/>
                </a:cubicBezTo>
                <a:cubicBezTo>
                  <a:pt x="3043407" y="3046686"/>
                  <a:pt x="3051618" y="3066095"/>
                  <a:pt x="3051618" y="3074389"/>
                </a:cubicBezTo>
                <a:cubicBezTo>
                  <a:pt x="3051618" y="3076711"/>
                  <a:pt x="3049130" y="3080526"/>
                  <a:pt x="3044154" y="3085834"/>
                </a:cubicBezTo>
                <a:cubicBezTo>
                  <a:pt x="3003678" y="3129295"/>
                  <a:pt x="2940810" y="3151026"/>
                  <a:pt x="2855547" y="3151026"/>
                </a:cubicBezTo>
                <a:cubicBezTo>
                  <a:pt x="2776587" y="3151026"/>
                  <a:pt x="2712889" y="3127968"/>
                  <a:pt x="2664451" y="3081853"/>
                </a:cubicBezTo>
                <a:cubicBezTo>
                  <a:pt x="2614687" y="3035075"/>
                  <a:pt x="2589805" y="2972537"/>
                  <a:pt x="2589805" y="2894241"/>
                </a:cubicBezTo>
                <a:cubicBezTo>
                  <a:pt x="2589805" y="2817936"/>
                  <a:pt x="2612033" y="2755399"/>
                  <a:pt x="2656489" y="2706630"/>
                </a:cubicBezTo>
                <a:cubicBezTo>
                  <a:pt x="2702272" y="2656202"/>
                  <a:pt x="2762985" y="2630988"/>
                  <a:pt x="2838627" y="2630988"/>
                </a:cubicBezTo>
                <a:close/>
                <a:moveTo>
                  <a:pt x="4130455" y="2451836"/>
                </a:moveTo>
                <a:cubicBezTo>
                  <a:pt x="4156332" y="2451836"/>
                  <a:pt x="4178726" y="2459632"/>
                  <a:pt x="4197637" y="2475225"/>
                </a:cubicBezTo>
                <a:cubicBezTo>
                  <a:pt x="4217875" y="2491813"/>
                  <a:pt x="4227993" y="2512880"/>
                  <a:pt x="4227993" y="2538426"/>
                </a:cubicBezTo>
                <a:cubicBezTo>
                  <a:pt x="4227993" y="2596153"/>
                  <a:pt x="4195481" y="2625016"/>
                  <a:pt x="4130455" y="2625016"/>
                </a:cubicBezTo>
                <a:cubicBezTo>
                  <a:pt x="4102587" y="2625016"/>
                  <a:pt x="4079529" y="2617717"/>
                  <a:pt x="4061282" y="2603120"/>
                </a:cubicBezTo>
                <a:cubicBezTo>
                  <a:pt x="4041376" y="2587195"/>
                  <a:pt x="4031424" y="2565631"/>
                  <a:pt x="4031424" y="2538426"/>
                </a:cubicBezTo>
                <a:cubicBezTo>
                  <a:pt x="4031424" y="2512548"/>
                  <a:pt x="4041708" y="2491316"/>
                  <a:pt x="4062278" y="2474727"/>
                </a:cubicBezTo>
                <a:cubicBezTo>
                  <a:pt x="4081188" y="2459466"/>
                  <a:pt x="4103914" y="2451836"/>
                  <a:pt x="4130455" y="2451836"/>
                </a:cubicBezTo>
                <a:close/>
                <a:moveTo>
                  <a:pt x="1853980" y="2451836"/>
                </a:moveTo>
                <a:cubicBezTo>
                  <a:pt x="1879857" y="2451836"/>
                  <a:pt x="1902251" y="2459632"/>
                  <a:pt x="1921162" y="2475225"/>
                </a:cubicBezTo>
                <a:cubicBezTo>
                  <a:pt x="1941399" y="2491813"/>
                  <a:pt x="1951518" y="2512880"/>
                  <a:pt x="1951518" y="2538426"/>
                </a:cubicBezTo>
                <a:cubicBezTo>
                  <a:pt x="1951518" y="2596153"/>
                  <a:pt x="1919005" y="2625016"/>
                  <a:pt x="1853980" y="2625016"/>
                </a:cubicBezTo>
                <a:cubicBezTo>
                  <a:pt x="1826112" y="2625016"/>
                  <a:pt x="1803054" y="2617717"/>
                  <a:pt x="1784807" y="2603120"/>
                </a:cubicBezTo>
                <a:cubicBezTo>
                  <a:pt x="1764902" y="2587195"/>
                  <a:pt x="1754949" y="2565631"/>
                  <a:pt x="1754949" y="2538426"/>
                </a:cubicBezTo>
                <a:cubicBezTo>
                  <a:pt x="1754949" y="2512548"/>
                  <a:pt x="1765233" y="2491316"/>
                  <a:pt x="1785803" y="2474727"/>
                </a:cubicBezTo>
                <a:cubicBezTo>
                  <a:pt x="1804713" y="2459466"/>
                  <a:pt x="1827439" y="2451836"/>
                  <a:pt x="1853980" y="2451836"/>
                </a:cubicBezTo>
                <a:close/>
                <a:moveTo>
                  <a:pt x="35333" y="2438399"/>
                </a:moveTo>
                <a:cubicBezTo>
                  <a:pt x="59883" y="2438399"/>
                  <a:pt x="96792" y="2439063"/>
                  <a:pt x="146059" y="2440390"/>
                </a:cubicBezTo>
                <a:cubicBezTo>
                  <a:pt x="195325" y="2441717"/>
                  <a:pt x="232234" y="2442381"/>
                  <a:pt x="256785" y="2442381"/>
                </a:cubicBezTo>
                <a:cubicBezTo>
                  <a:pt x="281003" y="2442381"/>
                  <a:pt x="317497" y="2441717"/>
                  <a:pt x="366266" y="2440390"/>
                </a:cubicBezTo>
                <a:cubicBezTo>
                  <a:pt x="415035" y="2439063"/>
                  <a:pt x="451529" y="2438399"/>
                  <a:pt x="475748" y="2438399"/>
                </a:cubicBezTo>
                <a:cubicBezTo>
                  <a:pt x="492999" y="2438399"/>
                  <a:pt x="502952" y="2444869"/>
                  <a:pt x="505607" y="2457808"/>
                </a:cubicBezTo>
                <a:cubicBezTo>
                  <a:pt x="507266" y="2465438"/>
                  <a:pt x="509837" y="2488579"/>
                  <a:pt x="513320" y="2527229"/>
                </a:cubicBezTo>
                <a:cubicBezTo>
                  <a:pt x="516803" y="2565879"/>
                  <a:pt x="518545" y="2589352"/>
                  <a:pt x="518545" y="2597646"/>
                </a:cubicBezTo>
                <a:cubicBezTo>
                  <a:pt x="518545" y="2604613"/>
                  <a:pt x="515228" y="2608096"/>
                  <a:pt x="508593" y="2608096"/>
                </a:cubicBezTo>
                <a:cubicBezTo>
                  <a:pt x="506602" y="2608096"/>
                  <a:pt x="503118" y="2607930"/>
                  <a:pt x="498142" y="2607598"/>
                </a:cubicBezTo>
                <a:cubicBezTo>
                  <a:pt x="409893" y="2600300"/>
                  <a:pt x="330602" y="2596650"/>
                  <a:pt x="260268" y="2596650"/>
                </a:cubicBezTo>
                <a:cubicBezTo>
                  <a:pt x="242685" y="2596650"/>
                  <a:pt x="231903" y="2600797"/>
                  <a:pt x="227921" y="2609091"/>
                </a:cubicBezTo>
                <a:cubicBezTo>
                  <a:pt x="226263" y="2613072"/>
                  <a:pt x="225433" y="2625846"/>
                  <a:pt x="225433" y="2647410"/>
                </a:cubicBezTo>
                <a:cubicBezTo>
                  <a:pt x="225433" y="2669970"/>
                  <a:pt x="228750" y="2684899"/>
                  <a:pt x="235386" y="2692198"/>
                </a:cubicBezTo>
                <a:cubicBezTo>
                  <a:pt x="241026" y="2698502"/>
                  <a:pt x="251808" y="2701653"/>
                  <a:pt x="267733" y="2701653"/>
                </a:cubicBezTo>
                <a:cubicBezTo>
                  <a:pt x="271050" y="2701653"/>
                  <a:pt x="277520" y="2701404"/>
                  <a:pt x="287141" y="2700907"/>
                </a:cubicBezTo>
                <a:cubicBezTo>
                  <a:pt x="296762" y="2700409"/>
                  <a:pt x="304724" y="2700160"/>
                  <a:pt x="311028" y="2700160"/>
                </a:cubicBezTo>
                <a:cubicBezTo>
                  <a:pt x="352830" y="2700160"/>
                  <a:pt x="395129" y="2698999"/>
                  <a:pt x="437927" y="2696677"/>
                </a:cubicBezTo>
                <a:cubicBezTo>
                  <a:pt x="441576" y="2696345"/>
                  <a:pt x="450700" y="2695516"/>
                  <a:pt x="465297" y="2694188"/>
                </a:cubicBezTo>
                <a:cubicBezTo>
                  <a:pt x="476577" y="2692862"/>
                  <a:pt x="485535" y="2692198"/>
                  <a:pt x="492170" y="2692198"/>
                </a:cubicBezTo>
                <a:cubicBezTo>
                  <a:pt x="496151" y="2692198"/>
                  <a:pt x="499137" y="2693152"/>
                  <a:pt x="501128" y="2695060"/>
                </a:cubicBezTo>
                <a:lnTo>
                  <a:pt x="503881" y="2702975"/>
                </a:lnTo>
                <a:lnTo>
                  <a:pt x="503553" y="2704483"/>
                </a:lnTo>
                <a:cubicBezTo>
                  <a:pt x="502434" y="2711388"/>
                  <a:pt x="499635" y="2736488"/>
                  <a:pt x="495156" y="2779783"/>
                </a:cubicBezTo>
                <a:cubicBezTo>
                  <a:pt x="492502" y="2806324"/>
                  <a:pt x="491175" y="2832865"/>
                  <a:pt x="491175" y="2859406"/>
                </a:cubicBezTo>
                <a:cubicBezTo>
                  <a:pt x="491175" y="2866042"/>
                  <a:pt x="486365" y="2869359"/>
                  <a:pt x="476743" y="2869359"/>
                </a:cubicBezTo>
                <a:cubicBezTo>
                  <a:pt x="476743" y="2869359"/>
                  <a:pt x="461814" y="2867701"/>
                  <a:pt x="431955" y="2864383"/>
                </a:cubicBezTo>
                <a:cubicBezTo>
                  <a:pt x="413045" y="2862392"/>
                  <a:pt x="369916" y="2861397"/>
                  <a:pt x="302568" y="2861397"/>
                </a:cubicBezTo>
                <a:lnTo>
                  <a:pt x="249817" y="2861397"/>
                </a:lnTo>
                <a:cubicBezTo>
                  <a:pt x="236215" y="2861397"/>
                  <a:pt x="228253" y="2864715"/>
                  <a:pt x="225931" y="2871350"/>
                </a:cubicBezTo>
                <a:cubicBezTo>
                  <a:pt x="225599" y="2873009"/>
                  <a:pt x="225433" y="2883293"/>
                  <a:pt x="225433" y="2902204"/>
                </a:cubicBezTo>
                <a:cubicBezTo>
                  <a:pt x="225433" y="2927418"/>
                  <a:pt x="227092" y="2943674"/>
                  <a:pt x="230409" y="2950973"/>
                </a:cubicBezTo>
                <a:cubicBezTo>
                  <a:pt x="236049" y="2963580"/>
                  <a:pt x="257282" y="2971045"/>
                  <a:pt x="294108" y="2973367"/>
                </a:cubicBezTo>
                <a:cubicBezTo>
                  <a:pt x="293444" y="2973367"/>
                  <a:pt x="317663" y="2973367"/>
                  <a:pt x="366764" y="2973367"/>
                </a:cubicBezTo>
                <a:cubicBezTo>
                  <a:pt x="384347" y="2973367"/>
                  <a:pt x="410473" y="2971791"/>
                  <a:pt x="445143" y="2968639"/>
                </a:cubicBezTo>
                <a:cubicBezTo>
                  <a:pt x="479812" y="2965488"/>
                  <a:pt x="505772" y="2963912"/>
                  <a:pt x="523024" y="2963912"/>
                </a:cubicBezTo>
                <a:cubicBezTo>
                  <a:pt x="530323" y="2963912"/>
                  <a:pt x="533972" y="2969883"/>
                  <a:pt x="533972" y="2981827"/>
                </a:cubicBezTo>
                <a:cubicBezTo>
                  <a:pt x="533972" y="2996093"/>
                  <a:pt x="531152" y="3022302"/>
                  <a:pt x="525512" y="3060454"/>
                </a:cubicBezTo>
                <a:cubicBezTo>
                  <a:pt x="519540" y="3101925"/>
                  <a:pt x="514232" y="3126641"/>
                  <a:pt x="509588" y="3134603"/>
                </a:cubicBezTo>
                <a:cubicBezTo>
                  <a:pt x="505607" y="3140907"/>
                  <a:pt x="500133" y="3144059"/>
                  <a:pt x="493165" y="3144059"/>
                </a:cubicBezTo>
                <a:cubicBezTo>
                  <a:pt x="490180" y="3144059"/>
                  <a:pt x="485203" y="3143561"/>
                  <a:pt x="478236" y="3142566"/>
                </a:cubicBezTo>
                <a:cubicBezTo>
                  <a:pt x="454018" y="3139248"/>
                  <a:pt x="383352" y="3137589"/>
                  <a:pt x="266239" y="3137589"/>
                </a:cubicBezTo>
                <a:cubicBezTo>
                  <a:pt x="240694" y="3137589"/>
                  <a:pt x="202707" y="3137424"/>
                  <a:pt x="152279" y="3137092"/>
                </a:cubicBezTo>
                <a:cubicBezTo>
                  <a:pt x="101851" y="3136760"/>
                  <a:pt x="64030" y="3136594"/>
                  <a:pt x="38816" y="3136594"/>
                </a:cubicBezTo>
                <a:cubicBezTo>
                  <a:pt x="27869" y="3136594"/>
                  <a:pt x="22394" y="3131784"/>
                  <a:pt x="22394" y="3122162"/>
                </a:cubicBezTo>
                <a:cubicBezTo>
                  <a:pt x="22394" y="3085005"/>
                  <a:pt x="24468" y="3029186"/>
                  <a:pt x="28615" y="2954705"/>
                </a:cubicBezTo>
                <a:cubicBezTo>
                  <a:pt x="32762" y="2880224"/>
                  <a:pt x="34835" y="2824406"/>
                  <a:pt x="34835" y="2787248"/>
                </a:cubicBezTo>
                <a:cubicBezTo>
                  <a:pt x="34835" y="2749427"/>
                  <a:pt x="32845" y="2678927"/>
                  <a:pt x="28863" y="2575749"/>
                </a:cubicBezTo>
                <a:cubicBezTo>
                  <a:pt x="27869" y="2549208"/>
                  <a:pt x="26043" y="2509563"/>
                  <a:pt x="23389" y="2456812"/>
                </a:cubicBezTo>
                <a:lnTo>
                  <a:pt x="22892" y="2449845"/>
                </a:lnTo>
                <a:cubicBezTo>
                  <a:pt x="22229" y="2442215"/>
                  <a:pt x="26375" y="2438399"/>
                  <a:pt x="35333" y="2438399"/>
                </a:cubicBezTo>
                <a:close/>
                <a:moveTo>
                  <a:pt x="1931622" y="1574020"/>
                </a:moveTo>
                <a:cubicBezTo>
                  <a:pt x="1903090" y="1574020"/>
                  <a:pt x="1880032" y="1583143"/>
                  <a:pt x="1862449" y="1601390"/>
                </a:cubicBezTo>
                <a:cubicBezTo>
                  <a:pt x="1844866" y="1619637"/>
                  <a:pt x="1836074" y="1643027"/>
                  <a:pt x="1836074" y="1671558"/>
                </a:cubicBezTo>
                <a:cubicBezTo>
                  <a:pt x="1836074" y="1698431"/>
                  <a:pt x="1845363" y="1721488"/>
                  <a:pt x="1863942" y="1740731"/>
                </a:cubicBezTo>
                <a:cubicBezTo>
                  <a:pt x="1882521" y="1759973"/>
                  <a:pt x="1905081" y="1769594"/>
                  <a:pt x="1931622" y="1769594"/>
                </a:cubicBezTo>
                <a:cubicBezTo>
                  <a:pt x="1959821" y="1769594"/>
                  <a:pt x="1982879" y="1760387"/>
                  <a:pt x="2000794" y="1741975"/>
                </a:cubicBezTo>
                <a:cubicBezTo>
                  <a:pt x="2018709" y="1723562"/>
                  <a:pt x="2027667" y="1700090"/>
                  <a:pt x="2027667" y="1671558"/>
                </a:cubicBezTo>
                <a:cubicBezTo>
                  <a:pt x="2027667" y="1643358"/>
                  <a:pt x="2018792" y="1620052"/>
                  <a:pt x="2001043" y="1601639"/>
                </a:cubicBezTo>
                <a:cubicBezTo>
                  <a:pt x="1983294" y="1583226"/>
                  <a:pt x="1960153" y="1574020"/>
                  <a:pt x="1931622" y="1574020"/>
                </a:cubicBezTo>
                <a:close/>
                <a:moveTo>
                  <a:pt x="667922" y="1573025"/>
                </a:moveTo>
                <a:cubicBezTo>
                  <a:pt x="641713" y="1573025"/>
                  <a:pt x="620148" y="1583309"/>
                  <a:pt x="603228" y="1603878"/>
                </a:cubicBezTo>
                <a:cubicBezTo>
                  <a:pt x="587304" y="1623121"/>
                  <a:pt x="579341" y="1646012"/>
                  <a:pt x="579341" y="1672553"/>
                </a:cubicBezTo>
                <a:cubicBezTo>
                  <a:pt x="579341" y="1699426"/>
                  <a:pt x="587304" y="1722484"/>
                  <a:pt x="603228" y="1741726"/>
                </a:cubicBezTo>
                <a:cubicBezTo>
                  <a:pt x="620148" y="1762295"/>
                  <a:pt x="641713" y="1772580"/>
                  <a:pt x="667922" y="1772580"/>
                </a:cubicBezTo>
                <a:cubicBezTo>
                  <a:pt x="693800" y="1772580"/>
                  <a:pt x="715198" y="1762295"/>
                  <a:pt x="732118" y="1741726"/>
                </a:cubicBezTo>
                <a:cubicBezTo>
                  <a:pt x="747711" y="1722484"/>
                  <a:pt x="755507" y="1699426"/>
                  <a:pt x="755507" y="1672553"/>
                </a:cubicBezTo>
                <a:cubicBezTo>
                  <a:pt x="755507" y="1646344"/>
                  <a:pt x="747379" y="1623204"/>
                  <a:pt x="731123" y="1603132"/>
                </a:cubicBezTo>
                <a:cubicBezTo>
                  <a:pt x="714867" y="1583060"/>
                  <a:pt x="693800" y="1573025"/>
                  <a:pt x="667922" y="1573025"/>
                </a:cubicBezTo>
                <a:close/>
                <a:moveTo>
                  <a:pt x="1423495" y="1443637"/>
                </a:moveTo>
                <a:cubicBezTo>
                  <a:pt x="1432784" y="1443637"/>
                  <a:pt x="1446967" y="1444632"/>
                  <a:pt x="1466044" y="1446623"/>
                </a:cubicBezTo>
                <a:cubicBezTo>
                  <a:pt x="1485119" y="1448614"/>
                  <a:pt x="1499468" y="1449609"/>
                  <a:pt x="1509090" y="1449609"/>
                </a:cubicBezTo>
                <a:cubicBezTo>
                  <a:pt x="1518711" y="1449609"/>
                  <a:pt x="1533142" y="1448779"/>
                  <a:pt x="1552384" y="1447121"/>
                </a:cubicBezTo>
                <a:cubicBezTo>
                  <a:pt x="1571627" y="1445462"/>
                  <a:pt x="1586059" y="1444632"/>
                  <a:pt x="1595679" y="1444632"/>
                </a:cubicBezTo>
                <a:cubicBezTo>
                  <a:pt x="1603642" y="1444632"/>
                  <a:pt x="1607623" y="1447950"/>
                  <a:pt x="1607623" y="1454585"/>
                </a:cubicBezTo>
                <a:cubicBezTo>
                  <a:pt x="1607623" y="1455912"/>
                  <a:pt x="1607291" y="1459064"/>
                  <a:pt x="1606628" y="1464040"/>
                </a:cubicBezTo>
                <a:cubicBezTo>
                  <a:pt x="1599329" y="1528734"/>
                  <a:pt x="1595679" y="1603713"/>
                  <a:pt x="1595679" y="1688976"/>
                </a:cubicBezTo>
                <a:cubicBezTo>
                  <a:pt x="1595679" y="1713194"/>
                  <a:pt x="1596177" y="1749273"/>
                  <a:pt x="1597173" y="1797213"/>
                </a:cubicBezTo>
                <a:cubicBezTo>
                  <a:pt x="1598168" y="1845153"/>
                  <a:pt x="1598665" y="1881066"/>
                  <a:pt x="1598665" y="1904953"/>
                </a:cubicBezTo>
                <a:cubicBezTo>
                  <a:pt x="1598665" y="1911920"/>
                  <a:pt x="1594519" y="1916067"/>
                  <a:pt x="1586224" y="1917394"/>
                </a:cubicBezTo>
                <a:cubicBezTo>
                  <a:pt x="1574944" y="1919385"/>
                  <a:pt x="1549564" y="1920380"/>
                  <a:pt x="1510085" y="1920380"/>
                </a:cubicBezTo>
                <a:cubicBezTo>
                  <a:pt x="1470274" y="1920380"/>
                  <a:pt x="1444728" y="1919385"/>
                  <a:pt x="1433448" y="1917394"/>
                </a:cubicBezTo>
                <a:cubicBezTo>
                  <a:pt x="1426148" y="1916067"/>
                  <a:pt x="1421670" y="1913911"/>
                  <a:pt x="1420011" y="1910925"/>
                </a:cubicBezTo>
                <a:cubicBezTo>
                  <a:pt x="1419347" y="1909598"/>
                  <a:pt x="1419016" y="1904621"/>
                  <a:pt x="1419016" y="1895995"/>
                </a:cubicBezTo>
                <a:cubicBezTo>
                  <a:pt x="1419016" y="1873104"/>
                  <a:pt x="1419514" y="1838683"/>
                  <a:pt x="1420509" y="1792734"/>
                </a:cubicBezTo>
                <a:cubicBezTo>
                  <a:pt x="1421504" y="1746785"/>
                  <a:pt x="1422002" y="1712199"/>
                  <a:pt x="1422002" y="1688976"/>
                </a:cubicBezTo>
                <a:cubicBezTo>
                  <a:pt x="1422002" y="1594755"/>
                  <a:pt x="1418352" y="1519777"/>
                  <a:pt x="1411053" y="1464040"/>
                </a:cubicBezTo>
                <a:cubicBezTo>
                  <a:pt x="1410390" y="1458732"/>
                  <a:pt x="1410058" y="1455249"/>
                  <a:pt x="1410058" y="1453590"/>
                </a:cubicBezTo>
                <a:cubicBezTo>
                  <a:pt x="1410058" y="1446955"/>
                  <a:pt x="1414537" y="1443637"/>
                  <a:pt x="1423495" y="1443637"/>
                </a:cubicBezTo>
                <a:close/>
                <a:moveTo>
                  <a:pt x="1906242" y="1423234"/>
                </a:moveTo>
                <a:cubicBezTo>
                  <a:pt x="1958329" y="1423234"/>
                  <a:pt x="1999467" y="1441481"/>
                  <a:pt x="2029657" y="1477975"/>
                </a:cubicBezTo>
                <a:cubicBezTo>
                  <a:pt x="2030984" y="1479633"/>
                  <a:pt x="2032146" y="1480463"/>
                  <a:pt x="2033141" y="1480463"/>
                </a:cubicBezTo>
                <a:cubicBezTo>
                  <a:pt x="2036127" y="1480463"/>
                  <a:pt x="2039527" y="1472417"/>
                  <a:pt x="2043343" y="1456327"/>
                </a:cubicBezTo>
                <a:cubicBezTo>
                  <a:pt x="2047158" y="1440237"/>
                  <a:pt x="2051720" y="1432191"/>
                  <a:pt x="2057028" y="1432191"/>
                </a:cubicBezTo>
                <a:cubicBezTo>
                  <a:pt x="2069303" y="1432191"/>
                  <a:pt x="2092692" y="1435675"/>
                  <a:pt x="2127196" y="1442642"/>
                </a:cubicBezTo>
                <a:cubicBezTo>
                  <a:pt x="2160040" y="1449277"/>
                  <a:pt x="2183595" y="1454917"/>
                  <a:pt x="2197861" y="1459562"/>
                </a:cubicBezTo>
                <a:cubicBezTo>
                  <a:pt x="2202838" y="1461552"/>
                  <a:pt x="2205326" y="1464206"/>
                  <a:pt x="2205326" y="1467524"/>
                </a:cubicBezTo>
                <a:cubicBezTo>
                  <a:pt x="2205326" y="1468851"/>
                  <a:pt x="2204828" y="1472335"/>
                  <a:pt x="2203833" y="1477975"/>
                </a:cubicBezTo>
                <a:cubicBezTo>
                  <a:pt x="2193216" y="1538024"/>
                  <a:pt x="2187908" y="1601556"/>
                  <a:pt x="2187908" y="1668572"/>
                </a:cubicBezTo>
                <a:cubicBezTo>
                  <a:pt x="2187908" y="1694118"/>
                  <a:pt x="2189401" y="1732105"/>
                  <a:pt x="2192387" y="1782533"/>
                </a:cubicBezTo>
                <a:cubicBezTo>
                  <a:pt x="2195373" y="1832960"/>
                  <a:pt x="2196866" y="1870781"/>
                  <a:pt x="2196866" y="1895995"/>
                </a:cubicBezTo>
                <a:cubicBezTo>
                  <a:pt x="2196866" y="1909266"/>
                  <a:pt x="2191060" y="1916399"/>
                  <a:pt x="2179448" y="1917394"/>
                </a:cubicBezTo>
                <a:cubicBezTo>
                  <a:pt x="2138310" y="1920380"/>
                  <a:pt x="2091199" y="1921873"/>
                  <a:pt x="2038117" y="1921873"/>
                </a:cubicBezTo>
                <a:cubicBezTo>
                  <a:pt x="2031814" y="1921873"/>
                  <a:pt x="2027584" y="1912335"/>
                  <a:pt x="2025427" y="1893258"/>
                </a:cubicBezTo>
                <a:cubicBezTo>
                  <a:pt x="2023271" y="1874182"/>
                  <a:pt x="2020700" y="1864478"/>
                  <a:pt x="2017714" y="1864146"/>
                </a:cubicBezTo>
                <a:cubicBezTo>
                  <a:pt x="2015060" y="1865473"/>
                  <a:pt x="2011576" y="1868293"/>
                  <a:pt x="2007263" y="1872606"/>
                </a:cubicBezTo>
                <a:cubicBezTo>
                  <a:pt x="1970106" y="1910095"/>
                  <a:pt x="1930294" y="1928840"/>
                  <a:pt x="1887829" y="1928840"/>
                </a:cubicBezTo>
                <a:cubicBezTo>
                  <a:pt x="1823135" y="1928840"/>
                  <a:pt x="1769555" y="1903294"/>
                  <a:pt x="1727090" y="1852203"/>
                </a:cubicBezTo>
                <a:cubicBezTo>
                  <a:pt x="1686947" y="1804429"/>
                  <a:pt x="1666875" y="1747366"/>
                  <a:pt x="1666875" y="1681013"/>
                </a:cubicBezTo>
                <a:cubicBezTo>
                  <a:pt x="1666875" y="1604376"/>
                  <a:pt x="1687610" y="1542668"/>
                  <a:pt x="1729080" y="1495890"/>
                </a:cubicBezTo>
                <a:cubicBezTo>
                  <a:pt x="1772210" y="1447452"/>
                  <a:pt x="1831263" y="1423234"/>
                  <a:pt x="1906242" y="1423234"/>
                </a:cubicBezTo>
                <a:close/>
                <a:moveTo>
                  <a:pt x="666927" y="1419253"/>
                </a:moveTo>
                <a:cubicBezTo>
                  <a:pt x="741905" y="1419253"/>
                  <a:pt x="802618" y="1442725"/>
                  <a:pt x="849064" y="1489669"/>
                </a:cubicBezTo>
                <a:cubicBezTo>
                  <a:pt x="895511" y="1536614"/>
                  <a:pt x="918735" y="1597575"/>
                  <a:pt x="918735" y="1672553"/>
                </a:cubicBezTo>
                <a:cubicBezTo>
                  <a:pt x="918735" y="1748195"/>
                  <a:pt x="895594" y="1809571"/>
                  <a:pt x="849314" y="1856682"/>
                </a:cubicBezTo>
                <a:cubicBezTo>
                  <a:pt x="803032" y="1903792"/>
                  <a:pt x="742237" y="1927347"/>
                  <a:pt x="666927" y="1927347"/>
                </a:cubicBezTo>
                <a:cubicBezTo>
                  <a:pt x="593939" y="1927347"/>
                  <a:pt x="533890" y="1904124"/>
                  <a:pt x="486780" y="1857677"/>
                </a:cubicBezTo>
                <a:cubicBezTo>
                  <a:pt x="439670" y="1811230"/>
                  <a:pt x="416115" y="1751513"/>
                  <a:pt x="416115" y="1678525"/>
                </a:cubicBezTo>
                <a:cubicBezTo>
                  <a:pt x="416115" y="1601556"/>
                  <a:pt x="438674" y="1539102"/>
                  <a:pt x="483794" y="1491162"/>
                </a:cubicBezTo>
                <a:cubicBezTo>
                  <a:pt x="528914" y="1443222"/>
                  <a:pt x="589958" y="1419253"/>
                  <a:pt x="666927" y="1419253"/>
                </a:cubicBezTo>
                <a:close/>
                <a:moveTo>
                  <a:pt x="1210848" y="1414774"/>
                </a:moveTo>
                <a:cubicBezTo>
                  <a:pt x="1260280" y="1414774"/>
                  <a:pt x="1303741" y="1425390"/>
                  <a:pt x="1341230" y="1446623"/>
                </a:cubicBezTo>
                <a:cubicBezTo>
                  <a:pt x="1349856" y="1451268"/>
                  <a:pt x="1354169" y="1455746"/>
                  <a:pt x="1354169" y="1460059"/>
                </a:cubicBezTo>
                <a:cubicBezTo>
                  <a:pt x="1354169" y="1464372"/>
                  <a:pt x="1349193" y="1483946"/>
                  <a:pt x="1339239" y="1518781"/>
                </a:cubicBezTo>
                <a:cubicBezTo>
                  <a:pt x="1329950" y="1552289"/>
                  <a:pt x="1323895" y="1572527"/>
                  <a:pt x="1321076" y="1579494"/>
                </a:cubicBezTo>
                <a:cubicBezTo>
                  <a:pt x="1318256" y="1586461"/>
                  <a:pt x="1315353" y="1589944"/>
                  <a:pt x="1312367" y="1589944"/>
                </a:cubicBezTo>
                <a:cubicBezTo>
                  <a:pt x="1312035" y="1589944"/>
                  <a:pt x="1301999" y="1587290"/>
                  <a:pt x="1282259" y="1581982"/>
                </a:cubicBezTo>
                <a:cubicBezTo>
                  <a:pt x="1262519" y="1576674"/>
                  <a:pt x="1246511" y="1574020"/>
                  <a:pt x="1234236" y="1574020"/>
                </a:cubicBezTo>
                <a:cubicBezTo>
                  <a:pt x="1204710" y="1574020"/>
                  <a:pt x="1181154" y="1582894"/>
                  <a:pt x="1163571" y="1600644"/>
                </a:cubicBezTo>
                <a:cubicBezTo>
                  <a:pt x="1145988" y="1618393"/>
                  <a:pt x="1137196" y="1642031"/>
                  <a:pt x="1137196" y="1671558"/>
                </a:cubicBezTo>
                <a:cubicBezTo>
                  <a:pt x="1137196" y="1702080"/>
                  <a:pt x="1146817" y="1726050"/>
                  <a:pt x="1166059" y="1743468"/>
                </a:cubicBezTo>
                <a:cubicBezTo>
                  <a:pt x="1185302" y="1760885"/>
                  <a:pt x="1210349" y="1769594"/>
                  <a:pt x="1241203" y="1769594"/>
                </a:cubicBezTo>
                <a:cubicBezTo>
                  <a:pt x="1255801" y="1769594"/>
                  <a:pt x="1272224" y="1765862"/>
                  <a:pt x="1290470" y="1758397"/>
                </a:cubicBezTo>
                <a:cubicBezTo>
                  <a:pt x="1308718" y="1750932"/>
                  <a:pt x="1317343" y="1747200"/>
                  <a:pt x="1316348" y="1747200"/>
                </a:cubicBezTo>
                <a:cubicBezTo>
                  <a:pt x="1321988" y="1747200"/>
                  <a:pt x="1329287" y="1768267"/>
                  <a:pt x="1338244" y="1810401"/>
                </a:cubicBezTo>
                <a:cubicBezTo>
                  <a:pt x="1345875" y="1848885"/>
                  <a:pt x="1349690" y="1874431"/>
                  <a:pt x="1349690" y="1887038"/>
                </a:cubicBezTo>
                <a:cubicBezTo>
                  <a:pt x="1349690" y="1899645"/>
                  <a:pt x="1329120" y="1910427"/>
                  <a:pt x="1287982" y="1919385"/>
                </a:cubicBezTo>
                <a:cubicBezTo>
                  <a:pt x="1256133" y="1926352"/>
                  <a:pt x="1230421" y="1929835"/>
                  <a:pt x="1210848" y="1929835"/>
                </a:cubicBezTo>
                <a:cubicBezTo>
                  <a:pt x="1137859" y="1929835"/>
                  <a:pt x="1077644" y="1905285"/>
                  <a:pt x="1030203" y="1856184"/>
                </a:cubicBezTo>
                <a:cubicBezTo>
                  <a:pt x="982760" y="1807083"/>
                  <a:pt x="959039" y="1745873"/>
                  <a:pt x="959039" y="1672553"/>
                </a:cubicBezTo>
                <a:cubicBezTo>
                  <a:pt x="959039" y="1599897"/>
                  <a:pt x="982843" y="1538770"/>
                  <a:pt x="1030451" y="1489172"/>
                </a:cubicBezTo>
                <a:cubicBezTo>
                  <a:pt x="1078059" y="1439573"/>
                  <a:pt x="1138191" y="1414774"/>
                  <a:pt x="1210848" y="1414774"/>
                </a:cubicBezTo>
                <a:close/>
                <a:moveTo>
                  <a:pt x="1511080" y="1232636"/>
                </a:moveTo>
                <a:cubicBezTo>
                  <a:pt x="1536957" y="1232636"/>
                  <a:pt x="1559352" y="1240432"/>
                  <a:pt x="1578262" y="1256025"/>
                </a:cubicBezTo>
                <a:cubicBezTo>
                  <a:pt x="1598500" y="1272613"/>
                  <a:pt x="1608619" y="1293680"/>
                  <a:pt x="1608619" y="1319226"/>
                </a:cubicBezTo>
                <a:cubicBezTo>
                  <a:pt x="1608619" y="1376953"/>
                  <a:pt x="1576105" y="1405816"/>
                  <a:pt x="1511080" y="1405816"/>
                </a:cubicBezTo>
                <a:cubicBezTo>
                  <a:pt x="1483212" y="1405816"/>
                  <a:pt x="1460154" y="1398517"/>
                  <a:pt x="1441908" y="1383920"/>
                </a:cubicBezTo>
                <a:cubicBezTo>
                  <a:pt x="1422002" y="1367995"/>
                  <a:pt x="1412049" y="1346431"/>
                  <a:pt x="1412049" y="1319226"/>
                </a:cubicBezTo>
                <a:cubicBezTo>
                  <a:pt x="1412049" y="1293349"/>
                  <a:pt x="1422333" y="1272116"/>
                  <a:pt x="1442903" y="1255528"/>
                </a:cubicBezTo>
                <a:cubicBezTo>
                  <a:pt x="1461814" y="1240267"/>
                  <a:pt x="1484539" y="1232636"/>
                  <a:pt x="1511080" y="1232636"/>
                </a:cubicBezTo>
                <a:close/>
                <a:moveTo>
                  <a:pt x="2293325" y="1218204"/>
                </a:moveTo>
                <a:lnTo>
                  <a:pt x="2470984" y="1218204"/>
                </a:lnTo>
                <a:cubicBezTo>
                  <a:pt x="2479278" y="1218204"/>
                  <a:pt x="2483093" y="1221688"/>
                  <a:pt x="2482430" y="1228655"/>
                </a:cubicBezTo>
                <a:lnTo>
                  <a:pt x="2481932" y="1237612"/>
                </a:lnTo>
                <a:cubicBezTo>
                  <a:pt x="2473306" y="1380934"/>
                  <a:pt x="2468993" y="1507667"/>
                  <a:pt x="2468993" y="1617813"/>
                </a:cubicBezTo>
                <a:cubicBezTo>
                  <a:pt x="2468993" y="1708384"/>
                  <a:pt x="2469325" y="1777888"/>
                  <a:pt x="2469989" y="1826325"/>
                </a:cubicBezTo>
                <a:cubicBezTo>
                  <a:pt x="2469989" y="1833956"/>
                  <a:pt x="2470486" y="1847060"/>
                  <a:pt x="2471482" y="1865639"/>
                </a:cubicBezTo>
                <a:cubicBezTo>
                  <a:pt x="2472477" y="1882559"/>
                  <a:pt x="2472975" y="1895664"/>
                  <a:pt x="2472975" y="1904953"/>
                </a:cubicBezTo>
                <a:cubicBezTo>
                  <a:pt x="2472975" y="1911920"/>
                  <a:pt x="2468828" y="1916067"/>
                  <a:pt x="2460533" y="1917394"/>
                </a:cubicBezTo>
                <a:cubicBezTo>
                  <a:pt x="2445604" y="1920048"/>
                  <a:pt x="2418731" y="1921375"/>
                  <a:pt x="2379915" y="1921375"/>
                </a:cubicBezTo>
                <a:cubicBezTo>
                  <a:pt x="2340103" y="1921375"/>
                  <a:pt x="2314724" y="1920048"/>
                  <a:pt x="2303775" y="1917394"/>
                </a:cubicBezTo>
                <a:cubicBezTo>
                  <a:pt x="2296477" y="1915735"/>
                  <a:pt x="2292330" y="1911256"/>
                  <a:pt x="2291334" y="1903958"/>
                </a:cubicBezTo>
                <a:cubicBezTo>
                  <a:pt x="2291334" y="1902962"/>
                  <a:pt x="2291334" y="1895829"/>
                  <a:pt x="2291334" y="1882559"/>
                </a:cubicBezTo>
                <a:cubicBezTo>
                  <a:pt x="2291334" y="1853032"/>
                  <a:pt x="2291666" y="1808825"/>
                  <a:pt x="2292330" y="1749937"/>
                </a:cubicBezTo>
                <a:cubicBezTo>
                  <a:pt x="2292993" y="1691049"/>
                  <a:pt x="2293325" y="1647008"/>
                  <a:pt x="2293325" y="1617813"/>
                </a:cubicBezTo>
                <a:cubicBezTo>
                  <a:pt x="2293325" y="1478472"/>
                  <a:pt x="2293491" y="1414940"/>
                  <a:pt x="2293823" y="1427215"/>
                </a:cubicBezTo>
                <a:cubicBezTo>
                  <a:pt x="2292827" y="1353895"/>
                  <a:pt x="2288680" y="1290694"/>
                  <a:pt x="2281381" y="1237612"/>
                </a:cubicBezTo>
                <a:cubicBezTo>
                  <a:pt x="2280718" y="1233963"/>
                  <a:pt x="2280386" y="1231143"/>
                  <a:pt x="2280386" y="1229153"/>
                </a:cubicBezTo>
                <a:cubicBezTo>
                  <a:pt x="2280386" y="1221854"/>
                  <a:pt x="2284699" y="1218204"/>
                  <a:pt x="2293325" y="1218204"/>
                </a:cubicBezTo>
                <a:close/>
                <a:moveTo>
                  <a:pt x="284653" y="1198299"/>
                </a:moveTo>
                <a:cubicBezTo>
                  <a:pt x="289629" y="1198299"/>
                  <a:pt x="293610" y="1202280"/>
                  <a:pt x="296596" y="1210242"/>
                </a:cubicBezTo>
                <a:cubicBezTo>
                  <a:pt x="305222" y="1234461"/>
                  <a:pt x="325294" y="1278253"/>
                  <a:pt x="356811" y="1341620"/>
                </a:cubicBezTo>
                <a:cubicBezTo>
                  <a:pt x="357806" y="1343611"/>
                  <a:pt x="358304" y="1345269"/>
                  <a:pt x="358304" y="1346596"/>
                </a:cubicBezTo>
                <a:cubicBezTo>
                  <a:pt x="358304" y="1352236"/>
                  <a:pt x="355318" y="1355056"/>
                  <a:pt x="349346" y="1355056"/>
                </a:cubicBezTo>
                <a:cubicBezTo>
                  <a:pt x="346692" y="1355056"/>
                  <a:pt x="342214" y="1354559"/>
                  <a:pt x="335910" y="1353564"/>
                </a:cubicBezTo>
                <a:cubicBezTo>
                  <a:pt x="329606" y="1352568"/>
                  <a:pt x="324796" y="1352071"/>
                  <a:pt x="321478" y="1352071"/>
                </a:cubicBezTo>
                <a:cubicBezTo>
                  <a:pt x="297592" y="1352071"/>
                  <a:pt x="276690" y="1357545"/>
                  <a:pt x="258775" y="1368493"/>
                </a:cubicBezTo>
                <a:cubicBezTo>
                  <a:pt x="237210" y="1381100"/>
                  <a:pt x="226428" y="1398683"/>
                  <a:pt x="226428" y="1421243"/>
                </a:cubicBezTo>
                <a:cubicBezTo>
                  <a:pt x="226428" y="1441481"/>
                  <a:pt x="238371" y="1466363"/>
                  <a:pt x="262258" y="1495890"/>
                </a:cubicBezTo>
                <a:cubicBezTo>
                  <a:pt x="304392" y="1548972"/>
                  <a:pt x="326455" y="1576840"/>
                  <a:pt x="328445" y="1579494"/>
                </a:cubicBezTo>
                <a:cubicBezTo>
                  <a:pt x="352000" y="1615988"/>
                  <a:pt x="363778" y="1652316"/>
                  <a:pt x="363778" y="1688478"/>
                </a:cubicBezTo>
                <a:cubicBezTo>
                  <a:pt x="363778" y="1755826"/>
                  <a:pt x="335412" y="1813552"/>
                  <a:pt x="278681" y="1861658"/>
                </a:cubicBezTo>
                <a:cubicBezTo>
                  <a:pt x="228917" y="1904124"/>
                  <a:pt x="168370" y="1931162"/>
                  <a:pt x="97040" y="1942774"/>
                </a:cubicBezTo>
                <a:cubicBezTo>
                  <a:pt x="94387" y="1943106"/>
                  <a:pt x="92230" y="1943272"/>
                  <a:pt x="90571" y="1943272"/>
                </a:cubicBezTo>
                <a:cubicBezTo>
                  <a:pt x="82941" y="1943272"/>
                  <a:pt x="66021" y="1919965"/>
                  <a:pt x="39812" y="1873353"/>
                </a:cubicBezTo>
                <a:cubicBezTo>
                  <a:pt x="13602" y="1826740"/>
                  <a:pt x="498" y="1798291"/>
                  <a:pt x="498" y="1788007"/>
                </a:cubicBezTo>
                <a:cubicBezTo>
                  <a:pt x="498" y="1784357"/>
                  <a:pt x="2986" y="1782035"/>
                  <a:pt x="7962" y="1781040"/>
                </a:cubicBezTo>
                <a:cubicBezTo>
                  <a:pt x="56069" y="1770092"/>
                  <a:pt x="87917" y="1760802"/>
                  <a:pt x="103510" y="1753172"/>
                </a:cubicBezTo>
                <a:cubicBezTo>
                  <a:pt x="138014" y="1735920"/>
                  <a:pt x="155265" y="1710374"/>
                  <a:pt x="155265" y="1676534"/>
                </a:cubicBezTo>
                <a:cubicBezTo>
                  <a:pt x="155265" y="1654970"/>
                  <a:pt x="143985" y="1630917"/>
                  <a:pt x="121425" y="1604376"/>
                </a:cubicBezTo>
                <a:cubicBezTo>
                  <a:pt x="82277" y="1559256"/>
                  <a:pt x="61045" y="1534208"/>
                  <a:pt x="57727" y="1529232"/>
                </a:cubicBezTo>
                <a:cubicBezTo>
                  <a:pt x="34835" y="1494729"/>
                  <a:pt x="23389" y="1456576"/>
                  <a:pt x="23389" y="1414774"/>
                </a:cubicBezTo>
                <a:cubicBezTo>
                  <a:pt x="23389" y="1354061"/>
                  <a:pt x="51423" y="1303633"/>
                  <a:pt x="107491" y="1263490"/>
                </a:cubicBezTo>
                <a:cubicBezTo>
                  <a:pt x="153274" y="1230314"/>
                  <a:pt x="209508" y="1208749"/>
                  <a:pt x="276193" y="1198796"/>
                </a:cubicBezTo>
                <a:cubicBezTo>
                  <a:pt x="279842" y="1198464"/>
                  <a:pt x="282662" y="1198299"/>
                  <a:pt x="284653" y="1198299"/>
                </a:cubicBezTo>
                <a:close/>
                <a:moveTo>
                  <a:pt x="3781750" y="356811"/>
                </a:moveTo>
                <a:cubicBezTo>
                  <a:pt x="3755209" y="356811"/>
                  <a:pt x="3733977" y="367261"/>
                  <a:pt x="3718052" y="388162"/>
                </a:cubicBezTo>
                <a:cubicBezTo>
                  <a:pt x="3704118" y="407073"/>
                  <a:pt x="3697151" y="430296"/>
                  <a:pt x="3697151" y="457832"/>
                </a:cubicBezTo>
                <a:cubicBezTo>
                  <a:pt x="3697151" y="486032"/>
                  <a:pt x="3704450" y="509421"/>
                  <a:pt x="3719047" y="528000"/>
                </a:cubicBezTo>
                <a:cubicBezTo>
                  <a:pt x="3734640" y="548238"/>
                  <a:pt x="3756205" y="558356"/>
                  <a:pt x="3783741" y="558356"/>
                </a:cubicBezTo>
                <a:cubicBezTo>
                  <a:pt x="3842131" y="558356"/>
                  <a:pt x="3871326" y="524848"/>
                  <a:pt x="3871326" y="457832"/>
                </a:cubicBezTo>
                <a:cubicBezTo>
                  <a:pt x="3871326" y="431291"/>
                  <a:pt x="3863198" y="408068"/>
                  <a:pt x="3846942" y="388162"/>
                </a:cubicBezTo>
                <a:cubicBezTo>
                  <a:pt x="3829358" y="367261"/>
                  <a:pt x="3807628" y="356811"/>
                  <a:pt x="3781750" y="356811"/>
                </a:cubicBezTo>
                <a:close/>
                <a:moveTo>
                  <a:pt x="2944397" y="353825"/>
                </a:moveTo>
                <a:cubicBezTo>
                  <a:pt x="2918188" y="353825"/>
                  <a:pt x="2896623" y="364109"/>
                  <a:pt x="2879703" y="384679"/>
                </a:cubicBezTo>
                <a:cubicBezTo>
                  <a:pt x="2863779" y="403921"/>
                  <a:pt x="2855816" y="426812"/>
                  <a:pt x="2855816" y="453353"/>
                </a:cubicBezTo>
                <a:cubicBezTo>
                  <a:pt x="2855816" y="480226"/>
                  <a:pt x="2863779" y="503284"/>
                  <a:pt x="2879703" y="522526"/>
                </a:cubicBezTo>
                <a:cubicBezTo>
                  <a:pt x="2896623" y="543095"/>
                  <a:pt x="2918188" y="553380"/>
                  <a:pt x="2944397" y="553380"/>
                </a:cubicBezTo>
                <a:cubicBezTo>
                  <a:pt x="2970274" y="553380"/>
                  <a:pt x="2991673" y="543095"/>
                  <a:pt x="3008593" y="522526"/>
                </a:cubicBezTo>
                <a:cubicBezTo>
                  <a:pt x="3024186" y="503284"/>
                  <a:pt x="3031982" y="480226"/>
                  <a:pt x="3031982" y="453353"/>
                </a:cubicBezTo>
                <a:cubicBezTo>
                  <a:pt x="3031982" y="427144"/>
                  <a:pt x="3023854" y="404004"/>
                  <a:pt x="3007598" y="383932"/>
                </a:cubicBezTo>
                <a:cubicBezTo>
                  <a:pt x="2991341" y="363860"/>
                  <a:pt x="2970274" y="353825"/>
                  <a:pt x="2944397" y="353825"/>
                </a:cubicBezTo>
                <a:close/>
                <a:moveTo>
                  <a:pt x="1010823" y="353825"/>
                </a:moveTo>
                <a:cubicBezTo>
                  <a:pt x="984613" y="353825"/>
                  <a:pt x="963048" y="364109"/>
                  <a:pt x="946129" y="384679"/>
                </a:cubicBezTo>
                <a:cubicBezTo>
                  <a:pt x="930204" y="403921"/>
                  <a:pt x="922242" y="426812"/>
                  <a:pt x="922242" y="453353"/>
                </a:cubicBezTo>
                <a:cubicBezTo>
                  <a:pt x="922242" y="480226"/>
                  <a:pt x="930204" y="503284"/>
                  <a:pt x="946129" y="522526"/>
                </a:cubicBezTo>
                <a:cubicBezTo>
                  <a:pt x="963048" y="543095"/>
                  <a:pt x="984613" y="553380"/>
                  <a:pt x="1010823" y="553380"/>
                </a:cubicBezTo>
                <a:cubicBezTo>
                  <a:pt x="1036699" y="553380"/>
                  <a:pt x="1058098" y="543095"/>
                  <a:pt x="1075018" y="522526"/>
                </a:cubicBezTo>
                <a:cubicBezTo>
                  <a:pt x="1090611" y="503284"/>
                  <a:pt x="1098407" y="480226"/>
                  <a:pt x="1098407" y="453353"/>
                </a:cubicBezTo>
                <a:cubicBezTo>
                  <a:pt x="1098407" y="427144"/>
                  <a:pt x="1090279" y="404004"/>
                  <a:pt x="1074023" y="383932"/>
                </a:cubicBezTo>
                <a:cubicBezTo>
                  <a:pt x="1057767" y="363860"/>
                  <a:pt x="1036699" y="353825"/>
                  <a:pt x="1010823" y="353825"/>
                </a:cubicBezTo>
                <a:close/>
                <a:moveTo>
                  <a:pt x="5771968" y="319985"/>
                </a:moveTo>
                <a:cubicBezTo>
                  <a:pt x="5751067" y="319985"/>
                  <a:pt x="5733815" y="328776"/>
                  <a:pt x="5720213" y="346360"/>
                </a:cubicBezTo>
                <a:cubicBezTo>
                  <a:pt x="5707607" y="362616"/>
                  <a:pt x="5701303" y="381693"/>
                  <a:pt x="5701303" y="403589"/>
                </a:cubicBezTo>
                <a:cubicBezTo>
                  <a:pt x="5701303" y="412547"/>
                  <a:pt x="5705947" y="417025"/>
                  <a:pt x="5715237" y="417025"/>
                </a:cubicBezTo>
                <a:cubicBezTo>
                  <a:pt x="5739787" y="417025"/>
                  <a:pt x="5777940" y="413210"/>
                  <a:pt x="5829695" y="405579"/>
                </a:cubicBezTo>
                <a:cubicBezTo>
                  <a:pt x="5840643" y="403921"/>
                  <a:pt x="5846117" y="401266"/>
                  <a:pt x="5846117" y="397617"/>
                </a:cubicBezTo>
                <a:cubicBezTo>
                  <a:pt x="5846117" y="377048"/>
                  <a:pt x="5838818" y="358967"/>
                  <a:pt x="5824221" y="343374"/>
                </a:cubicBezTo>
                <a:cubicBezTo>
                  <a:pt x="5809624" y="327781"/>
                  <a:pt x="5792206" y="319985"/>
                  <a:pt x="5771968" y="319985"/>
                </a:cubicBezTo>
                <a:close/>
                <a:moveTo>
                  <a:pt x="4714694" y="319985"/>
                </a:moveTo>
                <a:cubicBezTo>
                  <a:pt x="4693793" y="319985"/>
                  <a:pt x="4676541" y="328776"/>
                  <a:pt x="4662939" y="346360"/>
                </a:cubicBezTo>
                <a:cubicBezTo>
                  <a:pt x="4650332" y="362616"/>
                  <a:pt x="4644028" y="381693"/>
                  <a:pt x="4644028" y="403589"/>
                </a:cubicBezTo>
                <a:cubicBezTo>
                  <a:pt x="4644028" y="412547"/>
                  <a:pt x="4648673" y="417025"/>
                  <a:pt x="4657962" y="417025"/>
                </a:cubicBezTo>
                <a:cubicBezTo>
                  <a:pt x="4682513" y="417025"/>
                  <a:pt x="4720665" y="413210"/>
                  <a:pt x="4772420" y="405579"/>
                </a:cubicBezTo>
                <a:cubicBezTo>
                  <a:pt x="4783368" y="403921"/>
                  <a:pt x="4788842" y="401266"/>
                  <a:pt x="4788842" y="397617"/>
                </a:cubicBezTo>
                <a:cubicBezTo>
                  <a:pt x="4788842" y="377048"/>
                  <a:pt x="4781544" y="358967"/>
                  <a:pt x="4766946" y="343374"/>
                </a:cubicBezTo>
                <a:cubicBezTo>
                  <a:pt x="4752349" y="327781"/>
                  <a:pt x="4734931" y="319985"/>
                  <a:pt x="4714694" y="319985"/>
                </a:cubicBezTo>
                <a:close/>
                <a:moveTo>
                  <a:pt x="1673430" y="227174"/>
                </a:moveTo>
                <a:cubicBezTo>
                  <a:pt x="1674260" y="227340"/>
                  <a:pt x="1674840" y="227423"/>
                  <a:pt x="1675172" y="227423"/>
                </a:cubicBezTo>
                <a:lnTo>
                  <a:pt x="1672684" y="227423"/>
                </a:lnTo>
                <a:cubicBezTo>
                  <a:pt x="1672352" y="227091"/>
                  <a:pt x="1672601" y="227008"/>
                  <a:pt x="1673430" y="227174"/>
                </a:cubicBezTo>
                <a:close/>
                <a:moveTo>
                  <a:pt x="5022023" y="224437"/>
                </a:moveTo>
                <a:cubicBezTo>
                  <a:pt x="5038943" y="224437"/>
                  <a:pt x="5064406" y="224935"/>
                  <a:pt x="5098412" y="225930"/>
                </a:cubicBezTo>
                <a:cubicBezTo>
                  <a:pt x="5132417" y="226925"/>
                  <a:pt x="5157880" y="227423"/>
                  <a:pt x="5174800" y="227423"/>
                </a:cubicBezTo>
                <a:cubicBezTo>
                  <a:pt x="5182430" y="227423"/>
                  <a:pt x="5186246" y="232565"/>
                  <a:pt x="5186246" y="242850"/>
                </a:cubicBezTo>
                <a:cubicBezTo>
                  <a:pt x="5186246" y="252139"/>
                  <a:pt x="5185583" y="266156"/>
                  <a:pt x="5184255" y="284901"/>
                </a:cubicBezTo>
                <a:cubicBezTo>
                  <a:pt x="5182928" y="303646"/>
                  <a:pt x="5182265" y="317828"/>
                  <a:pt x="5182265" y="327450"/>
                </a:cubicBezTo>
                <a:cubicBezTo>
                  <a:pt x="5182265" y="361953"/>
                  <a:pt x="5183260" y="390153"/>
                  <a:pt x="5185251" y="412049"/>
                </a:cubicBezTo>
                <a:cubicBezTo>
                  <a:pt x="5186246" y="423329"/>
                  <a:pt x="5195867" y="444562"/>
                  <a:pt x="5214114" y="475747"/>
                </a:cubicBezTo>
                <a:cubicBezTo>
                  <a:pt x="5233024" y="508592"/>
                  <a:pt x="5246793" y="525014"/>
                  <a:pt x="5255418" y="525014"/>
                </a:cubicBezTo>
                <a:cubicBezTo>
                  <a:pt x="5263713" y="525014"/>
                  <a:pt x="5276983" y="508924"/>
                  <a:pt x="5295230" y="476743"/>
                </a:cubicBezTo>
                <a:cubicBezTo>
                  <a:pt x="5312813" y="446552"/>
                  <a:pt x="5322268" y="425983"/>
                  <a:pt x="5323596" y="415035"/>
                </a:cubicBezTo>
                <a:cubicBezTo>
                  <a:pt x="5326250" y="391480"/>
                  <a:pt x="5327577" y="362948"/>
                  <a:pt x="5327577" y="329440"/>
                </a:cubicBezTo>
                <a:cubicBezTo>
                  <a:pt x="5327577" y="319819"/>
                  <a:pt x="5326582" y="305304"/>
                  <a:pt x="5324591" y="285896"/>
                </a:cubicBezTo>
                <a:cubicBezTo>
                  <a:pt x="5322600" y="266488"/>
                  <a:pt x="5321605" y="252139"/>
                  <a:pt x="5321605" y="242850"/>
                </a:cubicBezTo>
                <a:cubicBezTo>
                  <a:pt x="5321605" y="232565"/>
                  <a:pt x="5325089" y="227423"/>
                  <a:pt x="5332056" y="227423"/>
                </a:cubicBezTo>
                <a:cubicBezTo>
                  <a:pt x="5340018" y="227423"/>
                  <a:pt x="5351878" y="227589"/>
                  <a:pt x="5367637" y="227921"/>
                </a:cubicBezTo>
                <a:cubicBezTo>
                  <a:pt x="5383396" y="228252"/>
                  <a:pt x="5395256" y="228418"/>
                  <a:pt x="5403219" y="228418"/>
                </a:cubicBezTo>
                <a:cubicBezTo>
                  <a:pt x="5411181" y="228418"/>
                  <a:pt x="5423208" y="227755"/>
                  <a:pt x="5439298" y="226428"/>
                </a:cubicBezTo>
                <a:cubicBezTo>
                  <a:pt x="5455388" y="225101"/>
                  <a:pt x="5467415" y="224437"/>
                  <a:pt x="5475377" y="224437"/>
                </a:cubicBezTo>
                <a:cubicBezTo>
                  <a:pt x="5483671" y="224437"/>
                  <a:pt x="5489145" y="228750"/>
                  <a:pt x="5491799" y="237376"/>
                </a:cubicBezTo>
                <a:cubicBezTo>
                  <a:pt x="5497439" y="256286"/>
                  <a:pt x="5500259" y="294771"/>
                  <a:pt x="5500259" y="352829"/>
                </a:cubicBezTo>
                <a:cubicBezTo>
                  <a:pt x="5500259" y="409561"/>
                  <a:pt x="5498434" y="443069"/>
                  <a:pt x="5494785" y="453353"/>
                </a:cubicBezTo>
                <a:cubicBezTo>
                  <a:pt x="5487155" y="476909"/>
                  <a:pt x="5464263" y="516886"/>
                  <a:pt x="5426110" y="573286"/>
                </a:cubicBezTo>
                <a:cubicBezTo>
                  <a:pt x="5392934" y="621723"/>
                  <a:pt x="5364568" y="659544"/>
                  <a:pt x="5341013" y="686748"/>
                </a:cubicBezTo>
                <a:cubicBezTo>
                  <a:pt x="5332388" y="697033"/>
                  <a:pt x="5306344" y="702176"/>
                  <a:pt x="5262883" y="702176"/>
                </a:cubicBezTo>
                <a:cubicBezTo>
                  <a:pt x="5225062" y="702176"/>
                  <a:pt x="5200512" y="700848"/>
                  <a:pt x="5189232" y="698194"/>
                </a:cubicBezTo>
                <a:cubicBezTo>
                  <a:pt x="5182265" y="696535"/>
                  <a:pt x="5176459" y="693218"/>
                  <a:pt x="5171814" y="688241"/>
                </a:cubicBezTo>
                <a:cubicBezTo>
                  <a:pt x="5151909" y="666677"/>
                  <a:pt x="5123543" y="629188"/>
                  <a:pt x="5086717" y="575774"/>
                </a:cubicBezTo>
                <a:cubicBezTo>
                  <a:pt x="5047238" y="518379"/>
                  <a:pt x="5023682" y="479065"/>
                  <a:pt x="5016052" y="457832"/>
                </a:cubicBezTo>
                <a:cubicBezTo>
                  <a:pt x="5007757" y="434940"/>
                  <a:pt x="5003611" y="400603"/>
                  <a:pt x="5003611" y="354820"/>
                </a:cubicBezTo>
                <a:cubicBezTo>
                  <a:pt x="5003611" y="341881"/>
                  <a:pt x="5003776" y="322390"/>
                  <a:pt x="5004108" y="296347"/>
                </a:cubicBezTo>
                <a:cubicBezTo>
                  <a:pt x="5004440" y="270303"/>
                  <a:pt x="5004606" y="250646"/>
                  <a:pt x="5004606" y="237376"/>
                </a:cubicBezTo>
                <a:cubicBezTo>
                  <a:pt x="5004606" y="228750"/>
                  <a:pt x="5010412" y="224437"/>
                  <a:pt x="5022023" y="224437"/>
                </a:cubicBezTo>
                <a:close/>
                <a:moveTo>
                  <a:pt x="2017551" y="223442"/>
                </a:moveTo>
                <a:cubicBezTo>
                  <a:pt x="2026509" y="223442"/>
                  <a:pt x="2032149" y="228087"/>
                  <a:pt x="2034471" y="237376"/>
                </a:cubicBezTo>
                <a:cubicBezTo>
                  <a:pt x="2038121" y="251310"/>
                  <a:pt x="2039945" y="288799"/>
                  <a:pt x="2039945" y="349843"/>
                </a:cubicBezTo>
                <a:cubicBezTo>
                  <a:pt x="2039945" y="401599"/>
                  <a:pt x="2035798" y="437595"/>
                  <a:pt x="2027504" y="457832"/>
                </a:cubicBezTo>
                <a:cubicBezTo>
                  <a:pt x="2018878" y="479065"/>
                  <a:pt x="1997314" y="518545"/>
                  <a:pt x="1962811" y="576271"/>
                </a:cubicBezTo>
                <a:cubicBezTo>
                  <a:pt x="1927644" y="635657"/>
                  <a:pt x="1903425" y="672482"/>
                  <a:pt x="1890154" y="686748"/>
                </a:cubicBezTo>
                <a:cubicBezTo>
                  <a:pt x="1881197" y="696370"/>
                  <a:pt x="1859301" y="701180"/>
                  <a:pt x="1824465" y="701180"/>
                </a:cubicBezTo>
                <a:cubicBezTo>
                  <a:pt x="1795602" y="701180"/>
                  <a:pt x="1777355" y="700185"/>
                  <a:pt x="1769725" y="698194"/>
                </a:cubicBezTo>
                <a:cubicBezTo>
                  <a:pt x="1763421" y="696535"/>
                  <a:pt x="1757615" y="693218"/>
                  <a:pt x="1752307" y="688241"/>
                </a:cubicBezTo>
                <a:cubicBezTo>
                  <a:pt x="1733397" y="669663"/>
                  <a:pt x="1704202" y="624045"/>
                  <a:pt x="1664722" y="551389"/>
                </a:cubicBezTo>
                <a:cubicBezTo>
                  <a:pt x="1622920" y="626036"/>
                  <a:pt x="1594388" y="671653"/>
                  <a:pt x="1579127" y="688241"/>
                </a:cubicBezTo>
                <a:cubicBezTo>
                  <a:pt x="1571165" y="696867"/>
                  <a:pt x="1549434" y="701180"/>
                  <a:pt x="1513936" y="701180"/>
                </a:cubicBezTo>
                <a:cubicBezTo>
                  <a:pt x="1488722" y="701180"/>
                  <a:pt x="1472465" y="700185"/>
                  <a:pt x="1465167" y="698194"/>
                </a:cubicBezTo>
                <a:cubicBezTo>
                  <a:pt x="1448579" y="693550"/>
                  <a:pt x="1420544" y="657553"/>
                  <a:pt x="1381065" y="590206"/>
                </a:cubicBezTo>
                <a:cubicBezTo>
                  <a:pt x="1348884" y="535133"/>
                  <a:pt x="1325826" y="491008"/>
                  <a:pt x="1311892" y="457832"/>
                </a:cubicBezTo>
                <a:cubicBezTo>
                  <a:pt x="1303267" y="436599"/>
                  <a:pt x="1298954" y="400603"/>
                  <a:pt x="1298954" y="349843"/>
                </a:cubicBezTo>
                <a:cubicBezTo>
                  <a:pt x="1298954" y="288467"/>
                  <a:pt x="1300612" y="250978"/>
                  <a:pt x="1303930" y="237376"/>
                </a:cubicBezTo>
                <a:cubicBezTo>
                  <a:pt x="1306252" y="228750"/>
                  <a:pt x="1312059" y="224437"/>
                  <a:pt x="1321347" y="224437"/>
                </a:cubicBezTo>
                <a:cubicBezTo>
                  <a:pt x="1336608" y="224437"/>
                  <a:pt x="1359500" y="224935"/>
                  <a:pt x="1390023" y="225930"/>
                </a:cubicBezTo>
                <a:cubicBezTo>
                  <a:pt x="1420544" y="226925"/>
                  <a:pt x="1443436" y="227423"/>
                  <a:pt x="1458698" y="227423"/>
                </a:cubicBezTo>
                <a:cubicBezTo>
                  <a:pt x="1466328" y="227423"/>
                  <a:pt x="1470143" y="232897"/>
                  <a:pt x="1470143" y="243845"/>
                </a:cubicBezTo>
                <a:cubicBezTo>
                  <a:pt x="1470143" y="253466"/>
                  <a:pt x="1469811" y="268147"/>
                  <a:pt x="1469148" y="287887"/>
                </a:cubicBezTo>
                <a:cubicBezTo>
                  <a:pt x="1468485" y="307626"/>
                  <a:pt x="1468153" y="322307"/>
                  <a:pt x="1468153" y="331928"/>
                </a:cubicBezTo>
                <a:cubicBezTo>
                  <a:pt x="1468153" y="372072"/>
                  <a:pt x="1469148" y="401764"/>
                  <a:pt x="1471138" y="421006"/>
                </a:cubicBezTo>
                <a:cubicBezTo>
                  <a:pt x="1471802" y="428305"/>
                  <a:pt x="1480677" y="446967"/>
                  <a:pt x="1497763" y="476991"/>
                </a:cubicBezTo>
                <a:cubicBezTo>
                  <a:pt x="1514848" y="507016"/>
                  <a:pt x="1525382" y="522028"/>
                  <a:pt x="1529363" y="522028"/>
                </a:cubicBezTo>
                <a:cubicBezTo>
                  <a:pt x="1535334" y="522028"/>
                  <a:pt x="1546283" y="507265"/>
                  <a:pt x="1562207" y="477738"/>
                </a:cubicBezTo>
                <a:cubicBezTo>
                  <a:pt x="1575146" y="452856"/>
                  <a:pt x="1583606" y="434360"/>
                  <a:pt x="1587587" y="422251"/>
                </a:cubicBezTo>
                <a:cubicBezTo>
                  <a:pt x="1591568" y="410141"/>
                  <a:pt x="1593559" y="380200"/>
                  <a:pt x="1593559" y="332426"/>
                </a:cubicBezTo>
                <a:cubicBezTo>
                  <a:pt x="1593559" y="322473"/>
                  <a:pt x="1592647" y="307626"/>
                  <a:pt x="1590822" y="287887"/>
                </a:cubicBezTo>
                <a:cubicBezTo>
                  <a:pt x="1588997" y="268147"/>
                  <a:pt x="1588085" y="253466"/>
                  <a:pt x="1588085" y="243845"/>
                </a:cubicBezTo>
                <a:cubicBezTo>
                  <a:pt x="1588085" y="233560"/>
                  <a:pt x="1591900" y="228418"/>
                  <a:pt x="1599531" y="228418"/>
                </a:cubicBezTo>
                <a:cubicBezTo>
                  <a:pt x="1608820" y="228418"/>
                  <a:pt x="1627233" y="228252"/>
                  <a:pt x="1654769" y="227921"/>
                </a:cubicBezTo>
                <a:lnTo>
                  <a:pt x="1675172" y="227423"/>
                </a:lnTo>
                <a:lnTo>
                  <a:pt x="1676168" y="227423"/>
                </a:lnTo>
                <a:lnTo>
                  <a:pt x="1689106" y="227423"/>
                </a:lnTo>
                <a:cubicBezTo>
                  <a:pt x="1701713" y="227091"/>
                  <a:pt x="1720126" y="227423"/>
                  <a:pt x="1744345" y="228418"/>
                </a:cubicBezTo>
                <a:cubicBezTo>
                  <a:pt x="1751643" y="229413"/>
                  <a:pt x="1755293" y="234556"/>
                  <a:pt x="1755293" y="243845"/>
                </a:cubicBezTo>
                <a:cubicBezTo>
                  <a:pt x="1755293" y="256452"/>
                  <a:pt x="1754464" y="275612"/>
                  <a:pt x="1752805" y="301323"/>
                </a:cubicBezTo>
                <a:cubicBezTo>
                  <a:pt x="1751146" y="327035"/>
                  <a:pt x="1750317" y="346194"/>
                  <a:pt x="1750317" y="358801"/>
                </a:cubicBezTo>
                <a:cubicBezTo>
                  <a:pt x="1750317" y="392641"/>
                  <a:pt x="1751643" y="414039"/>
                  <a:pt x="1754298" y="422997"/>
                </a:cubicBezTo>
                <a:cubicBezTo>
                  <a:pt x="1757947" y="434277"/>
                  <a:pt x="1765909" y="452358"/>
                  <a:pt x="1778184" y="477240"/>
                </a:cubicBezTo>
                <a:cubicBezTo>
                  <a:pt x="1793114" y="507099"/>
                  <a:pt x="1803564" y="522028"/>
                  <a:pt x="1809536" y="522028"/>
                </a:cubicBezTo>
                <a:cubicBezTo>
                  <a:pt x="1815508" y="522028"/>
                  <a:pt x="1826622" y="506933"/>
                  <a:pt x="1842878" y="476743"/>
                </a:cubicBezTo>
                <a:cubicBezTo>
                  <a:pt x="1858471" y="447879"/>
                  <a:pt x="1866765" y="428969"/>
                  <a:pt x="1867760" y="420011"/>
                </a:cubicBezTo>
                <a:cubicBezTo>
                  <a:pt x="1869088" y="407404"/>
                  <a:pt x="1869751" y="348682"/>
                  <a:pt x="1869751" y="243845"/>
                </a:cubicBezTo>
                <a:cubicBezTo>
                  <a:pt x="1869751" y="232234"/>
                  <a:pt x="1873069" y="226428"/>
                  <a:pt x="1879704" y="226428"/>
                </a:cubicBezTo>
                <a:cubicBezTo>
                  <a:pt x="1894965" y="226428"/>
                  <a:pt x="1917940" y="225930"/>
                  <a:pt x="1948628" y="224935"/>
                </a:cubicBezTo>
                <a:cubicBezTo>
                  <a:pt x="1979316" y="223939"/>
                  <a:pt x="2002290" y="223442"/>
                  <a:pt x="2017551" y="223442"/>
                </a:cubicBezTo>
                <a:close/>
                <a:moveTo>
                  <a:pt x="3820567" y="209010"/>
                </a:moveTo>
                <a:cubicBezTo>
                  <a:pt x="3892559" y="209010"/>
                  <a:pt x="3950120" y="232731"/>
                  <a:pt x="3993249" y="280173"/>
                </a:cubicBezTo>
                <a:cubicBezTo>
                  <a:pt x="4035051" y="325956"/>
                  <a:pt x="4055952" y="385508"/>
                  <a:pt x="4055952" y="458828"/>
                </a:cubicBezTo>
                <a:cubicBezTo>
                  <a:pt x="4055952" y="529825"/>
                  <a:pt x="4035051" y="588712"/>
                  <a:pt x="3993249" y="635491"/>
                </a:cubicBezTo>
                <a:cubicBezTo>
                  <a:pt x="3950120" y="683928"/>
                  <a:pt x="3893554" y="708147"/>
                  <a:pt x="3823553" y="708147"/>
                </a:cubicBezTo>
                <a:cubicBezTo>
                  <a:pt x="3798007" y="708147"/>
                  <a:pt x="3770636" y="701844"/>
                  <a:pt x="3741441" y="689237"/>
                </a:cubicBezTo>
                <a:cubicBezTo>
                  <a:pt x="3712246" y="676630"/>
                  <a:pt x="3698976" y="670326"/>
                  <a:pt x="3701630" y="670326"/>
                </a:cubicBezTo>
                <a:cubicBezTo>
                  <a:pt x="3697317" y="670326"/>
                  <a:pt x="3695160" y="675303"/>
                  <a:pt x="3695160" y="685255"/>
                </a:cubicBezTo>
                <a:cubicBezTo>
                  <a:pt x="3695160" y="702176"/>
                  <a:pt x="3695990" y="727638"/>
                  <a:pt x="3697649" y="761644"/>
                </a:cubicBezTo>
                <a:cubicBezTo>
                  <a:pt x="3699307" y="795649"/>
                  <a:pt x="3700137" y="821112"/>
                  <a:pt x="3700137" y="838032"/>
                </a:cubicBezTo>
                <a:cubicBezTo>
                  <a:pt x="3700137" y="848649"/>
                  <a:pt x="3694663" y="853957"/>
                  <a:pt x="3683715" y="853957"/>
                </a:cubicBezTo>
                <a:lnTo>
                  <a:pt x="3582195" y="854454"/>
                </a:lnTo>
                <a:cubicBezTo>
                  <a:pt x="3559304" y="854454"/>
                  <a:pt x="3544540" y="853625"/>
                  <a:pt x="3537905" y="851966"/>
                </a:cubicBezTo>
                <a:cubicBezTo>
                  <a:pt x="3527952" y="849644"/>
                  <a:pt x="3522976" y="843506"/>
                  <a:pt x="3522976" y="833553"/>
                </a:cubicBezTo>
                <a:lnTo>
                  <a:pt x="3523971" y="450368"/>
                </a:lnTo>
                <a:cubicBezTo>
                  <a:pt x="3523971" y="373067"/>
                  <a:pt x="3518165" y="307875"/>
                  <a:pt x="3506554" y="254793"/>
                </a:cubicBezTo>
                <a:cubicBezTo>
                  <a:pt x="3505890" y="251476"/>
                  <a:pt x="3505558" y="248656"/>
                  <a:pt x="3505558" y="246333"/>
                </a:cubicBezTo>
                <a:cubicBezTo>
                  <a:pt x="3505558" y="241357"/>
                  <a:pt x="3507549" y="238039"/>
                  <a:pt x="3511530" y="236380"/>
                </a:cubicBezTo>
                <a:cubicBezTo>
                  <a:pt x="3524468" y="231404"/>
                  <a:pt x="3549185" y="226096"/>
                  <a:pt x="3585679" y="220456"/>
                </a:cubicBezTo>
                <a:cubicBezTo>
                  <a:pt x="3621177" y="214816"/>
                  <a:pt x="3646889" y="211996"/>
                  <a:pt x="3662814" y="211996"/>
                </a:cubicBezTo>
                <a:cubicBezTo>
                  <a:pt x="3675752" y="211996"/>
                  <a:pt x="3683134" y="220539"/>
                  <a:pt x="3684959" y="237625"/>
                </a:cubicBezTo>
                <a:cubicBezTo>
                  <a:pt x="3686783" y="254711"/>
                  <a:pt x="3689023" y="263253"/>
                  <a:pt x="3691677" y="263253"/>
                </a:cubicBezTo>
                <a:cubicBezTo>
                  <a:pt x="3688359" y="263253"/>
                  <a:pt x="3702542" y="254213"/>
                  <a:pt x="3734225" y="236132"/>
                </a:cubicBezTo>
                <a:cubicBezTo>
                  <a:pt x="3765909" y="218051"/>
                  <a:pt x="3794689" y="209010"/>
                  <a:pt x="3820567" y="209010"/>
                </a:cubicBezTo>
                <a:close/>
                <a:moveTo>
                  <a:pt x="4270423" y="207020"/>
                </a:moveTo>
                <a:cubicBezTo>
                  <a:pt x="4276395" y="207020"/>
                  <a:pt x="4280210" y="217470"/>
                  <a:pt x="4281869" y="238371"/>
                </a:cubicBezTo>
                <a:cubicBezTo>
                  <a:pt x="4283527" y="259272"/>
                  <a:pt x="4286513" y="269723"/>
                  <a:pt x="4290826" y="269723"/>
                </a:cubicBezTo>
                <a:cubicBezTo>
                  <a:pt x="4286182" y="269723"/>
                  <a:pt x="4299784" y="261014"/>
                  <a:pt x="4331633" y="243596"/>
                </a:cubicBezTo>
                <a:cubicBezTo>
                  <a:pt x="4363482" y="226179"/>
                  <a:pt x="4394171" y="217470"/>
                  <a:pt x="4423697" y="217470"/>
                </a:cubicBezTo>
                <a:cubicBezTo>
                  <a:pt x="4442276" y="217470"/>
                  <a:pt x="4451565" y="221451"/>
                  <a:pt x="4451565" y="229413"/>
                </a:cubicBezTo>
                <a:cubicBezTo>
                  <a:pt x="4451565" y="239035"/>
                  <a:pt x="4450570" y="252637"/>
                  <a:pt x="4448580" y="270220"/>
                </a:cubicBezTo>
                <a:cubicBezTo>
                  <a:pt x="4446589" y="289131"/>
                  <a:pt x="4445428" y="302733"/>
                  <a:pt x="4445096" y="311027"/>
                </a:cubicBezTo>
                <a:cubicBezTo>
                  <a:pt x="4445096" y="320648"/>
                  <a:pt x="4445262" y="333421"/>
                  <a:pt x="4445594" y="349346"/>
                </a:cubicBezTo>
                <a:cubicBezTo>
                  <a:pt x="4446257" y="368920"/>
                  <a:pt x="4446589" y="381859"/>
                  <a:pt x="4446589" y="388162"/>
                </a:cubicBezTo>
                <a:cubicBezTo>
                  <a:pt x="4446589" y="401101"/>
                  <a:pt x="4439456" y="407570"/>
                  <a:pt x="4425190" y="407570"/>
                </a:cubicBezTo>
                <a:cubicBezTo>
                  <a:pt x="4418887" y="407570"/>
                  <a:pt x="4409680" y="407156"/>
                  <a:pt x="4397571" y="406326"/>
                </a:cubicBezTo>
                <a:cubicBezTo>
                  <a:pt x="4385462" y="405496"/>
                  <a:pt x="4376421" y="405082"/>
                  <a:pt x="4370450" y="405082"/>
                </a:cubicBezTo>
                <a:cubicBezTo>
                  <a:pt x="4342913" y="405082"/>
                  <a:pt x="4324169" y="409395"/>
                  <a:pt x="4314216" y="418021"/>
                </a:cubicBezTo>
                <a:cubicBezTo>
                  <a:pt x="4304263" y="426647"/>
                  <a:pt x="4299286" y="444064"/>
                  <a:pt x="4299286" y="470273"/>
                </a:cubicBezTo>
                <a:cubicBezTo>
                  <a:pt x="4299286" y="484539"/>
                  <a:pt x="4299535" y="506187"/>
                  <a:pt x="4300033" y="535216"/>
                </a:cubicBezTo>
                <a:cubicBezTo>
                  <a:pt x="4300531" y="564245"/>
                  <a:pt x="4300779" y="585893"/>
                  <a:pt x="4300779" y="600158"/>
                </a:cubicBezTo>
                <a:cubicBezTo>
                  <a:pt x="4300779" y="609779"/>
                  <a:pt x="4301443" y="624128"/>
                  <a:pt x="4302770" y="643205"/>
                </a:cubicBezTo>
                <a:cubicBezTo>
                  <a:pt x="4304097" y="662281"/>
                  <a:pt x="4304761" y="676464"/>
                  <a:pt x="4304761" y="685753"/>
                </a:cubicBezTo>
                <a:cubicBezTo>
                  <a:pt x="4304761" y="693716"/>
                  <a:pt x="4299286" y="698194"/>
                  <a:pt x="4288338" y="699190"/>
                </a:cubicBezTo>
                <a:cubicBezTo>
                  <a:pt x="4272414" y="700516"/>
                  <a:pt x="4248029" y="701180"/>
                  <a:pt x="4215185" y="701180"/>
                </a:cubicBezTo>
                <a:cubicBezTo>
                  <a:pt x="4183667" y="701180"/>
                  <a:pt x="4158453" y="700185"/>
                  <a:pt x="4139543" y="698194"/>
                </a:cubicBezTo>
                <a:cubicBezTo>
                  <a:pt x="4128595" y="696867"/>
                  <a:pt x="4123120" y="691393"/>
                  <a:pt x="4123120" y="681772"/>
                </a:cubicBezTo>
                <a:cubicBezTo>
                  <a:pt x="4123120" y="655231"/>
                  <a:pt x="4123286" y="615502"/>
                  <a:pt x="4123618" y="562586"/>
                </a:cubicBezTo>
                <a:cubicBezTo>
                  <a:pt x="4123950" y="509670"/>
                  <a:pt x="4124116" y="469942"/>
                  <a:pt x="4124116" y="443401"/>
                </a:cubicBezTo>
                <a:cubicBezTo>
                  <a:pt x="4124116" y="365436"/>
                  <a:pt x="4116983" y="301240"/>
                  <a:pt x="4102717" y="250812"/>
                </a:cubicBezTo>
                <a:cubicBezTo>
                  <a:pt x="4102054" y="247826"/>
                  <a:pt x="4101722" y="245338"/>
                  <a:pt x="4101722" y="243348"/>
                </a:cubicBezTo>
                <a:cubicBezTo>
                  <a:pt x="4101722" y="238371"/>
                  <a:pt x="4104210" y="235054"/>
                  <a:pt x="4109186" y="233395"/>
                </a:cubicBezTo>
                <a:cubicBezTo>
                  <a:pt x="4127434" y="231404"/>
                  <a:pt x="4154140" y="227755"/>
                  <a:pt x="4189307" y="222447"/>
                </a:cubicBezTo>
                <a:cubicBezTo>
                  <a:pt x="4241725" y="212162"/>
                  <a:pt x="4268764" y="207020"/>
                  <a:pt x="4270423" y="207020"/>
                </a:cubicBezTo>
                <a:close/>
                <a:moveTo>
                  <a:pt x="6419687" y="206024"/>
                </a:moveTo>
                <a:cubicBezTo>
                  <a:pt x="6461820" y="206024"/>
                  <a:pt x="6496987" y="215977"/>
                  <a:pt x="6525187" y="235883"/>
                </a:cubicBezTo>
                <a:cubicBezTo>
                  <a:pt x="6556705" y="258774"/>
                  <a:pt x="6572463" y="290624"/>
                  <a:pt x="6572463" y="331431"/>
                </a:cubicBezTo>
                <a:lnTo>
                  <a:pt x="6572463" y="490179"/>
                </a:lnTo>
                <a:cubicBezTo>
                  <a:pt x="6572463" y="511744"/>
                  <a:pt x="6572629" y="544007"/>
                  <a:pt x="6572961" y="586971"/>
                </a:cubicBezTo>
                <a:cubicBezTo>
                  <a:pt x="6573293" y="629934"/>
                  <a:pt x="6573459" y="662198"/>
                  <a:pt x="6573459" y="683763"/>
                </a:cubicBezTo>
                <a:cubicBezTo>
                  <a:pt x="6573459" y="692720"/>
                  <a:pt x="6568813" y="697862"/>
                  <a:pt x="6559525" y="699190"/>
                </a:cubicBezTo>
                <a:cubicBezTo>
                  <a:pt x="6550235" y="700516"/>
                  <a:pt x="6526016" y="701180"/>
                  <a:pt x="6486869" y="701180"/>
                </a:cubicBezTo>
                <a:cubicBezTo>
                  <a:pt x="6445067" y="701180"/>
                  <a:pt x="6419189" y="700185"/>
                  <a:pt x="6409236" y="698194"/>
                </a:cubicBezTo>
                <a:cubicBezTo>
                  <a:pt x="6399283" y="696204"/>
                  <a:pt x="6394307" y="689402"/>
                  <a:pt x="6394307" y="677791"/>
                </a:cubicBezTo>
                <a:cubicBezTo>
                  <a:pt x="6394307" y="662198"/>
                  <a:pt x="6394805" y="638643"/>
                  <a:pt x="6395800" y="607126"/>
                </a:cubicBezTo>
                <a:cubicBezTo>
                  <a:pt x="6396795" y="575608"/>
                  <a:pt x="6397293" y="551887"/>
                  <a:pt x="6397293" y="535962"/>
                </a:cubicBezTo>
                <a:cubicBezTo>
                  <a:pt x="6397293" y="523687"/>
                  <a:pt x="6396961" y="505357"/>
                  <a:pt x="6396297" y="480973"/>
                </a:cubicBezTo>
                <a:cubicBezTo>
                  <a:pt x="6395633" y="456588"/>
                  <a:pt x="6395302" y="438258"/>
                  <a:pt x="6395302" y="425983"/>
                </a:cubicBezTo>
                <a:cubicBezTo>
                  <a:pt x="6395302" y="380532"/>
                  <a:pt x="6375562" y="357806"/>
                  <a:pt x="6336083" y="357806"/>
                </a:cubicBezTo>
                <a:cubicBezTo>
                  <a:pt x="6323143" y="357806"/>
                  <a:pt x="6308048" y="363446"/>
                  <a:pt x="6290797" y="374726"/>
                </a:cubicBezTo>
                <a:cubicBezTo>
                  <a:pt x="6272218" y="387333"/>
                  <a:pt x="6262929" y="399774"/>
                  <a:pt x="6262929" y="412049"/>
                </a:cubicBezTo>
                <a:lnTo>
                  <a:pt x="6262929" y="680777"/>
                </a:lnTo>
                <a:cubicBezTo>
                  <a:pt x="6262929" y="691725"/>
                  <a:pt x="6257786" y="697862"/>
                  <a:pt x="6247502" y="699190"/>
                </a:cubicBezTo>
                <a:cubicBezTo>
                  <a:pt x="6235890" y="700516"/>
                  <a:pt x="6212169" y="701180"/>
                  <a:pt x="6176339" y="701180"/>
                </a:cubicBezTo>
                <a:cubicBezTo>
                  <a:pt x="6137523" y="701180"/>
                  <a:pt x="6112309" y="700185"/>
                  <a:pt x="6100697" y="698194"/>
                </a:cubicBezTo>
                <a:cubicBezTo>
                  <a:pt x="6090412" y="696535"/>
                  <a:pt x="6085270" y="691061"/>
                  <a:pt x="6085270" y="681772"/>
                </a:cubicBezTo>
                <a:cubicBezTo>
                  <a:pt x="6085270" y="655894"/>
                  <a:pt x="6085435" y="616912"/>
                  <a:pt x="6085767" y="564826"/>
                </a:cubicBezTo>
                <a:cubicBezTo>
                  <a:pt x="6086099" y="512739"/>
                  <a:pt x="6086265" y="473591"/>
                  <a:pt x="6086265" y="447382"/>
                </a:cubicBezTo>
                <a:cubicBezTo>
                  <a:pt x="6086265" y="364773"/>
                  <a:pt x="6079796" y="299913"/>
                  <a:pt x="6066857" y="252803"/>
                </a:cubicBezTo>
                <a:cubicBezTo>
                  <a:pt x="6066193" y="249817"/>
                  <a:pt x="6065862" y="247329"/>
                  <a:pt x="6065862" y="245338"/>
                </a:cubicBezTo>
                <a:cubicBezTo>
                  <a:pt x="6065862" y="240030"/>
                  <a:pt x="6068350" y="236380"/>
                  <a:pt x="6073327" y="234390"/>
                </a:cubicBezTo>
                <a:cubicBezTo>
                  <a:pt x="6094227" y="232068"/>
                  <a:pt x="6122095" y="228418"/>
                  <a:pt x="6156931" y="223442"/>
                </a:cubicBezTo>
                <a:cubicBezTo>
                  <a:pt x="6209681" y="213157"/>
                  <a:pt x="6239373" y="208015"/>
                  <a:pt x="6246009" y="208015"/>
                </a:cubicBezTo>
                <a:cubicBezTo>
                  <a:pt x="6249658" y="208015"/>
                  <a:pt x="6252479" y="219212"/>
                  <a:pt x="6254469" y="241606"/>
                </a:cubicBezTo>
                <a:cubicBezTo>
                  <a:pt x="6256459" y="264000"/>
                  <a:pt x="6259279" y="275197"/>
                  <a:pt x="6262929" y="275197"/>
                </a:cubicBezTo>
                <a:cubicBezTo>
                  <a:pt x="6259279" y="275197"/>
                  <a:pt x="6277111" y="263668"/>
                  <a:pt x="6316425" y="240611"/>
                </a:cubicBezTo>
                <a:cubicBezTo>
                  <a:pt x="6355739" y="217553"/>
                  <a:pt x="6390159" y="206024"/>
                  <a:pt x="6419687" y="206024"/>
                </a:cubicBezTo>
                <a:close/>
                <a:moveTo>
                  <a:pt x="2943402" y="200052"/>
                </a:moveTo>
                <a:cubicBezTo>
                  <a:pt x="3018380" y="200052"/>
                  <a:pt x="3079092" y="223525"/>
                  <a:pt x="3125540" y="270469"/>
                </a:cubicBezTo>
                <a:cubicBezTo>
                  <a:pt x="3171986" y="317414"/>
                  <a:pt x="3195209" y="378375"/>
                  <a:pt x="3195209" y="453353"/>
                </a:cubicBezTo>
                <a:cubicBezTo>
                  <a:pt x="3195209" y="528995"/>
                  <a:pt x="3172069" y="590371"/>
                  <a:pt x="3125788" y="637482"/>
                </a:cubicBezTo>
                <a:cubicBezTo>
                  <a:pt x="3079507" y="684592"/>
                  <a:pt x="3018712" y="708147"/>
                  <a:pt x="2943402" y="708147"/>
                </a:cubicBezTo>
                <a:cubicBezTo>
                  <a:pt x="2870414" y="708147"/>
                  <a:pt x="2810365" y="684924"/>
                  <a:pt x="2763254" y="638477"/>
                </a:cubicBezTo>
                <a:cubicBezTo>
                  <a:pt x="2716144" y="592030"/>
                  <a:pt x="2692589" y="532313"/>
                  <a:pt x="2692589" y="459325"/>
                </a:cubicBezTo>
                <a:cubicBezTo>
                  <a:pt x="2692589" y="382356"/>
                  <a:pt x="2715149" y="319902"/>
                  <a:pt x="2760269" y="271962"/>
                </a:cubicBezTo>
                <a:cubicBezTo>
                  <a:pt x="2805388" y="224022"/>
                  <a:pt x="2866433" y="200052"/>
                  <a:pt x="2943402" y="200052"/>
                </a:cubicBezTo>
                <a:close/>
                <a:moveTo>
                  <a:pt x="1009827" y="200052"/>
                </a:moveTo>
                <a:cubicBezTo>
                  <a:pt x="1084806" y="200052"/>
                  <a:pt x="1145518" y="223525"/>
                  <a:pt x="1191965" y="270469"/>
                </a:cubicBezTo>
                <a:cubicBezTo>
                  <a:pt x="1238412" y="317414"/>
                  <a:pt x="1261635" y="378375"/>
                  <a:pt x="1261635" y="453353"/>
                </a:cubicBezTo>
                <a:cubicBezTo>
                  <a:pt x="1261635" y="528995"/>
                  <a:pt x="1238494" y="590371"/>
                  <a:pt x="1192214" y="637482"/>
                </a:cubicBezTo>
                <a:cubicBezTo>
                  <a:pt x="1145933" y="684592"/>
                  <a:pt x="1085137" y="708147"/>
                  <a:pt x="1009827" y="708147"/>
                </a:cubicBezTo>
                <a:cubicBezTo>
                  <a:pt x="936839" y="708147"/>
                  <a:pt x="876790" y="684924"/>
                  <a:pt x="829680" y="638477"/>
                </a:cubicBezTo>
                <a:cubicBezTo>
                  <a:pt x="782569" y="592030"/>
                  <a:pt x="759014" y="532313"/>
                  <a:pt x="759014" y="459325"/>
                </a:cubicBezTo>
                <a:cubicBezTo>
                  <a:pt x="759014" y="382356"/>
                  <a:pt x="781574" y="319902"/>
                  <a:pt x="826694" y="271962"/>
                </a:cubicBezTo>
                <a:cubicBezTo>
                  <a:pt x="871813" y="224022"/>
                  <a:pt x="932858" y="200052"/>
                  <a:pt x="1009827" y="200052"/>
                </a:cubicBezTo>
                <a:close/>
                <a:moveTo>
                  <a:pt x="5791376" y="192588"/>
                </a:moveTo>
                <a:cubicBezTo>
                  <a:pt x="5855075" y="192588"/>
                  <a:pt x="5909152" y="215811"/>
                  <a:pt x="5953608" y="262258"/>
                </a:cubicBezTo>
                <a:cubicBezTo>
                  <a:pt x="5998064" y="308705"/>
                  <a:pt x="6020293" y="363943"/>
                  <a:pt x="6020293" y="427974"/>
                </a:cubicBezTo>
                <a:cubicBezTo>
                  <a:pt x="6020293" y="461482"/>
                  <a:pt x="6009510" y="480558"/>
                  <a:pt x="5987945" y="485203"/>
                </a:cubicBezTo>
                <a:cubicBezTo>
                  <a:pt x="5984297" y="485866"/>
                  <a:pt x="5949959" y="489515"/>
                  <a:pt x="5884933" y="496151"/>
                </a:cubicBezTo>
                <a:cubicBezTo>
                  <a:pt x="5845785" y="500464"/>
                  <a:pt x="5787395" y="505606"/>
                  <a:pt x="5709763" y="511578"/>
                </a:cubicBezTo>
                <a:cubicBezTo>
                  <a:pt x="5714407" y="533142"/>
                  <a:pt x="5728508" y="549565"/>
                  <a:pt x="5752063" y="560844"/>
                </a:cubicBezTo>
                <a:cubicBezTo>
                  <a:pt x="5771305" y="570134"/>
                  <a:pt x="5793201" y="574779"/>
                  <a:pt x="5817752" y="574779"/>
                </a:cubicBezTo>
                <a:cubicBezTo>
                  <a:pt x="5847278" y="574779"/>
                  <a:pt x="5876971" y="566816"/>
                  <a:pt x="5906829" y="550891"/>
                </a:cubicBezTo>
                <a:cubicBezTo>
                  <a:pt x="5919437" y="542929"/>
                  <a:pt x="5932044" y="534967"/>
                  <a:pt x="5944651" y="527005"/>
                </a:cubicBezTo>
                <a:cubicBezTo>
                  <a:pt x="5951617" y="530322"/>
                  <a:pt x="5963312" y="547242"/>
                  <a:pt x="5979735" y="577764"/>
                </a:cubicBezTo>
                <a:cubicBezTo>
                  <a:pt x="5996157" y="608286"/>
                  <a:pt x="6004368" y="627695"/>
                  <a:pt x="6004368" y="635989"/>
                </a:cubicBezTo>
                <a:cubicBezTo>
                  <a:pt x="6004368" y="638311"/>
                  <a:pt x="6001879" y="642126"/>
                  <a:pt x="5996903" y="647434"/>
                </a:cubicBezTo>
                <a:cubicBezTo>
                  <a:pt x="5956429" y="690896"/>
                  <a:pt x="5893559" y="712626"/>
                  <a:pt x="5808296" y="712626"/>
                </a:cubicBezTo>
                <a:cubicBezTo>
                  <a:pt x="5729337" y="712626"/>
                  <a:pt x="5665638" y="689569"/>
                  <a:pt x="5617201" y="643453"/>
                </a:cubicBezTo>
                <a:cubicBezTo>
                  <a:pt x="5567437" y="596675"/>
                  <a:pt x="5542554" y="534138"/>
                  <a:pt x="5542554" y="455842"/>
                </a:cubicBezTo>
                <a:cubicBezTo>
                  <a:pt x="5542554" y="379536"/>
                  <a:pt x="5564783" y="316999"/>
                  <a:pt x="5609239" y="268230"/>
                </a:cubicBezTo>
                <a:cubicBezTo>
                  <a:pt x="5655022" y="217802"/>
                  <a:pt x="5715735" y="192588"/>
                  <a:pt x="5791376" y="192588"/>
                </a:cubicBezTo>
                <a:close/>
                <a:moveTo>
                  <a:pt x="4734102" y="192588"/>
                </a:moveTo>
                <a:cubicBezTo>
                  <a:pt x="4797800" y="192588"/>
                  <a:pt x="4851877" y="215811"/>
                  <a:pt x="4896333" y="262258"/>
                </a:cubicBezTo>
                <a:cubicBezTo>
                  <a:pt x="4940789" y="308705"/>
                  <a:pt x="4963018" y="363943"/>
                  <a:pt x="4963018" y="427974"/>
                </a:cubicBezTo>
                <a:cubicBezTo>
                  <a:pt x="4963018" y="461482"/>
                  <a:pt x="4952235" y="480558"/>
                  <a:pt x="4930671" y="485203"/>
                </a:cubicBezTo>
                <a:cubicBezTo>
                  <a:pt x="4927021" y="485866"/>
                  <a:pt x="4892684" y="489515"/>
                  <a:pt x="4827659" y="496151"/>
                </a:cubicBezTo>
                <a:cubicBezTo>
                  <a:pt x="4788511" y="500464"/>
                  <a:pt x="4730121" y="505606"/>
                  <a:pt x="4652488" y="511578"/>
                </a:cubicBezTo>
                <a:cubicBezTo>
                  <a:pt x="4657133" y="533142"/>
                  <a:pt x="4671233" y="549565"/>
                  <a:pt x="4694788" y="560844"/>
                </a:cubicBezTo>
                <a:cubicBezTo>
                  <a:pt x="4714030" y="570134"/>
                  <a:pt x="4735926" y="574779"/>
                  <a:pt x="4760477" y="574779"/>
                </a:cubicBezTo>
                <a:cubicBezTo>
                  <a:pt x="4790004" y="574779"/>
                  <a:pt x="4819696" y="566816"/>
                  <a:pt x="4849555" y="550891"/>
                </a:cubicBezTo>
                <a:cubicBezTo>
                  <a:pt x="4862162" y="542929"/>
                  <a:pt x="4874768" y="534967"/>
                  <a:pt x="4887376" y="527005"/>
                </a:cubicBezTo>
                <a:cubicBezTo>
                  <a:pt x="4894343" y="530322"/>
                  <a:pt x="4906037" y="547242"/>
                  <a:pt x="4922460" y="577764"/>
                </a:cubicBezTo>
                <a:cubicBezTo>
                  <a:pt x="4938882" y="608286"/>
                  <a:pt x="4947093" y="627695"/>
                  <a:pt x="4947093" y="635989"/>
                </a:cubicBezTo>
                <a:cubicBezTo>
                  <a:pt x="4947093" y="638311"/>
                  <a:pt x="4944605" y="642126"/>
                  <a:pt x="4939628" y="647434"/>
                </a:cubicBezTo>
                <a:cubicBezTo>
                  <a:pt x="4899153" y="690896"/>
                  <a:pt x="4836285" y="712626"/>
                  <a:pt x="4751022" y="712626"/>
                </a:cubicBezTo>
                <a:cubicBezTo>
                  <a:pt x="4672062" y="712626"/>
                  <a:pt x="4608364" y="689569"/>
                  <a:pt x="4559926" y="643453"/>
                </a:cubicBezTo>
                <a:cubicBezTo>
                  <a:pt x="4510162" y="596675"/>
                  <a:pt x="4485280" y="534138"/>
                  <a:pt x="4485280" y="455842"/>
                </a:cubicBezTo>
                <a:cubicBezTo>
                  <a:pt x="4485280" y="379536"/>
                  <a:pt x="4507508" y="316999"/>
                  <a:pt x="4551964" y="268230"/>
                </a:cubicBezTo>
                <a:cubicBezTo>
                  <a:pt x="4597747" y="217802"/>
                  <a:pt x="4658460" y="192588"/>
                  <a:pt x="4734102" y="192588"/>
                </a:cubicBezTo>
                <a:close/>
                <a:moveTo>
                  <a:pt x="6689684" y="52750"/>
                </a:moveTo>
                <a:cubicBezTo>
                  <a:pt x="6698641" y="52750"/>
                  <a:pt x="6711415" y="54741"/>
                  <a:pt x="6728003" y="58721"/>
                </a:cubicBezTo>
                <a:cubicBezTo>
                  <a:pt x="6746913" y="63034"/>
                  <a:pt x="6760018" y="65523"/>
                  <a:pt x="6767317" y="66186"/>
                </a:cubicBezTo>
                <a:cubicBezTo>
                  <a:pt x="6784237" y="68509"/>
                  <a:pt x="6809783" y="71660"/>
                  <a:pt x="6843954" y="75641"/>
                </a:cubicBezTo>
                <a:cubicBezTo>
                  <a:pt x="6852248" y="76305"/>
                  <a:pt x="6856395" y="79125"/>
                  <a:pt x="6856395" y="84102"/>
                </a:cubicBezTo>
                <a:cubicBezTo>
                  <a:pt x="6856395" y="97372"/>
                  <a:pt x="6855317" y="117444"/>
                  <a:pt x="6853160" y="144317"/>
                </a:cubicBezTo>
                <a:cubicBezTo>
                  <a:pt x="6851004" y="171189"/>
                  <a:pt x="6849925" y="191427"/>
                  <a:pt x="6849925" y="205029"/>
                </a:cubicBezTo>
                <a:cubicBezTo>
                  <a:pt x="6849925" y="221285"/>
                  <a:pt x="6854737" y="229413"/>
                  <a:pt x="6864357" y="229413"/>
                </a:cubicBezTo>
                <a:cubicBezTo>
                  <a:pt x="6875969" y="229413"/>
                  <a:pt x="6893553" y="228916"/>
                  <a:pt x="6917107" y="227921"/>
                </a:cubicBezTo>
                <a:cubicBezTo>
                  <a:pt x="6940663" y="226925"/>
                  <a:pt x="6958412" y="226428"/>
                  <a:pt x="6970355" y="226428"/>
                </a:cubicBezTo>
                <a:cubicBezTo>
                  <a:pt x="6977655" y="226428"/>
                  <a:pt x="6981303" y="228916"/>
                  <a:pt x="6981303" y="233893"/>
                </a:cubicBezTo>
                <a:cubicBezTo>
                  <a:pt x="6981303" y="241523"/>
                  <a:pt x="6980475" y="252969"/>
                  <a:pt x="6978815" y="268230"/>
                </a:cubicBezTo>
                <a:cubicBezTo>
                  <a:pt x="6977157" y="283491"/>
                  <a:pt x="6976327" y="294937"/>
                  <a:pt x="6976327" y="302567"/>
                </a:cubicBezTo>
                <a:cubicBezTo>
                  <a:pt x="6976327" y="310530"/>
                  <a:pt x="6976493" y="322141"/>
                  <a:pt x="6976825" y="337402"/>
                </a:cubicBezTo>
                <a:cubicBezTo>
                  <a:pt x="6977157" y="352664"/>
                  <a:pt x="6977323" y="364275"/>
                  <a:pt x="6977323" y="372237"/>
                </a:cubicBezTo>
                <a:cubicBezTo>
                  <a:pt x="6977323" y="379204"/>
                  <a:pt x="6972512" y="382688"/>
                  <a:pt x="6962891" y="382688"/>
                </a:cubicBezTo>
                <a:cubicBezTo>
                  <a:pt x="6956255" y="382688"/>
                  <a:pt x="6945142" y="382439"/>
                  <a:pt x="6929549" y="381941"/>
                </a:cubicBezTo>
                <a:cubicBezTo>
                  <a:pt x="6913956" y="381444"/>
                  <a:pt x="6902842" y="381195"/>
                  <a:pt x="6896207" y="381195"/>
                </a:cubicBezTo>
                <a:lnTo>
                  <a:pt x="6858883" y="381195"/>
                </a:lnTo>
                <a:cubicBezTo>
                  <a:pt x="6853907" y="381195"/>
                  <a:pt x="6851419" y="388494"/>
                  <a:pt x="6851419" y="403091"/>
                </a:cubicBezTo>
                <a:cubicBezTo>
                  <a:pt x="6851419" y="411054"/>
                  <a:pt x="6851419" y="422831"/>
                  <a:pt x="6851419" y="438424"/>
                </a:cubicBezTo>
                <a:cubicBezTo>
                  <a:pt x="6851751" y="454349"/>
                  <a:pt x="6851916" y="466126"/>
                  <a:pt x="6851916" y="473757"/>
                </a:cubicBezTo>
                <a:cubicBezTo>
                  <a:pt x="6851916" y="501625"/>
                  <a:pt x="6855068" y="520867"/>
                  <a:pt x="6861371" y="531484"/>
                </a:cubicBezTo>
                <a:cubicBezTo>
                  <a:pt x="6870329" y="545749"/>
                  <a:pt x="6887913" y="552882"/>
                  <a:pt x="6914121" y="552882"/>
                </a:cubicBezTo>
                <a:cubicBezTo>
                  <a:pt x="6922416" y="552882"/>
                  <a:pt x="6934276" y="550975"/>
                  <a:pt x="6949703" y="547159"/>
                </a:cubicBezTo>
                <a:cubicBezTo>
                  <a:pt x="6965130" y="543344"/>
                  <a:pt x="6975995" y="541436"/>
                  <a:pt x="6982299" y="541436"/>
                </a:cubicBezTo>
                <a:cubicBezTo>
                  <a:pt x="6989266" y="541436"/>
                  <a:pt x="6992749" y="545086"/>
                  <a:pt x="6992749" y="552385"/>
                </a:cubicBezTo>
                <a:cubicBezTo>
                  <a:pt x="6992749" y="562337"/>
                  <a:pt x="6991505" y="577432"/>
                  <a:pt x="6989017" y="597670"/>
                </a:cubicBezTo>
                <a:cubicBezTo>
                  <a:pt x="6986529" y="617908"/>
                  <a:pt x="6985285" y="632754"/>
                  <a:pt x="6985285" y="642209"/>
                </a:cubicBezTo>
                <a:cubicBezTo>
                  <a:pt x="6985285" y="651665"/>
                  <a:pt x="6984289" y="657719"/>
                  <a:pt x="6982299" y="660373"/>
                </a:cubicBezTo>
                <a:cubicBezTo>
                  <a:pt x="6980309" y="663027"/>
                  <a:pt x="6974834" y="666843"/>
                  <a:pt x="6965877" y="671819"/>
                </a:cubicBezTo>
                <a:cubicBezTo>
                  <a:pt x="6923079" y="695374"/>
                  <a:pt x="6875637" y="707152"/>
                  <a:pt x="6823551" y="707152"/>
                </a:cubicBezTo>
                <a:cubicBezTo>
                  <a:pt x="6727671" y="707152"/>
                  <a:pt x="6679731" y="670492"/>
                  <a:pt x="6679731" y="597172"/>
                </a:cubicBezTo>
                <a:cubicBezTo>
                  <a:pt x="6679731" y="575276"/>
                  <a:pt x="6680561" y="542349"/>
                  <a:pt x="6682219" y="498390"/>
                </a:cubicBezTo>
                <a:cubicBezTo>
                  <a:pt x="6683879" y="454432"/>
                  <a:pt x="6684707" y="421504"/>
                  <a:pt x="6684707" y="399608"/>
                </a:cubicBezTo>
                <a:cubicBezTo>
                  <a:pt x="6684707" y="385010"/>
                  <a:pt x="6676248" y="377712"/>
                  <a:pt x="6659328" y="377712"/>
                </a:cubicBezTo>
                <a:cubicBezTo>
                  <a:pt x="6658001" y="377712"/>
                  <a:pt x="6655845" y="377712"/>
                  <a:pt x="6652859" y="377712"/>
                </a:cubicBezTo>
                <a:cubicBezTo>
                  <a:pt x="6649873" y="378043"/>
                  <a:pt x="6647717" y="378209"/>
                  <a:pt x="6646389" y="378209"/>
                </a:cubicBezTo>
                <a:cubicBezTo>
                  <a:pt x="6633783" y="378209"/>
                  <a:pt x="6627479" y="373730"/>
                  <a:pt x="6627479" y="364773"/>
                </a:cubicBezTo>
                <a:cubicBezTo>
                  <a:pt x="6627479" y="359465"/>
                  <a:pt x="6627893" y="351336"/>
                  <a:pt x="6628723" y="340388"/>
                </a:cubicBezTo>
                <a:cubicBezTo>
                  <a:pt x="6629553" y="329440"/>
                  <a:pt x="6629967" y="321312"/>
                  <a:pt x="6629967" y="316004"/>
                </a:cubicBezTo>
                <a:cubicBezTo>
                  <a:pt x="6629967" y="309036"/>
                  <a:pt x="6629553" y="298420"/>
                  <a:pt x="6628723" y="284155"/>
                </a:cubicBezTo>
                <a:cubicBezTo>
                  <a:pt x="6627893" y="269889"/>
                  <a:pt x="6627479" y="259272"/>
                  <a:pt x="6627479" y="252305"/>
                </a:cubicBezTo>
                <a:cubicBezTo>
                  <a:pt x="6627479" y="245670"/>
                  <a:pt x="6638095" y="242020"/>
                  <a:pt x="6659328" y="241357"/>
                </a:cubicBezTo>
                <a:cubicBezTo>
                  <a:pt x="6671271" y="241025"/>
                  <a:pt x="6677741" y="237708"/>
                  <a:pt x="6678736" y="231404"/>
                </a:cubicBezTo>
                <a:cubicBezTo>
                  <a:pt x="6680727" y="218797"/>
                  <a:pt x="6681391" y="198891"/>
                  <a:pt x="6680727" y="171687"/>
                </a:cubicBezTo>
                <a:cubicBezTo>
                  <a:pt x="6679400" y="128889"/>
                  <a:pt x="6678736" y="108486"/>
                  <a:pt x="6678736" y="110477"/>
                </a:cubicBezTo>
                <a:cubicBezTo>
                  <a:pt x="6678736" y="71992"/>
                  <a:pt x="6682386" y="52750"/>
                  <a:pt x="6689684" y="52750"/>
                </a:cubicBezTo>
                <a:close/>
                <a:moveTo>
                  <a:pt x="2365335" y="52750"/>
                </a:moveTo>
                <a:cubicBezTo>
                  <a:pt x="2374292" y="52750"/>
                  <a:pt x="2387065" y="54741"/>
                  <a:pt x="2403653" y="58721"/>
                </a:cubicBezTo>
                <a:cubicBezTo>
                  <a:pt x="2422564" y="63034"/>
                  <a:pt x="2435668" y="65523"/>
                  <a:pt x="2442967" y="66186"/>
                </a:cubicBezTo>
                <a:cubicBezTo>
                  <a:pt x="2459887" y="68509"/>
                  <a:pt x="2485433" y="71660"/>
                  <a:pt x="2519605" y="75641"/>
                </a:cubicBezTo>
                <a:cubicBezTo>
                  <a:pt x="2527898" y="76305"/>
                  <a:pt x="2532045" y="79125"/>
                  <a:pt x="2532045" y="84102"/>
                </a:cubicBezTo>
                <a:cubicBezTo>
                  <a:pt x="2532045" y="97372"/>
                  <a:pt x="2530967" y="117444"/>
                  <a:pt x="2528811" y="144317"/>
                </a:cubicBezTo>
                <a:cubicBezTo>
                  <a:pt x="2526654" y="171189"/>
                  <a:pt x="2525576" y="191427"/>
                  <a:pt x="2525576" y="205029"/>
                </a:cubicBezTo>
                <a:cubicBezTo>
                  <a:pt x="2525576" y="221285"/>
                  <a:pt x="2530387" y="229413"/>
                  <a:pt x="2540008" y="229413"/>
                </a:cubicBezTo>
                <a:cubicBezTo>
                  <a:pt x="2551619" y="229413"/>
                  <a:pt x="2569203" y="228916"/>
                  <a:pt x="2592758" y="227921"/>
                </a:cubicBezTo>
                <a:cubicBezTo>
                  <a:pt x="2616313" y="226925"/>
                  <a:pt x="2634062" y="226428"/>
                  <a:pt x="2646006" y="226428"/>
                </a:cubicBezTo>
                <a:cubicBezTo>
                  <a:pt x="2653304" y="226428"/>
                  <a:pt x="2656954" y="228916"/>
                  <a:pt x="2656954" y="233893"/>
                </a:cubicBezTo>
                <a:cubicBezTo>
                  <a:pt x="2656954" y="241523"/>
                  <a:pt x="2656125" y="252969"/>
                  <a:pt x="2654466" y="268230"/>
                </a:cubicBezTo>
                <a:cubicBezTo>
                  <a:pt x="2652807" y="283491"/>
                  <a:pt x="2651978" y="294937"/>
                  <a:pt x="2651978" y="302567"/>
                </a:cubicBezTo>
                <a:cubicBezTo>
                  <a:pt x="2651978" y="310530"/>
                  <a:pt x="2652144" y="322141"/>
                  <a:pt x="2652475" y="337402"/>
                </a:cubicBezTo>
                <a:cubicBezTo>
                  <a:pt x="2652807" y="352664"/>
                  <a:pt x="2652973" y="364275"/>
                  <a:pt x="2652973" y="372237"/>
                </a:cubicBezTo>
                <a:cubicBezTo>
                  <a:pt x="2652973" y="379204"/>
                  <a:pt x="2648162" y="382688"/>
                  <a:pt x="2638541" y="382688"/>
                </a:cubicBezTo>
                <a:cubicBezTo>
                  <a:pt x="2631906" y="382688"/>
                  <a:pt x="2620792" y="382439"/>
                  <a:pt x="2605199" y="381941"/>
                </a:cubicBezTo>
                <a:cubicBezTo>
                  <a:pt x="2589606" y="381444"/>
                  <a:pt x="2578492" y="381195"/>
                  <a:pt x="2571857" y="381195"/>
                </a:cubicBezTo>
                <a:lnTo>
                  <a:pt x="2534534" y="381195"/>
                </a:lnTo>
                <a:cubicBezTo>
                  <a:pt x="2529557" y="381195"/>
                  <a:pt x="2527069" y="388494"/>
                  <a:pt x="2527069" y="403091"/>
                </a:cubicBezTo>
                <a:cubicBezTo>
                  <a:pt x="2527069" y="411054"/>
                  <a:pt x="2527069" y="422831"/>
                  <a:pt x="2527069" y="438424"/>
                </a:cubicBezTo>
                <a:cubicBezTo>
                  <a:pt x="2527401" y="454349"/>
                  <a:pt x="2527567" y="466126"/>
                  <a:pt x="2527567" y="473757"/>
                </a:cubicBezTo>
                <a:cubicBezTo>
                  <a:pt x="2527567" y="501625"/>
                  <a:pt x="2530718" y="520867"/>
                  <a:pt x="2537022" y="531484"/>
                </a:cubicBezTo>
                <a:cubicBezTo>
                  <a:pt x="2545979" y="545749"/>
                  <a:pt x="2563563" y="552882"/>
                  <a:pt x="2589772" y="552882"/>
                </a:cubicBezTo>
                <a:cubicBezTo>
                  <a:pt x="2598066" y="552882"/>
                  <a:pt x="2609927" y="550975"/>
                  <a:pt x="2625354" y="547159"/>
                </a:cubicBezTo>
                <a:cubicBezTo>
                  <a:pt x="2640781" y="543344"/>
                  <a:pt x="2651646" y="541436"/>
                  <a:pt x="2657949" y="541436"/>
                </a:cubicBezTo>
                <a:cubicBezTo>
                  <a:pt x="2664916" y="541436"/>
                  <a:pt x="2668400" y="545086"/>
                  <a:pt x="2668400" y="552385"/>
                </a:cubicBezTo>
                <a:cubicBezTo>
                  <a:pt x="2668400" y="562337"/>
                  <a:pt x="2667156" y="577432"/>
                  <a:pt x="2664668" y="597670"/>
                </a:cubicBezTo>
                <a:cubicBezTo>
                  <a:pt x="2662179" y="617908"/>
                  <a:pt x="2660935" y="632754"/>
                  <a:pt x="2660935" y="642209"/>
                </a:cubicBezTo>
                <a:cubicBezTo>
                  <a:pt x="2660935" y="651665"/>
                  <a:pt x="2659940" y="657719"/>
                  <a:pt x="2657949" y="660373"/>
                </a:cubicBezTo>
                <a:cubicBezTo>
                  <a:pt x="2655959" y="663027"/>
                  <a:pt x="2650485" y="666843"/>
                  <a:pt x="2641527" y="671819"/>
                </a:cubicBezTo>
                <a:cubicBezTo>
                  <a:pt x="2598730" y="695374"/>
                  <a:pt x="2551287" y="707152"/>
                  <a:pt x="2499201" y="707152"/>
                </a:cubicBezTo>
                <a:cubicBezTo>
                  <a:pt x="2403321" y="707152"/>
                  <a:pt x="2355382" y="670492"/>
                  <a:pt x="2355382" y="597172"/>
                </a:cubicBezTo>
                <a:cubicBezTo>
                  <a:pt x="2355382" y="575276"/>
                  <a:pt x="2356211" y="542349"/>
                  <a:pt x="2357870" y="498390"/>
                </a:cubicBezTo>
                <a:cubicBezTo>
                  <a:pt x="2359529" y="454432"/>
                  <a:pt x="2360358" y="421504"/>
                  <a:pt x="2360358" y="399608"/>
                </a:cubicBezTo>
                <a:cubicBezTo>
                  <a:pt x="2360358" y="385010"/>
                  <a:pt x="2351898" y="377712"/>
                  <a:pt x="2334978" y="377712"/>
                </a:cubicBezTo>
                <a:cubicBezTo>
                  <a:pt x="2333651" y="377712"/>
                  <a:pt x="2331495" y="377712"/>
                  <a:pt x="2328509" y="377712"/>
                </a:cubicBezTo>
                <a:cubicBezTo>
                  <a:pt x="2325523" y="378043"/>
                  <a:pt x="2323367" y="378209"/>
                  <a:pt x="2322040" y="378209"/>
                </a:cubicBezTo>
                <a:cubicBezTo>
                  <a:pt x="2309433" y="378209"/>
                  <a:pt x="2303129" y="373730"/>
                  <a:pt x="2303129" y="364773"/>
                </a:cubicBezTo>
                <a:cubicBezTo>
                  <a:pt x="2303129" y="359465"/>
                  <a:pt x="2303544" y="351336"/>
                  <a:pt x="2304373" y="340388"/>
                </a:cubicBezTo>
                <a:cubicBezTo>
                  <a:pt x="2305203" y="329440"/>
                  <a:pt x="2305617" y="321312"/>
                  <a:pt x="2305617" y="316004"/>
                </a:cubicBezTo>
                <a:cubicBezTo>
                  <a:pt x="2305617" y="309036"/>
                  <a:pt x="2305203" y="298420"/>
                  <a:pt x="2304373" y="284155"/>
                </a:cubicBezTo>
                <a:cubicBezTo>
                  <a:pt x="2303544" y="269889"/>
                  <a:pt x="2303129" y="259272"/>
                  <a:pt x="2303129" y="252305"/>
                </a:cubicBezTo>
                <a:cubicBezTo>
                  <a:pt x="2303129" y="245670"/>
                  <a:pt x="2313746" y="242020"/>
                  <a:pt x="2334978" y="241357"/>
                </a:cubicBezTo>
                <a:cubicBezTo>
                  <a:pt x="2346922" y="241025"/>
                  <a:pt x="2353391" y="237708"/>
                  <a:pt x="2354386" y="231404"/>
                </a:cubicBezTo>
                <a:cubicBezTo>
                  <a:pt x="2356377" y="218797"/>
                  <a:pt x="2357041" y="198891"/>
                  <a:pt x="2356377" y="171687"/>
                </a:cubicBezTo>
                <a:cubicBezTo>
                  <a:pt x="2355050" y="128889"/>
                  <a:pt x="2354386" y="108486"/>
                  <a:pt x="2354386" y="110477"/>
                </a:cubicBezTo>
                <a:cubicBezTo>
                  <a:pt x="2354386" y="71992"/>
                  <a:pt x="2358036" y="52750"/>
                  <a:pt x="2365335" y="52750"/>
                </a:cubicBezTo>
                <a:close/>
                <a:moveTo>
                  <a:pt x="35333" y="0"/>
                </a:moveTo>
                <a:cubicBezTo>
                  <a:pt x="45618" y="0"/>
                  <a:pt x="61127" y="497"/>
                  <a:pt x="81863" y="1493"/>
                </a:cubicBezTo>
                <a:cubicBezTo>
                  <a:pt x="102598" y="2488"/>
                  <a:pt x="118107" y="2985"/>
                  <a:pt x="128392" y="2985"/>
                </a:cubicBezTo>
                <a:cubicBezTo>
                  <a:pt x="139009" y="2985"/>
                  <a:pt x="155017" y="2488"/>
                  <a:pt x="176415" y="1493"/>
                </a:cubicBezTo>
                <a:cubicBezTo>
                  <a:pt x="197814" y="497"/>
                  <a:pt x="213821" y="0"/>
                  <a:pt x="224438" y="0"/>
                </a:cubicBezTo>
                <a:cubicBezTo>
                  <a:pt x="230078" y="0"/>
                  <a:pt x="232898" y="2985"/>
                  <a:pt x="232898" y="8957"/>
                </a:cubicBezTo>
                <a:cubicBezTo>
                  <a:pt x="232898" y="33840"/>
                  <a:pt x="231073" y="71080"/>
                  <a:pt x="227423" y="120678"/>
                </a:cubicBezTo>
                <a:cubicBezTo>
                  <a:pt x="223774" y="170277"/>
                  <a:pt x="221949" y="207517"/>
                  <a:pt x="221949" y="232399"/>
                </a:cubicBezTo>
                <a:cubicBezTo>
                  <a:pt x="221949" y="244011"/>
                  <a:pt x="225101" y="250812"/>
                  <a:pt x="231405" y="252803"/>
                </a:cubicBezTo>
                <a:cubicBezTo>
                  <a:pt x="240030" y="255457"/>
                  <a:pt x="282496" y="256784"/>
                  <a:pt x="358802" y="256784"/>
                </a:cubicBezTo>
                <a:cubicBezTo>
                  <a:pt x="429799" y="256784"/>
                  <a:pt x="470937" y="255457"/>
                  <a:pt x="482217" y="252803"/>
                </a:cubicBezTo>
                <a:cubicBezTo>
                  <a:pt x="490180" y="250812"/>
                  <a:pt x="494161" y="244011"/>
                  <a:pt x="494161" y="232399"/>
                </a:cubicBezTo>
                <a:cubicBezTo>
                  <a:pt x="494161" y="208512"/>
                  <a:pt x="492999" y="172433"/>
                  <a:pt x="490677" y="124162"/>
                </a:cubicBezTo>
                <a:cubicBezTo>
                  <a:pt x="488355" y="75890"/>
                  <a:pt x="487194" y="39645"/>
                  <a:pt x="487194" y="15426"/>
                </a:cubicBezTo>
                <a:cubicBezTo>
                  <a:pt x="487194" y="5142"/>
                  <a:pt x="491341" y="0"/>
                  <a:pt x="499635" y="0"/>
                </a:cubicBezTo>
                <a:cubicBezTo>
                  <a:pt x="509256" y="0"/>
                  <a:pt x="523936" y="497"/>
                  <a:pt x="543677" y="1493"/>
                </a:cubicBezTo>
                <a:cubicBezTo>
                  <a:pt x="563416" y="2488"/>
                  <a:pt x="578263" y="2985"/>
                  <a:pt x="588215" y="2985"/>
                </a:cubicBezTo>
                <a:cubicBezTo>
                  <a:pt x="597836" y="2985"/>
                  <a:pt x="612517" y="2488"/>
                  <a:pt x="632257" y="1493"/>
                </a:cubicBezTo>
                <a:cubicBezTo>
                  <a:pt x="651997" y="497"/>
                  <a:pt x="666843" y="0"/>
                  <a:pt x="676796" y="0"/>
                </a:cubicBezTo>
                <a:cubicBezTo>
                  <a:pt x="686417" y="0"/>
                  <a:pt x="691228" y="3981"/>
                  <a:pt x="691228" y="11943"/>
                </a:cubicBezTo>
                <a:cubicBezTo>
                  <a:pt x="691228" y="50096"/>
                  <a:pt x="689652" y="107657"/>
                  <a:pt x="686500" y="184625"/>
                </a:cubicBezTo>
                <a:cubicBezTo>
                  <a:pt x="683348" y="261595"/>
                  <a:pt x="681773" y="319321"/>
                  <a:pt x="681773" y="357806"/>
                </a:cubicBezTo>
                <a:cubicBezTo>
                  <a:pt x="681773" y="393968"/>
                  <a:pt x="683514" y="448211"/>
                  <a:pt x="686998" y="520535"/>
                </a:cubicBezTo>
                <a:cubicBezTo>
                  <a:pt x="690481" y="592859"/>
                  <a:pt x="692223" y="646937"/>
                  <a:pt x="692223" y="682767"/>
                </a:cubicBezTo>
                <a:cubicBezTo>
                  <a:pt x="692223" y="689734"/>
                  <a:pt x="690730" y="694047"/>
                  <a:pt x="687744" y="695706"/>
                </a:cubicBezTo>
                <a:cubicBezTo>
                  <a:pt x="686417" y="696701"/>
                  <a:pt x="681773" y="697531"/>
                  <a:pt x="673810" y="698194"/>
                </a:cubicBezTo>
                <a:cubicBezTo>
                  <a:pt x="653573" y="700185"/>
                  <a:pt x="625041" y="701180"/>
                  <a:pt x="588215" y="701180"/>
                </a:cubicBezTo>
                <a:cubicBezTo>
                  <a:pt x="536129" y="701180"/>
                  <a:pt x="505524" y="700185"/>
                  <a:pt x="496400" y="698194"/>
                </a:cubicBezTo>
                <a:cubicBezTo>
                  <a:pt x="487277" y="696204"/>
                  <a:pt x="482715" y="691725"/>
                  <a:pt x="482715" y="684758"/>
                </a:cubicBezTo>
                <a:cubicBezTo>
                  <a:pt x="482715" y="658549"/>
                  <a:pt x="483959" y="619152"/>
                  <a:pt x="486447" y="566567"/>
                </a:cubicBezTo>
                <a:cubicBezTo>
                  <a:pt x="488935" y="513983"/>
                  <a:pt x="490180" y="474586"/>
                  <a:pt x="490180" y="448377"/>
                </a:cubicBezTo>
                <a:cubicBezTo>
                  <a:pt x="490180" y="435438"/>
                  <a:pt x="486530" y="427974"/>
                  <a:pt x="479232" y="425983"/>
                </a:cubicBezTo>
                <a:cubicBezTo>
                  <a:pt x="467951" y="423329"/>
                  <a:pt x="427808" y="422002"/>
                  <a:pt x="358802" y="422002"/>
                </a:cubicBezTo>
                <a:cubicBezTo>
                  <a:pt x="289463" y="422002"/>
                  <a:pt x="248988" y="423329"/>
                  <a:pt x="237376" y="425983"/>
                </a:cubicBezTo>
                <a:cubicBezTo>
                  <a:pt x="230078" y="427642"/>
                  <a:pt x="226428" y="435107"/>
                  <a:pt x="226428" y="448377"/>
                </a:cubicBezTo>
                <a:cubicBezTo>
                  <a:pt x="226428" y="474254"/>
                  <a:pt x="227258" y="512988"/>
                  <a:pt x="228917" y="564577"/>
                </a:cubicBezTo>
                <a:cubicBezTo>
                  <a:pt x="230575" y="616166"/>
                  <a:pt x="231405" y="654899"/>
                  <a:pt x="231405" y="680777"/>
                </a:cubicBezTo>
                <a:cubicBezTo>
                  <a:pt x="231405" y="690730"/>
                  <a:pt x="226926" y="696535"/>
                  <a:pt x="217968" y="698194"/>
                </a:cubicBezTo>
                <a:cubicBezTo>
                  <a:pt x="207352" y="700185"/>
                  <a:pt x="176166" y="701180"/>
                  <a:pt x="124411" y="701180"/>
                </a:cubicBezTo>
                <a:cubicBezTo>
                  <a:pt x="79623" y="701180"/>
                  <a:pt x="51091" y="700185"/>
                  <a:pt x="38816" y="698194"/>
                </a:cubicBezTo>
                <a:cubicBezTo>
                  <a:pt x="29196" y="696535"/>
                  <a:pt x="24385" y="691393"/>
                  <a:pt x="24385" y="682767"/>
                </a:cubicBezTo>
                <a:cubicBezTo>
                  <a:pt x="24385" y="646937"/>
                  <a:pt x="26127" y="592859"/>
                  <a:pt x="29610" y="520535"/>
                </a:cubicBezTo>
                <a:cubicBezTo>
                  <a:pt x="33094" y="448211"/>
                  <a:pt x="34835" y="393968"/>
                  <a:pt x="34835" y="357806"/>
                </a:cubicBezTo>
                <a:cubicBezTo>
                  <a:pt x="34835" y="319321"/>
                  <a:pt x="33177" y="261511"/>
                  <a:pt x="29859" y="184377"/>
                </a:cubicBezTo>
                <a:cubicBezTo>
                  <a:pt x="26541" y="107242"/>
                  <a:pt x="24882" y="49432"/>
                  <a:pt x="24882" y="10948"/>
                </a:cubicBezTo>
                <a:cubicBezTo>
                  <a:pt x="24882" y="3649"/>
                  <a:pt x="28366" y="0"/>
                  <a:pt x="353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56BA3-5848-C603-E12F-888D5082F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DB86D2-46B3-3145-E195-35E08D4D6644}"/>
              </a:ext>
            </a:extLst>
          </p:cNvPr>
          <p:cNvSpPr/>
          <p:nvPr/>
        </p:nvSpPr>
        <p:spPr>
          <a:xfrm>
            <a:off x="2606591" y="6058333"/>
            <a:ext cx="8868965" cy="392460"/>
          </a:xfrm>
          <a:custGeom>
            <a:avLst/>
            <a:gdLst/>
            <a:ahLst/>
            <a:cxnLst/>
            <a:rect l="l" t="t" r="r" b="b"/>
            <a:pathLst>
              <a:path w="8868965" h="392460">
                <a:moveTo>
                  <a:pt x="7291312" y="296465"/>
                </a:moveTo>
                <a:cubicBezTo>
                  <a:pt x="7286550" y="300186"/>
                  <a:pt x="7282644" y="303721"/>
                  <a:pt x="7279592" y="307069"/>
                </a:cubicBezTo>
                <a:cubicBezTo>
                  <a:pt x="7276542" y="310418"/>
                  <a:pt x="7274123" y="313618"/>
                  <a:pt x="7272337" y="316669"/>
                </a:cubicBezTo>
                <a:cubicBezTo>
                  <a:pt x="7270551" y="319720"/>
                  <a:pt x="7269323" y="322734"/>
                  <a:pt x="7268654" y="325710"/>
                </a:cubicBezTo>
                <a:cubicBezTo>
                  <a:pt x="7267984" y="328687"/>
                  <a:pt x="7267649" y="331738"/>
                  <a:pt x="7267649" y="334863"/>
                </a:cubicBezTo>
                <a:cubicBezTo>
                  <a:pt x="7267649" y="344537"/>
                  <a:pt x="7272560" y="351867"/>
                  <a:pt x="7282383" y="356852"/>
                </a:cubicBezTo>
                <a:cubicBezTo>
                  <a:pt x="7292206" y="361838"/>
                  <a:pt x="7305898" y="364331"/>
                  <a:pt x="7323460" y="364331"/>
                </a:cubicBezTo>
                <a:cubicBezTo>
                  <a:pt x="7334622" y="364331"/>
                  <a:pt x="7343960" y="363252"/>
                  <a:pt x="7351476" y="361094"/>
                </a:cubicBezTo>
                <a:cubicBezTo>
                  <a:pt x="7358992" y="358936"/>
                  <a:pt x="7365057" y="356071"/>
                  <a:pt x="7369670" y="352499"/>
                </a:cubicBezTo>
                <a:cubicBezTo>
                  <a:pt x="7374284" y="348927"/>
                  <a:pt x="7377596" y="344835"/>
                  <a:pt x="7379605" y="340221"/>
                </a:cubicBezTo>
                <a:cubicBezTo>
                  <a:pt x="7381614" y="335607"/>
                  <a:pt x="7382618" y="330770"/>
                  <a:pt x="7382618" y="325710"/>
                </a:cubicBezTo>
                <a:cubicBezTo>
                  <a:pt x="7382618" y="317078"/>
                  <a:pt x="7379084" y="310418"/>
                  <a:pt x="7372014" y="305730"/>
                </a:cubicBezTo>
                <a:cubicBezTo>
                  <a:pt x="7364945" y="301042"/>
                  <a:pt x="7355383" y="298549"/>
                  <a:pt x="7343328" y="298251"/>
                </a:cubicBezTo>
                <a:close/>
                <a:moveTo>
                  <a:pt x="5767313" y="296465"/>
                </a:moveTo>
                <a:cubicBezTo>
                  <a:pt x="5762550" y="300186"/>
                  <a:pt x="5758644" y="303721"/>
                  <a:pt x="5755593" y="307069"/>
                </a:cubicBezTo>
                <a:cubicBezTo>
                  <a:pt x="5752542" y="310418"/>
                  <a:pt x="5750123" y="313618"/>
                  <a:pt x="5748337" y="316669"/>
                </a:cubicBezTo>
                <a:cubicBezTo>
                  <a:pt x="5746551" y="319720"/>
                  <a:pt x="5745323" y="322734"/>
                  <a:pt x="5744654" y="325710"/>
                </a:cubicBezTo>
                <a:cubicBezTo>
                  <a:pt x="5743984" y="328687"/>
                  <a:pt x="5743649" y="331738"/>
                  <a:pt x="5743649" y="334863"/>
                </a:cubicBezTo>
                <a:cubicBezTo>
                  <a:pt x="5743649" y="344537"/>
                  <a:pt x="5748560" y="351867"/>
                  <a:pt x="5758383" y="356852"/>
                </a:cubicBezTo>
                <a:cubicBezTo>
                  <a:pt x="5768206" y="361838"/>
                  <a:pt x="5781898" y="364331"/>
                  <a:pt x="5799460" y="364331"/>
                </a:cubicBezTo>
                <a:cubicBezTo>
                  <a:pt x="5810622" y="364331"/>
                  <a:pt x="5819960" y="363252"/>
                  <a:pt x="5827476" y="361094"/>
                </a:cubicBezTo>
                <a:cubicBezTo>
                  <a:pt x="5834992" y="358936"/>
                  <a:pt x="5841057" y="356071"/>
                  <a:pt x="5845670" y="352499"/>
                </a:cubicBezTo>
                <a:cubicBezTo>
                  <a:pt x="5850284" y="348927"/>
                  <a:pt x="5853596" y="344835"/>
                  <a:pt x="5855605" y="340221"/>
                </a:cubicBezTo>
                <a:cubicBezTo>
                  <a:pt x="5857614" y="335607"/>
                  <a:pt x="5858618" y="330770"/>
                  <a:pt x="5858618" y="325710"/>
                </a:cubicBezTo>
                <a:cubicBezTo>
                  <a:pt x="5858618" y="317078"/>
                  <a:pt x="5855084" y="310418"/>
                  <a:pt x="5848014" y="305730"/>
                </a:cubicBezTo>
                <a:cubicBezTo>
                  <a:pt x="5840945" y="301042"/>
                  <a:pt x="5831383" y="298549"/>
                  <a:pt x="5819328" y="298251"/>
                </a:cubicBezTo>
                <a:close/>
                <a:moveTo>
                  <a:pt x="2014463" y="296465"/>
                </a:moveTo>
                <a:cubicBezTo>
                  <a:pt x="2009701" y="300186"/>
                  <a:pt x="2005794" y="303721"/>
                  <a:pt x="2002743" y="307069"/>
                </a:cubicBezTo>
                <a:cubicBezTo>
                  <a:pt x="1999692" y="310418"/>
                  <a:pt x="1997273" y="313618"/>
                  <a:pt x="1995487" y="316669"/>
                </a:cubicBezTo>
                <a:cubicBezTo>
                  <a:pt x="1993702" y="319720"/>
                  <a:pt x="1992474" y="322734"/>
                  <a:pt x="1991804" y="325710"/>
                </a:cubicBezTo>
                <a:cubicBezTo>
                  <a:pt x="1991134" y="328687"/>
                  <a:pt x="1990799" y="331738"/>
                  <a:pt x="1990799" y="334863"/>
                </a:cubicBezTo>
                <a:cubicBezTo>
                  <a:pt x="1990799" y="344537"/>
                  <a:pt x="1995711" y="351867"/>
                  <a:pt x="2005533" y="356852"/>
                </a:cubicBezTo>
                <a:cubicBezTo>
                  <a:pt x="2015356" y="361838"/>
                  <a:pt x="2029048" y="364331"/>
                  <a:pt x="2046610" y="364331"/>
                </a:cubicBezTo>
                <a:cubicBezTo>
                  <a:pt x="2057772" y="364331"/>
                  <a:pt x="2067111" y="363252"/>
                  <a:pt x="2074627" y="361094"/>
                </a:cubicBezTo>
                <a:cubicBezTo>
                  <a:pt x="2082143" y="358936"/>
                  <a:pt x="2088207" y="356071"/>
                  <a:pt x="2092821" y="352499"/>
                </a:cubicBezTo>
                <a:cubicBezTo>
                  <a:pt x="2097435" y="348927"/>
                  <a:pt x="2100746" y="344835"/>
                  <a:pt x="2102755" y="340221"/>
                </a:cubicBezTo>
                <a:cubicBezTo>
                  <a:pt x="2104765" y="335607"/>
                  <a:pt x="2105769" y="330770"/>
                  <a:pt x="2105769" y="325710"/>
                </a:cubicBezTo>
                <a:cubicBezTo>
                  <a:pt x="2105769" y="317078"/>
                  <a:pt x="2102234" y="310418"/>
                  <a:pt x="2095165" y="305730"/>
                </a:cubicBezTo>
                <a:cubicBezTo>
                  <a:pt x="2088096" y="301042"/>
                  <a:pt x="2078534" y="298549"/>
                  <a:pt x="2066479" y="298251"/>
                </a:cubicBezTo>
                <a:close/>
                <a:moveTo>
                  <a:pt x="928613" y="296465"/>
                </a:moveTo>
                <a:cubicBezTo>
                  <a:pt x="923851" y="300186"/>
                  <a:pt x="919944" y="303721"/>
                  <a:pt x="916893" y="307069"/>
                </a:cubicBezTo>
                <a:cubicBezTo>
                  <a:pt x="913842" y="310418"/>
                  <a:pt x="911424" y="313618"/>
                  <a:pt x="909637" y="316669"/>
                </a:cubicBezTo>
                <a:cubicBezTo>
                  <a:pt x="907852" y="319720"/>
                  <a:pt x="906624" y="322734"/>
                  <a:pt x="905954" y="325710"/>
                </a:cubicBezTo>
                <a:cubicBezTo>
                  <a:pt x="905284" y="328687"/>
                  <a:pt x="904950" y="331738"/>
                  <a:pt x="904950" y="334863"/>
                </a:cubicBezTo>
                <a:cubicBezTo>
                  <a:pt x="904950" y="344537"/>
                  <a:pt x="909861" y="351867"/>
                  <a:pt x="919683" y="356852"/>
                </a:cubicBezTo>
                <a:cubicBezTo>
                  <a:pt x="929506" y="361838"/>
                  <a:pt x="943198" y="364331"/>
                  <a:pt x="960760" y="364331"/>
                </a:cubicBezTo>
                <a:cubicBezTo>
                  <a:pt x="971922" y="364331"/>
                  <a:pt x="981261" y="363252"/>
                  <a:pt x="988777" y="361094"/>
                </a:cubicBezTo>
                <a:cubicBezTo>
                  <a:pt x="996293" y="358936"/>
                  <a:pt x="1002358" y="356071"/>
                  <a:pt x="1006971" y="352499"/>
                </a:cubicBezTo>
                <a:cubicBezTo>
                  <a:pt x="1011585" y="348927"/>
                  <a:pt x="1014896" y="344835"/>
                  <a:pt x="1016905" y="340221"/>
                </a:cubicBezTo>
                <a:cubicBezTo>
                  <a:pt x="1018915" y="335607"/>
                  <a:pt x="1019919" y="330770"/>
                  <a:pt x="1019919" y="325710"/>
                </a:cubicBezTo>
                <a:cubicBezTo>
                  <a:pt x="1019919" y="317078"/>
                  <a:pt x="1016384" y="310418"/>
                  <a:pt x="1009315" y="305730"/>
                </a:cubicBezTo>
                <a:cubicBezTo>
                  <a:pt x="1002246" y="301042"/>
                  <a:pt x="992684" y="298549"/>
                  <a:pt x="980629" y="298251"/>
                </a:cubicBezTo>
                <a:close/>
                <a:moveTo>
                  <a:pt x="8845525" y="262309"/>
                </a:moveTo>
                <a:cubicBezTo>
                  <a:pt x="8850138" y="262309"/>
                  <a:pt x="8853933" y="262719"/>
                  <a:pt x="8856910" y="263537"/>
                </a:cubicBezTo>
                <a:cubicBezTo>
                  <a:pt x="8859887" y="264356"/>
                  <a:pt x="8862305" y="265695"/>
                  <a:pt x="8864165" y="267556"/>
                </a:cubicBezTo>
                <a:cubicBezTo>
                  <a:pt x="8866026" y="269416"/>
                  <a:pt x="8867291" y="272020"/>
                  <a:pt x="8867960" y="275369"/>
                </a:cubicBezTo>
                <a:cubicBezTo>
                  <a:pt x="8868630" y="278718"/>
                  <a:pt x="8868965" y="282848"/>
                  <a:pt x="8868965" y="287759"/>
                </a:cubicBezTo>
                <a:cubicBezTo>
                  <a:pt x="8868965" y="292670"/>
                  <a:pt x="8868630" y="296726"/>
                  <a:pt x="8867960" y="299926"/>
                </a:cubicBezTo>
                <a:cubicBezTo>
                  <a:pt x="8867291" y="303126"/>
                  <a:pt x="8866026" y="305730"/>
                  <a:pt x="8864165" y="307739"/>
                </a:cubicBezTo>
                <a:cubicBezTo>
                  <a:pt x="8862305" y="309748"/>
                  <a:pt x="8859887" y="311162"/>
                  <a:pt x="8856910" y="311981"/>
                </a:cubicBezTo>
                <a:cubicBezTo>
                  <a:pt x="8853933" y="312799"/>
                  <a:pt x="8850138" y="313209"/>
                  <a:pt x="8845525" y="313209"/>
                </a:cubicBezTo>
                <a:cubicBezTo>
                  <a:pt x="8840911" y="313209"/>
                  <a:pt x="8837079" y="312799"/>
                  <a:pt x="8834028" y="311981"/>
                </a:cubicBezTo>
                <a:cubicBezTo>
                  <a:pt x="8830977" y="311162"/>
                  <a:pt x="8828558" y="309748"/>
                  <a:pt x="8826772" y="307739"/>
                </a:cubicBezTo>
                <a:cubicBezTo>
                  <a:pt x="8824986" y="305730"/>
                  <a:pt x="8823759" y="303126"/>
                  <a:pt x="8823089" y="299926"/>
                </a:cubicBezTo>
                <a:cubicBezTo>
                  <a:pt x="8822419" y="296726"/>
                  <a:pt x="8822084" y="292670"/>
                  <a:pt x="8822084" y="287759"/>
                </a:cubicBezTo>
                <a:cubicBezTo>
                  <a:pt x="8822084" y="282848"/>
                  <a:pt x="8822419" y="278718"/>
                  <a:pt x="8823089" y="275369"/>
                </a:cubicBezTo>
                <a:cubicBezTo>
                  <a:pt x="8823759" y="272020"/>
                  <a:pt x="8824986" y="269416"/>
                  <a:pt x="8826772" y="267556"/>
                </a:cubicBezTo>
                <a:cubicBezTo>
                  <a:pt x="8828558" y="265695"/>
                  <a:pt x="8830977" y="264356"/>
                  <a:pt x="8834028" y="263537"/>
                </a:cubicBezTo>
                <a:cubicBezTo>
                  <a:pt x="8837079" y="262719"/>
                  <a:pt x="8840911" y="262309"/>
                  <a:pt x="8845525" y="262309"/>
                </a:cubicBezTo>
                <a:close/>
                <a:moveTo>
                  <a:pt x="7841902" y="213866"/>
                </a:moveTo>
                <a:cubicBezTo>
                  <a:pt x="7831782" y="213866"/>
                  <a:pt x="7823001" y="214722"/>
                  <a:pt x="7815560" y="216433"/>
                </a:cubicBezTo>
                <a:cubicBezTo>
                  <a:pt x="7808118" y="218145"/>
                  <a:pt x="7801942" y="220675"/>
                  <a:pt x="7797030" y="224023"/>
                </a:cubicBezTo>
                <a:cubicBezTo>
                  <a:pt x="7792119" y="227372"/>
                  <a:pt x="7788510" y="231390"/>
                  <a:pt x="7786203" y="236078"/>
                </a:cubicBezTo>
                <a:cubicBezTo>
                  <a:pt x="7783896" y="240767"/>
                  <a:pt x="7782743" y="246162"/>
                  <a:pt x="7782743" y="252264"/>
                </a:cubicBezTo>
                <a:cubicBezTo>
                  <a:pt x="7782743" y="262682"/>
                  <a:pt x="7786054" y="270979"/>
                  <a:pt x="7792678" y="277155"/>
                </a:cubicBezTo>
                <a:cubicBezTo>
                  <a:pt x="7799300" y="283331"/>
                  <a:pt x="7808564" y="286420"/>
                  <a:pt x="7820471" y="286420"/>
                </a:cubicBezTo>
                <a:cubicBezTo>
                  <a:pt x="7830144" y="286420"/>
                  <a:pt x="7839112" y="283964"/>
                  <a:pt x="7847372" y="279053"/>
                </a:cubicBezTo>
                <a:cubicBezTo>
                  <a:pt x="7855632" y="274141"/>
                  <a:pt x="7864301" y="266625"/>
                  <a:pt x="7873380" y="256505"/>
                </a:cubicBezTo>
                <a:lnTo>
                  <a:pt x="7873380" y="213866"/>
                </a:lnTo>
                <a:close/>
                <a:moveTo>
                  <a:pt x="4927252" y="213866"/>
                </a:moveTo>
                <a:cubicBezTo>
                  <a:pt x="4917132" y="213866"/>
                  <a:pt x="4908351" y="214722"/>
                  <a:pt x="4900910" y="216433"/>
                </a:cubicBezTo>
                <a:cubicBezTo>
                  <a:pt x="4893468" y="218145"/>
                  <a:pt x="4887292" y="220675"/>
                  <a:pt x="4882381" y="224023"/>
                </a:cubicBezTo>
                <a:cubicBezTo>
                  <a:pt x="4877469" y="227372"/>
                  <a:pt x="4873860" y="231390"/>
                  <a:pt x="4871553" y="236078"/>
                </a:cubicBezTo>
                <a:cubicBezTo>
                  <a:pt x="4869247" y="240767"/>
                  <a:pt x="4868093" y="246162"/>
                  <a:pt x="4868093" y="252264"/>
                </a:cubicBezTo>
                <a:cubicBezTo>
                  <a:pt x="4868093" y="262682"/>
                  <a:pt x="4871405" y="270979"/>
                  <a:pt x="4878028" y="277155"/>
                </a:cubicBezTo>
                <a:cubicBezTo>
                  <a:pt x="4884650" y="283331"/>
                  <a:pt x="4893915" y="286420"/>
                  <a:pt x="4905821" y="286420"/>
                </a:cubicBezTo>
                <a:cubicBezTo>
                  <a:pt x="4915495" y="286420"/>
                  <a:pt x="4924462" y="283964"/>
                  <a:pt x="4932722" y="279053"/>
                </a:cubicBezTo>
                <a:cubicBezTo>
                  <a:pt x="4940982" y="274141"/>
                  <a:pt x="4949651" y="266625"/>
                  <a:pt x="4958730" y="256505"/>
                </a:cubicBezTo>
                <a:lnTo>
                  <a:pt x="4958730" y="213866"/>
                </a:lnTo>
                <a:close/>
                <a:moveTo>
                  <a:pt x="4397540" y="125239"/>
                </a:moveTo>
                <a:cubicBezTo>
                  <a:pt x="4386578" y="125239"/>
                  <a:pt x="4377154" y="127173"/>
                  <a:pt x="4369270" y="131043"/>
                </a:cubicBezTo>
                <a:cubicBezTo>
                  <a:pt x="4361385" y="134913"/>
                  <a:pt x="4354891" y="140382"/>
                  <a:pt x="4349785" y="147451"/>
                </a:cubicBezTo>
                <a:cubicBezTo>
                  <a:pt x="4344680" y="154521"/>
                  <a:pt x="4340888" y="162892"/>
                  <a:pt x="4338410" y="172566"/>
                </a:cubicBezTo>
                <a:cubicBezTo>
                  <a:pt x="4335932" y="182240"/>
                  <a:pt x="4334694" y="192807"/>
                  <a:pt x="4334694" y="204266"/>
                </a:cubicBezTo>
                <a:cubicBezTo>
                  <a:pt x="4334694" y="215280"/>
                  <a:pt x="4335708" y="225623"/>
                  <a:pt x="4337735" y="235297"/>
                </a:cubicBezTo>
                <a:cubicBezTo>
                  <a:pt x="4339763" y="244971"/>
                  <a:pt x="4343142" y="253417"/>
                  <a:pt x="4347872" y="260635"/>
                </a:cubicBezTo>
                <a:cubicBezTo>
                  <a:pt x="4352602" y="267853"/>
                  <a:pt x="4358946" y="273583"/>
                  <a:pt x="4366905" y="277825"/>
                </a:cubicBezTo>
                <a:cubicBezTo>
                  <a:pt x="4374864" y="282066"/>
                  <a:pt x="4384775" y="284187"/>
                  <a:pt x="4396640" y="284187"/>
                </a:cubicBezTo>
                <a:cubicBezTo>
                  <a:pt x="4407453" y="284187"/>
                  <a:pt x="4416839" y="282252"/>
                  <a:pt x="4424798" y="278383"/>
                </a:cubicBezTo>
                <a:cubicBezTo>
                  <a:pt x="4432757" y="274513"/>
                  <a:pt x="4439289" y="269081"/>
                  <a:pt x="4444394" y="262086"/>
                </a:cubicBezTo>
                <a:cubicBezTo>
                  <a:pt x="4449500" y="255091"/>
                  <a:pt x="4453254" y="246757"/>
                  <a:pt x="4455658" y="237083"/>
                </a:cubicBezTo>
                <a:cubicBezTo>
                  <a:pt x="4458061" y="227409"/>
                  <a:pt x="4459263" y="216768"/>
                  <a:pt x="4459263" y="205159"/>
                </a:cubicBezTo>
                <a:cubicBezTo>
                  <a:pt x="4459263" y="194295"/>
                  <a:pt x="4458249" y="184026"/>
                  <a:pt x="4456221" y="174352"/>
                </a:cubicBezTo>
                <a:cubicBezTo>
                  <a:pt x="4454193" y="164678"/>
                  <a:pt x="4450852" y="156195"/>
                  <a:pt x="4446196" y="148902"/>
                </a:cubicBezTo>
                <a:cubicBezTo>
                  <a:pt x="4441540" y="141610"/>
                  <a:pt x="4435233" y="135843"/>
                  <a:pt x="4427275" y="131601"/>
                </a:cubicBezTo>
                <a:cubicBezTo>
                  <a:pt x="4419316" y="127360"/>
                  <a:pt x="4409404" y="125239"/>
                  <a:pt x="4397540" y="125239"/>
                </a:cubicBezTo>
                <a:close/>
                <a:moveTo>
                  <a:pt x="3597440" y="125239"/>
                </a:moveTo>
                <a:cubicBezTo>
                  <a:pt x="3586478" y="125239"/>
                  <a:pt x="3577054" y="127173"/>
                  <a:pt x="3569170" y="131043"/>
                </a:cubicBezTo>
                <a:cubicBezTo>
                  <a:pt x="3561286" y="134913"/>
                  <a:pt x="3554790" y="140382"/>
                  <a:pt x="3549685" y="147451"/>
                </a:cubicBezTo>
                <a:cubicBezTo>
                  <a:pt x="3544580" y="154521"/>
                  <a:pt x="3540788" y="162892"/>
                  <a:pt x="3538310" y="172566"/>
                </a:cubicBezTo>
                <a:cubicBezTo>
                  <a:pt x="3535833" y="182240"/>
                  <a:pt x="3534593" y="192807"/>
                  <a:pt x="3534593" y="204266"/>
                </a:cubicBezTo>
                <a:cubicBezTo>
                  <a:pt x="3534593" y="215280"/>
                  <a:pt x="3535607" y="225623"/>
                  <a:pt x="3537635" y="235297"/>
                </a:cubicBezTo>
                <a:cubicBezTo>
                  <a:pt x="3539663" y="244971"/>
                  <a:pt x="3543042" y="253417"/>
                  <a:pt x="3547772" y="260635"/>
                </a:cubicBezTo>
                <a:cubicBezTo>
                  <a:pt x="3552502" y="267853"/>
                  <a:pt x="3558846" y="273583"/>
                  <a:pt x="3566805" y="277825"/>
                </a:cubicBezTo>
                <a:cubicBezTo>
                  <a:pt x="3574764" y="282066"/>
                  <a:pt x="3584675" y="284187"/>
                  <a:pt x="3596540" y="284187"/>
                </a:cubicBezTo>
                <a:cubicBezTo>
                  <a:pt x="3607353" y="284187"/>
                  <a:pt x="3616739" y="282252"/>
                  <a:pt x="3624698" y="278383"/>
                </a:cubicBezTo>
                <a:cubicBezTo>
                  <a:pt x="3632657" y="274513"/>
                  <a:pt x="3639189" y="269081"/>
                  <a:pt x="3644295" y="262086"/>
                </a:cubicBezTo>
                <a:cubicBezTo>
                  <a:pt x="3649400" y="255091"/>
                  <a:pt x="3653154" y="246757"/>
                  <a:pt x="3655558" y="237083"/>
                </a:cubicBezTo>
                <a:cubicBezTo>
                  <a:pt x="3657961" y="227409"/>
                  <a:pt x="3659163" y="216768"/>
                  <a:pt x="3659163" y="205159"/>
                </a:cubicBezTo>
                <a:cubicBezTo>
                  <a:pt x="3659163" y="194295"/>
                  <a:pt x="3658149" y="184026"/>
                  <a:pt x="3656121" y="174352"/>
                </a:cubicBezTo>
                <a:cubicBezTo>
                  <a:pt x="3654093" y="164678"/>
                  <a:pt x="3650751" y="156195"/>
                  <a:pt x="3646096" y="148902"/>
                </a:cubicBezTo>
                <a:cubicBezTo>
                  <a:pt x="3641440" y="141610"/>
                  <a:pt x="3635133" y="135843"/>
                  <a:pt x="3627175" y="131601"/>
                </a:cubicBezTo>
                <a:cubicBezTo>
                  <a:pt x="3619216" y="127360"/>
                  <a:pt x="3609304" y="125239"/>
                  <a:pt x="3597440" y="125239"/>
                </a:cubicBezTo>
                <a:close/>
                <a:moveTo>
                  <a:pt x="2635415" y="125239"/>
                </a:moveTo>
                <a:cubicBezTo>
                  <a:pt x="2624453" y="125239"/>
                  <a:pt x="2615029" y="127173"/>
                  <a:pt x="2607145" y="131043"/>
                </a:cubicBezTo>
                <a:cubicBezTo>
                  <a:pt x="2599261" y="134913"/>
                  <a:pt x="2592765" y="140382"/>
                  <a:pt x="2587660" y="147451"/>
                </a:cubicBezTo>
                <a:cubicBezTo>
                  <a:pt x="2582554" y="154521"/>
                  <a:pt x="2578763" y="162892"/>
                  <a:pt x="2576285" y="172566"/>
                </a:cubicBezTo>
                <a:cubicBezTo>
                  <a:pt x="2573807" y="182240"/>
                  <a:pt x="2572568" y="192807"/>
                  <a:pt x="2572568" y="204266"/>
                </a:cubicBezTo>
                <a:cubicBezTo>
                  <a:pt x="2572568" y="215280"/>
                  <a:pt x="2573582" y="225623"/>
                  <a:pt x="2575610" y="235297"/>
                </a:cubicBezTo>
                <a:cubicBezTo>
                  <a:pt x="2577638" y="244971"/>
                  <a:pt x="2581017" y="253417"/>
                  <a:pt x="2585747" y="260635"/>
                </a:cubicBezTo>
                <a:cubicBezTo>
                  <a:pt x="2590477" y="267853"/>
                  <a:pt x="2596821" y="273583"/>
                  <a:pt x="2604780" y="277825"/>
                </a:cubicBezTo>
                <a:cubicBezTo>
                  <a:pt x="2612739" y="282066"/>
                  <a:pt x="2622651" y="284187"/>
                  <a:pt x="2634515" y="284187"/>
                </a:cubicBezTo>
                <a:cubicBezTo>
                  <a:pt x="2645328" y="284187"/>
                  <a:pt x="2654714" y="282252"/>
                  <a:pt x="2662673" y="278383"/>
                </a:cubicBezTo>
                <a:cubicBezTo>
                  <a:pt x="2670632" y="274513"/>
                  <a:pt x="2677164" y="269081"/>
                  <a:pt x="2682270" y="262086"/>
                </a:cubicBezTo>
                <a:cubicBezTo>
                  <a:pt x="2687375" y="255091"/>
                  <a:pt x="2691129" y="246757"/>
                  <a:pt x="2693533" y="237083"/>
                </a:cubicBezTo>
                <a:cubicBezTo>
                  <a:pt x="2695936" y="227409"/>
                  <a:pt x="2697138" y="216768"/>
                  <a:pt x="2697138" y="205159"/>
                </a:cubicBezTo>
                <a:cubicBezTo>
                  <a:pt x="2697138" y="194295"/>
                  <a:pt x="2696124" y="184026"/>
                  <a:pt x="2694096" y="174352"/>
                </a:cubicBezTo>
                <a:cubicBezTo>
                  <a:pt x="2692068" y="164678"/>
                  <a:pt x="2688726" y="156195"/>
                  <a:pt x="2684071" y="148902"/>
                </a:cubicBezTo>
                <a:cubicBezTo>
                  <a:pt x="2679415" y="141610"/>
                  <a:pt x="2673108" y="135843"/>
                  <a:pt x="2665149" y="131601"/>
                </a:cubicBezTo>
                <a:cubicBezTo>
                  <a:pt x="2657191" y="127360"/>
                  <a:pt x="2647279" y="125239"/>
                  <a:pt x="2635415" y="125239"/>
                </a:cubicBezTo>
                <a:close/>
                <a:moveTo>
                  <a:pt x="739940" y="125239"/>
                </a:moveTo>
                <a:cubicBezTo>
                  <a:pt x="728978" y="125239"/>
                  <a:pt x="719554" y="127173"/>
                  <a:pt x="711670" y="131043"/>
                </a:cubicBezTo>
                <a:cubicBezTo>
                  <a:pt x="703785" y="134913"/>
                  <a:pt x="697291" y="140382"/>
                  <a:pt x="692185" y="147451"/>
                </a:cubicBezTo>
                <a:cubicBezTo>
                  <a:pt x="687080" y="154521"/>
                  <a:pt x="683288" y="162892"/>
                  <a:pt x="680810" y="172566"/>
                </a:cubicBezTo>
                <a:cubicBezTo>
                  <a:pt x="678333" y="182240"/>
                  <a:pt x="677094" y="192807"/>
                  <a:pt x="677094" y="204266"/>
                </a:cubicBezTo>
                <a:cubicBezTo>
                  <a:pt x="677094" y="215280"/>
                  <a:pt x="678108" y="225623"/>
                  <a:pt x="680135" y="235297"/>
                </a:cubicBezTo>
                <a:cubicBezTo>
                  <a:pt x="682163" y="244971"/>
                  <a:pt x="685542" y="253417"/>
                  <a:pt x="690272" y="260635"/>
                </a:cubicBezTo>
                <a:cubicBezTo>
                  <a:pt x="695002" y="267853"/>
                  <a:pt x="701346" y="273583"/>
                  <a:pt x="709305" y="277825"/>
                </a:cubicBezTo>
                <a:cubicBezTo>
                  <a:pt x="717264" y="282066"/>
                  <a:pt x="727175" y="284187"/>
                  <a:pt x="739040" y="284187"/>
                </a:cubicBezTo>
                <a:cubicBezTo>
                  <a:pt x="749853" y="284187"/>
                  <a:pt x="759239" y="282252"/>
                  <a:pt x="767198" y="278383"/>
                </a:cubicBezTo>
                <a:cubicBezTo>
                  <a:pt x="775157" y="274513"/>
                  <a:pt x="781689" y="269081"/>
                  <a:pt x="786794" y="262086"/>
                </a:cubicBezTo>
                <a:cubicBezTo>
                  <a:pt x="791900" y="255091"/>
                  <a:pt x="795654" y="246757"/>
                  <a:pt x="798058" y="237083"/>
                </a:cubicBezTo>
                <a:cubicBezTo>
                  <a:pt x="800461" y="227409"/>
                  <a:pt x="801663" y="216768"/>
                  <a:pt x="801663" y="205159"/>
                </a:cubicBezTo>
                <a:cubicBezTo>
                  <a:pt x="801663" y="194295"/>
                  <a:pt x="800649" y="184026"/>
                  <a:pt x="798621" y="174352"/>
                </a:cubicBezTo>
                <a:cubicBezTo>
                  <a:pt x="796593" y="164678"/>
                  <a:pt x="793252" y="156195"/>
                  <a:pt x="788596" y="148902"/>
                </a:cubicBezTo>
                <a:cubicBezTo>
                  <a:pt x="783940" y="141610"/>
                  <a:pt x="777633" y="135843"/>
                  <a:pt x="769674" y="131601"/>
                </a:cubicBezTo>
                <a:cubicBezTo>
                  <a:pt x="761716" y="127360"/>
                  <a:pt x="751804" y="125239"/>
                  <a:pt x="739940" y="125239"/>
                </a:cubicBezTo>
                <a:close/>
                <a:moveTo>
                  <a:pt x="6601542" y="123230"/>
                </a:moveTo>
                <a:cubicBezTo>
                  <a:pt x="6592408" y="123230"/>
                  <a:pt x="6584396" y="124941"/>
                  <a:pt x="6577508" y="128364"/>
                </a:cubicBezTo>
                <a:cubicBezTo>
                  <a:pt x="6570620" y="131787"/>
                  <a:pt x="6564855" y="136326"/>
                  <a:pt x="6560212" y="141982"/>
                </a:cubicBezTo>
                <a:cubicBezTo>
                  <a:pt x="6555570" y="147637"/>
                  <a:pt x="6551976" y="154223"/>
                  <a:pt x="6549430" y="161739"/>
                </a:cubicBezTo>
                <a:cubicBezTo>
                  <a:pt x="6546886" y="169255"/>
                  <a:pt x="6545462" y="177105"/>
                  <a:pt x="6545162" y="185291"/>
                </a:cubicBezTo>
                <a:lnTo>
                  <a:pt x="6654774" y="185291"/>
                </a:lnTo>
                <a:cubicBezTo>
                  <a:pt x="6655221" y="165943"/>
                  <a:pt x="6650916" y="150763"/>
                  <a:pt x="6641858" y="139749"/>
                </a:cubicBezTo>
                <a:cubicBezTo>
                  <a:pt x="6632800" y="128736"/>
                  <a:pt x="6619362" y="123230"/>
                  <a:pt x="6601542" y="123230"/>
                </a:cubicBezTo>
                <a:close/>
                <a:moveTo>
                  <a:pt x="6372942" y="123230"/>
                </a:moveTo>
                <a:cubicBezTo>
                  <a:pt x="6363808" y="123230"/>
                  <a:pt x="6355796" y="124941"/>
                  <a:pt x="6348908" y="128364"/>
                </a:cubicBezTo>
                <a:cubicBezTo>
                  <a:pt x="6342020" y="131787"/>
                  <a:pt x="6336255" y="136326"/>
                  <a:pt x="6331612" y="141982"/>
                </a:cubicBezTo>
                <a:cubicBezTo>
                  <a:pt x="6326970" y="147637"/>
                  <a:pt x="6323376" y="154223"/>
                  <a:pt x="6320830" y="161739"/>
                </a:cubicBezTo>
                <a:cubicBezTo>
                  <a:pt x="6318286" y="169255"/>
                  <a:pt x="6316862" y="177105"/>
                  <a:pt x="6316562" y="185291"/>
                </a:cubicBezTo>
                <a:lnTo>
                  <a:pt x="6426174" y="185291"/>
                </a:lnTo>
                <a:cubicBezTo>
                  <a:pt x="6426621" y="165943"/>
                  <a:pt x="6422316" y="150763"/>
                  <a:pt x="6413258" y="139749"/>
                </a:cubicBezTo>
                <a:cubicBezTo>
                  <a:pt x="6404200" y="128736"/>
                  <a:pt x="6390762" y="123230"/>
                  <a:pt x="6372942" y="123230"/>
                </a:cubicBezTo>
                <a:close/>
                <a:moveTo>
                  <a:pt x="315042" y="123230"/>
                </a:moveTo>
                <a:cubicBezTo>
                  <a:pt x="305908" y="123230"/>
                  <a:pt x="297897" y="124941"/>
                  <a:pt x="291009" y="128364"/>
                </a:cubicBezTo>
                <a:cubicBezTo>
                  <a:pt x="284121" y="131787"/>
                  <a:pt x="278356" y="136326"/>
                  <a:pt x="273713" y="141982"/>
                </a:cubicBezTo>
                <a:cubicBezTo>
                  <a:pt x="269070" y="147637"/>
                  <a:pt x="265476" y="154223"/>
                  <a:pt x="262931" y="161739"/>
                </a:cubicBezTo>
                <a:cubicBezTo>
                  <a:pt x="260386" y="169255"/>
                  <a:pt x="258963" y="177105"/>
                  <a:pt x="258663" y="185291"/>
                </a:cubicBezTo>
                <a:lnTo>
                  <a:pt x="368275" y="185291"/>
                </a:lnTo>
                <a:cubicBezTo>
                  <a:pt x="368722" y="165943"/>
                  <a:pt x="364416" y="150763"/>
                  <a:pt x="355358" y="139749"/>
                </a:cubicBezTo>
                <a:cubicBezTo>
                  <a:pt x="346301" y="128736"/>
                  <a:pt x="332862" y="123230"/>
                  <a:pt x="315042" y="123230"/>
                </a:cubicBezTo>
                <a:close/>
                <a:moveTo>
                  <a:pt x="7320780" y="123006"/>
                </a:moveTo>
                <a:cubicBezTo>
                  <a:pt x="7313636" y="123006"/>
                  <a:pt x="7307423" y="124197"/>
                  <a:pt x="7302140" y="126578"/>
                </a:cubicBezTo>
                <a:cubicBezTo>
                  <a:pt x="7296856" y="128959"/>
                  <a:pt x="7292466" y="132234"/>
                  <a:pt x="7288968" y="136401"/>
                </a:cubicBezTo>
                <a:cubicBezTo>
                  <a:pt x="7285471" y="140568"/>
                  <a:pt x="7282866" y="145368"/>
                  <a:pt x="7281155" y="150800"/>
                </a:cubicBezTo>
                <a:cubicBezTo>
                  <a:pt x="7279444" y="156232"/>
                  <a:pt x="7278588" y="161925"/>
                  <a:pt x="7278588" y="167878"/>
                </a:cubicBezTo>
                <a:cubicBezTo>
                  <a:pt x="7278588" y="181124"/>
                  <a:pt x="7282346" y="191542"/>
                  <a:pt x="7289862" y="199132"/>
                </a:cubicBezTo>
                <a:cubicBezTo>
                  <a:pt x="7297378" y="206722"/>
                  <a:pt x="7307907" y="210517"/>
                  <a:pt x="7321450" y="210517"/>
                </a:cubicBezTo>
                <a:cubicBezTo>
                  <a:pt x="7328743" y="210517"/>
                  <a:pt x="7335068" y="209364"/>
                  <a:pt x="7340426" y="207057"/>
                </a:cubicBezTo>
                <a:cubicBezTo>
                  <a:pt x="7345784" y="204750"/>
                  <a:pt x="7350211" y="201550"/>
                  <a:pt x="7353708" y="197458"/>
                </a:cubicBezTo>
                <a:cubicBezTo>
                  <a:pt x="7357206" y="193365"/>
                  <a:pt x="7359810" y="188640"/>
                  <a:pt x="7361522" y="183282"/>
                </a:cubicBezTo>
                <a:cubicBezTo>
                  <a:pt x="7363234" y="177924"/>
                  <a:pt x="7364090" y="172343"/>
                  <a:pt x="7364090" y="166539"/>
                </a:cubicBezTo>
                <a:cubicBezTo>
                  <a:pt x="7364090" y="152846"/>
                  <a:pt x="7360332" y="142168"/>
                  <a:pt x="7352816" y="134503"/>
                </a:cubicBezTo>
                <a:cubicBezTo>
                  <a:pt x="7345300" y="126839"/>
                  <a:pt x="7334622" y="123006"/>
                  <a:pt x="7320780" y="123006"/>
                </a:cubicBezTo>
                <a:close/>
                <a:moveTo>
                  <a:pt x="5796780" y="123006"/>
                </a:moveTo>
                <a:cubicBezTo>
                  <a:pt x="5789636" y="123006"/>
                  <a:pt x="5783423" y="124197"/>
                  <a:pt x="5778140" y="126578"/>
                </a:cubicBezTo>
                <a:cubicBezTo>
                  <a:pt x="5772857" y="128959"/>
                  <a:pt x="5768466" y="132234"/>
                  <a:pt x="5764969" y="136401"/>
                </a:cubicBezTo>
                <a:cubicBezTo>
                  <a:pt x="5761471" y="140568"/>
                  <a:pt x="5758867" y="145368"/>
                  <a:pt x="5757155" y="150800"/>
                </a:cubicBezTo>
                <a:cubicBezTo>
                  <a:pt x="5755444" y="156232"/>
                  <a:pt x="5754588" y="161925"/>
                  <a:pt x="5754588" y="167878"/>
                </a:cubicBezTo>
                <a:cubicBezTo>
                  <a:pt x="5754588" y="181124"/>
                  <a:pt x="5758346" y="191542"/>
                  <a:pt x="5765862" y="199132"/>
                </a:cubicBezTo>
                <a:cubicBezTo>
                  <a:pt x="5773378" y="206722"/>
                  <a:pt x="5783907" y="210517"/>
                  <a:pt x="5797450" y="210517"/>
                </a:cubicBezTo>
                <a:cubicBezTo>
                  <a:pt x="5804743" y="210517"/>
                  <a:pt x="5811068" y="209364"/>
                  <a:pt x="5816426" y="207057"/>
                </a:cubicBezTo>
                <a:cubicBezTo>
                  <a:pt x="5821784" y="204750"/>
                  <a:pt x="5826211" y="201550"/>
                  <a:pt x="5829708" y="197458"/>
                </a:cubicBezTo>
                <a:cubicBezTo>
                  <a:pt x="5833206" y="193365"/>
                  <a:pt x="5835810" y="188640"/>
                  <a:pt x="5837522" y="183282"/>
                </a:cubicBezTo>
                <a:cubicBezTo>
                  <a:pt x="5839234" y="177924"/>
                  <a:pt x="5840090" y="172343"/>
                  <a:pt x="5840090" y="166539"/>
                </a:cubicBezTo>
                <a:cubicBezTo>
                  <a:pt x="5840090" y="152846"/>
                  <a:pt x="5836332" y="142168"/>
                  <a:pt x="5828816" y="134503"/>
                </a:cubicBezTo>
                <a:cubicBezTo>
                  <a:pt x="5821300" y="126839"/>
                  <a:pt x="5810622" y="123006"/>
                  <a:pt x="5796780" y="123006"/>
                </a:cubicBezTo>
                <a:close/>
                <a:moveTo>
                  <a:pt x="2043931" y="123006"/>
                </a:moveTo>
                <a:cubicBezTo>
                  <a:pt x="2036787" y="123006"/>
                  <a:pt x="2030574" y="124197"/>
                  <a:pt x="2025290" y="126578"/>
                </a:cubicBezTo>
                <a:cubicBezTo>
                  <a:pt x="2020007" y="128959"/>
                  <a:pt x="2015616" y="132234"/>
                  <a:pt x="2012119" y="136401"/>
                </a:cubicBezTo>
                <a:cubicBezTo>
                  <a:pt x="2008622" y="140568"/>
                  <a:pt x="2006017" y="145368"/>
                  <a:pt x="2004306" y="150800"/>
                </a:cubicBezTo>
                <a:cubicBezTo>
                  <a:pt x="2002594" y="156232"/>
                  <a:pt x="2001738" y="161925"/>
                  <a:pt x="2001738" y="167878"/>
                </a:cubicBezTo>
                <a:cubicBezTo>
                  <a:pt x="2001738" y="181124"/>
                  <a:pt x="2005496" y="191542"/>
                  <a:pt x="2013012" y="199132"/>
                </a:cubicBezTo>
                <a:cubicBezTo>
                  <a:pt x="2020528" y="206722"/>
                  <a:pt x="2031057" y="210517"/>
                  <a:pt x="2044601" y="210517"/>
                </a:cubicBezTo>
                <a:cubicBezTo>
                  <a:pt x="2051893" y="210517"/>
                  <a:pt x="2058218" y="209364"/>
                  <a:pt x="2063576" y="207057"/>
                </a:cubicBezTo>
                <a:cubicBezTo>
                  <a:pt x="2068934" y="204750"/>
                  <a:pt x="2073362" y="201550"/>
                  <a:pt x="2076859" y="197458"/>
                </a:cubicBezTo>
                <a:cubicBezTo>
                  <a:pt x="2080357" y="193365"/>
                  <a:pt x="2082961" y="188640"/>
                  <a:pt x="2084673" y="183282"/>
                </a:cubicBezTo>
                <a:cubicBezTo>
                  <a:pt x="2086384" y="177924"/>
                  <a:pt x="2087240" y="172343"/>
                  <a:pt x="2087240" y="166539"/>
                </a:cubicBezTo>
                <a:cubicBezTo>
                  <a:pt x="2087240" y="152846"/>
                  <a:pt x="2083482" y="142168"/>
                  <a:pt x="2075966" y="134503"/>
                </a:cubicBezTo>
                <a:cubicBezTo>
                  <a:pt x="2068450" y="126839"/>
                  <a:pt x="2057772" y="123006"/>
                  <a:pt x="2043931" y="123006"/>
                </a:cubicBezTo>
                <a:close/>
                <a:moveTo>
                  <a:pt x="958081" y="123006"/>
                </a:moveTo>
                <a:cubicBezTo>
                  <a:pt x="950937" y="123006"/>
                  <a:pt x="944724" y="124197"/>
                  <a:pt x="939441" y="126578"/>
                </a:cubicBezTo>
                <a:cubicBezTo>
                  <a:pt x="934157" y="128959"/>
                  <a:pt x="929767" y="132234"/>
                  <a:pt x="926269" y="136401"/>
                </a:cubicBezTo>
                <a:cubicBezTo>
                  <a:pt x="922772" y="140568"/>
                  <a:pt x="920167" y="145368"/>
                  <a:pt x="918456" y="150800"/>
                </a:cubicBezTo>
                <a:cubicBezTo>
                  <a:pt x="916744" y="156232"/>
                  <a:pt x="915888" y="161925"/>
                  <a:pt x="915888" y="167878"/>
                </a:cubicBezTo>
                <a:cubicBezTo>
                  <a:pt x="915888" y="181124"/>
                  <a:pt x="919646" y="191542"/>
                  <a:pt x="927162" y="199132"/>
                </a:cubicBezTo>
                <a:cubicBezTo>
                  <a:pt x="934678" y="206722"/>
                  <a:pt x="945207" y="210517"/>
                  <a:pt x="958751" y="210517"/>
                </a:cubicBezTo>
                <a:cubicBezTo>
                  <a:pt x="966043" y="210517"/>
                  <a:pt x="972369" y="209364"/>
                  <a:pt x="977726" y="207057"/>
                </a:cubicBezTo>
                <a:cubicBezTo>
                  <a:pt x="983084" y="204750"/>
                  <a:pt x="987512" y="201550"/>
                  <a:pt x="991009" y="197458"/>
                </a:cubicBezTo>
                <a:cubicBezTo>
                  <a:pt x="994507" y="193365"/>
                  <a:pt x="997111" y="188640"/>
                  <a:pt x="998823" y="183282"/>
                </a:cubicBezTo>
                <a:cubicBezTo>
                  <a:pt x="1000534" y="177924"/>
                  <a:pt x="1001390" y="172343"/>
                  <a:pt x="1001390" y="166539"/>
                </a:cubicBezTo>
                <a:cubicBezTo>
                  <a:pt x="1001390" y="152846"/>
                  <a:pt x="997632" y="142168"/>
                  <a:pt x="990116" y="134503"/>
                </a:cubicBezTo>
                <a:cubicBezTo>
                  <a:pt x="982600" y="126839"/>
                  <a:pt x="971922" y="123006"/>
                  <a:pt x="958081" y="123006"/>
                </a:cubicBezTo>
                <a:close/>
                <a:moveTo>
                  <a:pt x="1449512" y="98673"/>
                </a:moveTo>
                <a:lnTo>
                  <a:pt x="1564705" y="98673"/>
                </a:lnTo>
                <a:cubicBezTo>
                  <a:pt x="1566342" y="98673"/>
                  <a:pt x="1567793" y="98896"/>
                  <a:pt x="1569058" y="99343"/>
                </a:cubicBezTo>
                <a:cubicBezTo>
                  <a:pt x="1570323" y="99789"/>
                  <a:pt x="1571402" y="100533"/>
                  <a:pt x="1572295" y="101575"/>
                </a:cubicBezTo>
                <a:cubicBezTo>
                  <a:pt x="1573188" y="102617"/>
                  <a:pt x="1573895" y="103956"/>
                  <a:pt x="1574416" y="105593"/>
                </a:cubicBezTo>
                <a:cubicBezTo>
                  <a:pt x="1574936" y="107231"/>
                  <a:pt x="1575197" y="109314"/>
                  <a:pt x="1575197" y="111844"/>
                </a:cubicBezTo>
                <a:lnTo>
                  <a:pt x="1575197" y="118988"/>
                </a:lnTo>
                <a:cubicBezTo>
                  <a:pt x="1575197" y="121072"/>
                  <a:pt x="1575048" y="123006"/>
                  <a:pt x="1574751" y="124792"/>
                </a:cubicBezTo>
                <a:cubicBezTo>
                  <a:pt x="1574453" y="126578"/>
                  <a:pt x="1574006" y="128327"/>
                  <a:pt x="1573411" y="130038"/>
                </a:cubicBezTo>
                <a:cubicBezTo>
                  <a:pt x="1572816" y="131750"/>
                  <a:pt x="1571997" y="133573"/>
                  <a:pt x="1570955" y="135508"/>
                </a:cubicBezTo>
                <a:cubicBezTo>
                  <a:pt x="1569914" y="137443"/>
                  <a:pt x="1568649" y="139601"/>
                  <a:pt x="1567160" y="141982"/>
                </a:cubicBezTo>
                <a:lnTo>
                  <a:pt x="1478980" y="279946"/>
                </a:lnTo>
                <a:lnTo>
                  <a:pt x="1573188" y="279946"/>
                </a:lnTo>
                <a:cubicBezTo>
                  <a:pt x="1574378" y="279946"/>
                  <a:pt x="1575457" y="280206"/>
                  <a:pt x="1576425" y="280727"/>
                </a:cubicBezTo>
                <a:cubicBezTo>
                  <a:pt x="1577392" y="281248"/>
                  <a:pt x="1578211" y="282104"/>
                  <a:pt x="1578880" y="283294"/>
                </a:cubicBezTo>
                <a:cubicBezTo>
                  <a:pt x="1579550" y="284485"/>
                  <a:pt x="1580108" y="286085"/>
                  <a:pt x="1580555" y="288094"/>
                </a:cubicBezTo>
                <a:cubicBezTo>
                  <a:pt x="1581001" y="290103"/>
                  <a:pt x="1581225" y="292522"/>
                  <a:pt x="1581225" y="295349"/>
                </a:cubicBezTo>
                <a:cubicBezTo>
                  <a:pt x="1581225" y="298177"/>
                  <a:pt x="1581001" y="300595"/>
                  <a:pt x="1580555" y="302605"/>
                </a:cubicBezTo>
                <a:cubicBezTo>
                  <a:pt x="1580108" y="304614"/>
                  <a:pt x="1579587" y="306251"/>
                  <a:pt x="1578992" y="307516"/>
                </a:cubicBezTo>
                <a:cubicBezTo>
                  <a:pt x="1578397" y="308781"/>
                  <a:pt x="1577578" y="309674"/>
                  <a:pt x="1576536" y="310195"/>
                </a:cubicBezTo>
                <a:cubicBezTo>
                  <a:pt x="1575495" y="310716"/>
                  <a:pt x="1574378" y="310976"/>
                  <a:pt x="1573188" y="310976"/>
                </a:cubicBezTo>
                <a:lnTo>
                  <a:pt x="1449512" y="310976"/>
                </a:lnTo>
                <a:cubicBezTo>
                  <a:pt x="1446386" y="310976"/>
                  <a:pt x="1443819" y="309934"/>
                  <a:pt x="1441810" y="307851"/>
                </a:cubicBezTo>
                <a:cubicBezTo>
                  <a:pt x="1439801" y="305767"/>
                  <a:pt x="1438796" y="302270"/>
                  <a:pt x="1438796" y="297358"/>
                </a:cubicBezTo>
                <a:lnTo>
                  <a:pt x="1438796" y="289768"/>
                </a:lnTo>
                <a:cubicBezTo>
                  <a:pt x="1438796" y="287685"/>
                  <a:pt x="1438945" y="285824"/>
                  <a:pt x="1439243" y="284187"/>
                </a:cubicBezTo>
                <a:cubicBezTo>
                  <a:pt x="1439540" y="282550"/>
                  <a:pt x="1439987" y="280913"/>
                  <a:pt x="1440582" y="279276"/>
                </a:cubicBezTo>
                <a:cubicBezTo>
                  <a:pt x="1441177" y="277639"/>
                  <a:pt x="1441996" y="275890"/>
                  <a:pt x="1443038" y="274030"/>
                </a:cubicBezTo>
                <a:cubicBezTo>
                  <a:pt x="1444079" y="272169"/>
                  <a:pt x="1445345" y="270048"/>
                  <a:pt x="1446833" y="267667"/>
                </a:cubicBezTo>
                <a:lnTo>
                  <a:pt x="1535460" y="129704"/>
                </a:lnTo>
                <a:lnTo>
                  <a:pt x="1449512" y="129704"/>
                </a:lnTo>
                <a:cubicBezTo>
                  <a:pt x="1447130" y="129704"/>
                  <a:pt x="1445233" y="128476"/>
                  <a:pt x="1443819" y="126020"/>
                </a:cubicBezTo>
                <a:cubicBezTo>
                  <a:pt x="1442405" y="123564"/>
                  <a:pt x="1441698" y="119583"/>
                  <a:pt x="1441698" y="114077"/>
                </a:cubicBezTo>
                <a:cubicBezTo>
                  <a:pt x="1441698" y="111398"/>
                  <a:pt x="1441847" y="109054"/>
                  <a:pt x="1442145" y="107044"/>
                </a:cubicBezTo>
                <a:cubicBezTo>
                  <a:pt x="1442442" y="105035"/>
                  <a:pt x="1442926" y="103398"/>
                  <a:pt x="1443596" y="102133"/>
                </a:cubicBezTo>
                <a:cubicBezTo>
                  <a:pt x="1444266" y="100868"/>
                  <a:pt x="1445084" y="99975"/>
                  <a:pt x="1446051" y="99454"/>
                </a:cubicBezTo>
                <a:cubicBezTo>
                  <a:pt x="1447019" y="98933"/>
                  <a:pt x="1448172" y="98673"/>
                  <a:pt x="1449512" y="98673"/>
                </a:cubicBezTo>
                <a:close/>
                <a:moveTo>
                  <a:pt x="8338914" y="97557"/>
                </a:moveTo>
                <a:cubicBezTo>
                  <a:pt x="8342634" y="97557"/>
                  <a:pt x="8345685" y="97706"/>
                  <a:pt x="8348067" y="98003"/>
                </a:cubicBezTo>
                <a:cubicBezTo>
                  <a:pt x="8350448" y="98301"/>
                  <a:pt x="8352308" y="98747"/>
                  <a:pt x="8353648" y="99343"/>
                </a:cubicBezTo>
                <a:cubicBezTo>
                  <a:pt x="8354987" y="99938"/>
                  <a:pt x="8355955" y="100682"/>
                  <a:pt x="8356550" y="101575"/>
                </a:cubicBezTo>
                <a:cubicBezTo>
                  <a:pt x="8357145" y="102468"/>
                  <a:pt x="8357443" y="103435"/>
                  <a:pt x="8357443" y="104477"/>
                </a:cubicBezTo>
                <a:lnTo>
                  <a:pt x="8357443" y="305395"/>
                </a:lnTo>
                <a:cubicBezTo>
                  <a:pt x="8357443" y="306586"/>
                  <a:pt x="8357145" y="307590"/>
                  <a:pt x="8356550" y="308409"/>
                </a:cubicBezTo>
                <a:cubicBezTo>
                  <a:pt x="8355955" y="309227"/>
                  <a:pt x="8354987" y="309934"/>
                  <a:pt x="8353648" y="310530"/>
                </a:cubicBezTo>
                <a:cubicBezTo>
                  <a:pt x="8352308" y="311125"/>
                  <a:pt x="8350448" y="311572"/>
                  <a:pt x="8348067" y="311869"/>
                </a:cubicBezTo>
                <a:cubicBezTo>
                  <a:pt x="8345685" y="312167"/>
                  <a:pt x="8342634" y="312316"/>
                  <a:pt x="8338914" y="312316"/>
                </a:cubicBezTo>
                <a:cubicBezTo>
                  <a:pt x="8335342" y="312316"/>
                  <a:pt x="8332365" y="312167"/>
                  <a:pt x="8329984" y="311869"/>
                </a:cubicBezTo>
                <a:cubicBezTo>
                  <a:pt x="8327603" y="311572"/>
                  <a:pt x="8325705" y="311125"/>
                  <a:pt x="8324291" y="310530"/>
                </a:cubicBezTo>
                <a:cubicBezTo>
                  <a:pt x="8322877" y="309934"/>
                  <a:pt x="8321910" y="309227"/>
                  <a:pt x="8321389" y="308409"/>
                </a:cubicBezTo>
                <a:cubicBezTo>
                  <a:pt x="8320868" y="307590"/>
                  <a:pt x="8320608" y="306586"/>
                  <a:pt x="8320608" y="305395"/>
                </a:cubicBezTo>
                <a:lnTo>
                  <a:pt x="8320608" y="104477"/>
                </a:lnTo>
                <a:cubicBezTo>
                  <a:pt x="8320608" y="103435"/>
                  <a:pt x="8320868" y="102468"/>
                  <a:pt x="8321389" y="101575"/>
                </a:cubicBezTo>
                <a:cubicBezTo>
                  <a:pt x="8321910" y="100682"/>
                  <a:pt x="8322877" y="99938"/>
                  <a:pt x="8324291" y="99343"/>
                </a:cubicBezTo>
                <a:cubicBezTo>
                  <a:pt x="8325705" y="98747"/>
                  <a:pt x="8327603" y="98301"/>
                  <a:pt x="8329984" y="98003"/>
                </a:cubicBezTo>
                <a:cubicBezTo>
                  <a:pt x="8332365" y="97706"/>
                  <a:pt x="8335342" y="97557"/>
                  <a:pt x="8338914" y="97557"/>
                </a:cubicBezTo>
                <a:close/>
                <a:moveTo>
                  <a:pt x="6929214" y="97557"/>
                </a:moveTo>
                <a:cubicBezTo>
                  <a:pt x="6932934" y="97557"/>
                  <a:pt x="6935986" y="97706"/>
                  <a:pt x="6938366" y="98003"/>
                </a:cubicBezTo>
                <a:cubicBezTo>
                  <a:pt x="6940748" y="98301"/>
                  <a:pt x="6942608" y="98747"/>
                  <a:pt x="6943948" y="99343"/>
                </a:cubicBezTo>
                <a:cubicBezTo>
                  <a:pt x="6945287" y="99938"/>
                  <a:pt x="6946254" y="100682"/>
                  <a:pt x="6946850" y="101575"/>
                </a:cubicBezTo>
                <a:cubicBezTo>
                  <a:pt x="6947445" y="102468"/>
                  <a:pt x="6947743" y="103435"/>
                  <a:pt x="6947743" y="104477"/>
                </a:cubicBezTo>
                <a:lnTo>
                  <a:pt x="6947743" y="305395"/>
                </a:lnTo>
                <a:cubicBezTo>
                  <a:pt x="6947743" y="306586"/>
                  <a:pt x="6947445" y="307590"/>
                  <a:pt x="6946850" y="308409"/>
                </a:cubicBezTo>
                <a:cubicBezTo>
                  <a:pt x="6946254" y="309227"/>
                  <a:pt x="6945287" y="309934"/>
                  <a:pt x="6943948" y="310530"/>
                </a:cubicBezTo>
                <a:cubicBezTo>
                  <a:pt x="6942608" y="311125"/>
                  <a:pt x="6940748" y="311572"/>
                  <a:pt x="6938366" y="311869"/>
                </a:cubicBezTo>
                <a:cubicBezTo>
                  <a:pt x="6935986" y="312167"/>
                  <a:pt x="6932934" y="312316"/>
                  <a:pt x="6929214" y="312316"/>
                </a:cubicBezTo>
                <a:cubicBezTo>
                  <a:pt x="6925642" y="312316"/>
                  <a:pt x="6922665" y="312167"/>
                  <a:pt x="6920284" y="311869"/>
                </a:cubicBezTo>
                <a:cubicBezTo>
                  <a:pt x="6917902" y="311572"/>
                  <a:pt x="6916005" y="311125"/>
                  <a:pt x="6914592" y="310530"/>
                </a:cubicBezTo>
                <a:cubicBezTo>
                  <a:pt x="6913178" y="309934"/>
                  <a:pt x="6912210" y="309227"/>
                  <a:pt x="6911689" y="308409"/>
                </a:cubicBezTo>
                <a:cubicBezTo>
                  <a:pt x="6911168" y="307590"/>
                  <a:pt x="6910908" y="306586"/>
                  <a:pt x="6910908" y="305395"/>
                </a:cubicBezTo>
                <a:lnTo>
                  <a:pt x="6910908" y="104477"/>
                </a:lnTo>
                <a:cubicBezTo>
                  <a:pt x="6910908" y="103435"/>
                  <a:pt x="6911168" y="102468"/>
                  <a:pt x="6911689" y="101575"/>
                </a:cubicBezTo>
                <a:cubicBezTo>
                  <a:pt x="6912210" y="100682"/>
                  <a:pt x="6913178" y="99938"/>
                  <a:pt x="6914592" y="99343"/>
                </a:cubicBezTo>
                <a:cubicBezTo>
                  <a:pt x="6916005" y="98747"/>
                  <a:pt x="6917902" y="98301"/>
                  <a:pt x="6920284" y="98003"/>
                </a:cubicBezTo>
                <a:cubicBezTo>
                  <a:pt x="6922665" y="97706"/>
                  <a:pt x="6925642" y="97557"/>
                  <a:pt x="6929214" y="97557"/>
                </a:cubicBezTo>
                <a:close/>
                <a:moveTo>
                  <a:pt x="5967188" y="97557"/>
                </a:moveTo>
                <a:cubicBezTo>
                  <a:pt x="5970910" y="97557"/>
                  <a:pt x="5973960" y="97706"/>
                  <a:pt x="5976342" y="98003"/>
                </a:cubicBezTo>
                <a:cubicBezTo>
                  <a:pt x="5978723" y="98301"/>
                  <a:pt x="5980583" y="98747"/>
                  <a:pt x="5981922" y="99343"/>
                </a:cubicBezTo>
                <a:cubicBezTo>
                  <a:pt x="5983262" y="99938"/>
                  <a:pt x="5984230" y="100682"/>
                  <a:pt x="5984825" y="101575"/>
                </a:cubicBezTo>
                <a:cubicBezTo>
                  <a:pt x="5985420" y="102468"/>
                  <a:pt x="5985718" y="103435"/>
                  <a:pt x="5985718" y="104477"/>
                </a:cubicBezTo>
                <a:lnTo>
                  <a:pt x="5985718" y="305395"/>
                </a:lnTo>
                <a:cubicBezTo>
                  <a:pt x="5985718" y="306586"/>
                  <a:pt x="5985420" y="307590"/>
                  <a:pt x="5984825" y="308409"/>
                </a:cubicBezTo>
                <a:cubicBezTo>
                  <a:pt x="5984230" y="309227"/>
                  <a:pt x="5983262" y="309934"/>
                  <a:pt x="5981922" y="310530"/>
                </a:cubicBezTo>
                <a:cubicBezTo>
                  <a:pt x="5980583" y="311125"/>
                  <a:pt x="5978723" y="311572"/>
                  <a:pt x="5976342" y="311869"/>
                </a:cubicBezTo>
                <a:cubicBezTo>
                  <a:pt x="5973960" y="312167"/>
                  <a:pt x="5970910" y="312316"/>
                  <a:pt x="5967188" y="312316"/>
                </a:cubicBezTo>
                <a:cubicBezTo>
                  <a:pt x="5963617" y="312316"/>
                  <a:pt x="5960640" y="312167"/>
                  <a:pt x="5958259" y="311869"/>
                </a:cubicBezTo>
                <a:cubicBezTo>
                  <a:pt x="5955878" y="311572"/>
                  <a:pt x="5953980" y="311125"/>
                  <a:pt x="5952566" y="310530"/>
                </a:cubicBezTo>
                <a:cubicBezTo>
                  <a:pt x="5951152" y="309934"/>
                  <a:pt x="5950185" y="309227"/>
                  <a:pt x="5949664" y="308409"/>
                </a:cubicBezTo>
                <a:cubicBezTo>
                  <a:pt x="5949144" y="307590"/>
                  <a:pt x="5948883" y="306586"/>
                  <a:pt x="5948883" y="305395"/>
                </a:cubicBezTo>
                <a:lnTo>
                  <a:pt x="5948883" y="104477"/>
                </a:lnTo>
                <a:cubicBezTo>
                  <a:pt x="5948883" y="103435"/>
                  <a:pt x="5949144" y="102468"/>
                  <a:pt x="5949664" y="101575"/>
                </a:cubicBezTo>
                <a:cubicBezTo>
                  <a:pt x="5950185" y="100682"/>
                  <a:pt x="5951152" y="99938"/>
                  <a:pt x="5952566" y="99343"/>
                </a:cubicBezTo>
                <a:cubicBezTo>
                  <a:pt x="5953980" y="98747"/>
                  <a:pt x="5955878" y="98301"/>
                  <a:pt x="5958259" y="98003"/>
                </a:cubicBezTo>
                <a:cubicBezTo>
                  <a:pt x="5960640" y="97706"/>
                  <a:pt x="5963617" y="97557"/>
                  <a:pt x="5967188" y="97557"/>
                </a:cubicBezTo>
                <a:close/>
                <a:moveTo>
                  <a:pt x="4757514" y="97557"/>
                </a:moveTo>
                <a:cubicBezTo>
                  <a:pt x="4761235" y="97557"/>
                  <a:pt x="4764286" y="97706"/>
                  <a:pt x="4766667" y="98003"/>
                </a:cubicBezTo>
                <a:cubicBezTo>
                  <a:pt x="4769048" y="98301"/>
                  <a:pt x="4770908" y="98747"/>
                  <a:pt x="4772248" y="99343"/>
                </a:cubicBezTo>
                <a:cubicBezTo>
                  <a:pt x="4773587" y="99938"/>
                  <a:pt x="4774555" y="100682"/>
                  <a:pt x="4775150" y="101575"/>
                </a:cubicBezTo>
                <a:cubicBezTo>
                  <a:pt x="4775745" y="102468"/>
                  <a:pt x="4776043" y="103435"/>
                  <a:pt x="4776043" y="104477"/>
                </a:cubicBezTo>
                <a:lnTo>
                  <a:pt x="4776043" y="305395"/>
                </a:lnTo>
                <a:cubicBezTo>
                  <a:pt x="4776043" y="306586"/>
                  <a:pt x="4775745" y="307590"/>
                  <a:pt x="4775150" y="308409"/>
                </a:cubicBezTo>
                <a:cubicBezTo>
                  <a:pt x="4774555" y="309227"/>
                  <a:pt x="4773587" y="309934"/>
                  <a:pt x="4772248" y="310530"/>
                </a:cubicBezTo>
                <a:cubicBezTo>
                  <a:pt x="4770908" y="311125"/>
                  <a:pt x="4769048" y="311572"/>
                  <a:pt x="4766667" y="311869"/>
                </a:cubicBezTo>
                <a:cubicBezTo>
                  <a:pt x="4764286" y="312167"/>
                  <a:pt x="4761235" y="312316"/>
                  <a:pt x="4757514" y="312316"/>
                </a:cubicBezTo>
                <a:cubicBezTo>
                  <a:pt x="4753942" y="312316"/>
                  <a:pt x="4750965" y="312167"/>
                  <a:pt x="4748584" y="311869"/>
                </a:cubicBezTo>
                <a:cubicBezTo>
                  <a:pt x="4746203" y="311572"/>
                  <a:pt x="4744306" y="311125"/>
                  <a:pt x="4742892" y="310530"/>
                </a:cubicBezTo>
                <a:cubicBezTo>
                  <a:pt x="4741478" y="309934"/>
                  <a:pt x="4740511" y="309227"/>
                  <a:pt x="4739990" y="308409"/>
                </a:cubicBezTo>
                <a:cubicBezTo>
                  <a:pt x="4739469" y="307590"/>
                  <a:pt x="4739208" y="306586"/>
                  <a:pt x="4739208" y="305395"/>
                </a:cubicBezTo>
                <a:lnTo>
                  <a:pt x="4739208" y="104477"/>
                </a:lnTo>
                <a:cubicBezTo>
                  <a:pt x="4739208" y="103435"/>
                  <a:pt x="4739469" y="102468"/>
                  <a:pt x="4739990" y="101575"/>
                </a:cubicBezTo>
                <a:cubicBezTo>
                  <a:pt x="4740511" y="100682"/>
                  <a:pt x="4741478" y="99938"/>
                  <a:pt x="4742892" y="99343"/>
                </a:cubicBezTo>
                <a:cubicBezTo>
                  <a:pt x="4744306" y="98747"/>
                  <a:pt x="4746203" y="98301"/>
                  <a:pt x="4748584" y="98003"/>
                </a:cubicBezTo>
                <a:cubicBezTo>
                  <a:pt x="4750965" y="97706"/>
                  <a:pt x="4753942" y="97557"/>
                  <a:pt x="4757514" y="97557"/>
                </a:cubicBezTo>
                <a:close/>
                <a:moveTo>
                  <a:pt x="1652364" y="97557"/>
                </a:moveTo>
                <a:cubicBezTo>
                  <a:pt x="1656085" y="97557"/>
                  <a:pt x="1659136" y="97706"/>
                  <a:pt x="1661517" y="98003"/>
                </a:cubicBezTo>
                <a:cubicBezTo>
                  <a:pt x="1663898" y="98301"/>
                  <a:pt x="1665759" y="98747"/>
                  <a:pt x="1667098" y="99343"/>
                </a:cubicBezTo>
                <a:cubicBezTo>
                  <a:pt x="1668438" y="99938"/>
                  <a:pt x="1669405" y="100682"/>
                  <a:pt x="1670000" y="101575"/>
                </a:cubicBezTo>
                <a:cubicBezTo>
                  <a:pt x="1670596" y="102468"/>
                  <a:pt x="1670893" y="103435"/>
                  <a:pt x="1670893" y="104477"/>
                </a:cubicBezTo>
                <a:lnTo>
                  <a:pt x="1670893" y="305395"/>
                </a:lnTo>
                <a:cubicBezTo>
                  <a:pt x="1670893" y="306586"/>
                  <a:pt x="1670596" y="307590"/>
                  <a:pt x="1670000" y="308409"/>
                </a:cubicBezTo>
                <a:cubicBezTo>
                  <a:pt x="1669405" y="309227"/>
                  <a:pt x="1668438" y="309934"/>
                  <a:pt x="1667098" y="310530"/>
                </a:cubicBezTo>
                <a:cubicBezTo>
                  <a:pt x="1665759" y="311125"/>
                  <a:pt x="1663898" y="311572"/>
                  <a:pt x="1661517" y="311869"/>
                </a:cubicBezTo>
                <a:cubicBezTo>
                  <a:pt x="1659136" y="312167"/>
                  <a:pt x="1656085" y="312316"/>
                  <a:pt x="1652364" y="312316"/>
                </a:cubicBezTo>
                <a:cubicBezTo>
                  <a:pt x="1648792" y="312316"/>
                  <a:pt x="1645816" y="312167"/>
                  <a:pt x="1643435" y="311869"/>
                </a:cubicBezTo>
                <a:cubicBezTo>
                  <a:pt x="1641053" y="311572"/>
                  <a:pt x="1639156" y="311125"/>
                  <a:pt x="1637742" y="310530"/>
                </a:cubicBezTo>
                <a:cubicBezTo>
                  <a:pt x="1636328" y="309934"/>
                  <a:pt x="1635361" y="309227"/>
                  <a:pt x="1634840" y="308409"/>
                </a:cubicBezTo>
                <a:cubicBezTo>
                  <a:pt x="1634319" y="307590"/>
                  <a:pt x="1634058" y="306586"/>
                  <a:pt x="1634058" y="305395"/>
                </a:cubicBezTo>
                <a:lnTo>
                  <a:pt x="1634058" y="104477"/>
                </a:lnTo>
                <a:cubicBezTo>
                  <a:pt x="1634058" y="103435"/>
                  <a:pt x="1634319" y="102468"/>
                  <a:pt x="1634840" y="101575"/>
                </a:cubicBezTo>
                <a:cubicBezTo>
                  <a:pt x="1635361" y="100682"/>
                  <a:pt x="1636328" y="99938"/>
                  <a:pt x="1637742" y="99343"/>
                </a:cubicBezTo>
                <a:cubicBezTo>
                  <a:pt x="1639156" y="98747"/>
                  <a:pt x="1641053" y="98301"/>
                  <a:pt x="1643435" y="98003"/>
                </a:cubicBezTo>
                <a:cubicBezTo>
                  <a:pt x="1645816" y="97706"/>
                  <a:pt x="1648792" y="97557"/>
                  <a:pt x="1652364" y="97557"/>
                </a:cubicBezTo>
                <a:close/>
                <a:moveTo>
                  <a:pt x="1366614" y="97557"/>
                </a:moveTo>
                <a:cubicBezTo>
                  <a:pt x="1370335" y="97557"/>
                  <a:pt x="1373386" y="97706"/>
                  <a:pt x="1375767" y="98003"/>
                </a:cubicBezTo>
                <a:cubicBezTo>
                  <a:pt x="1378148" y="98301"/>
                  <a:pt x="1380009" y="98747"/>
                  <a:pt x="1381348" y="99343"/>
                </a:cubicBezTo>
                <a:cubicBezTo>
                  <a:pt x="1382688" y="99938"/>
                  <a:pt x="1383655" y="100682"/>
                  <a:pt x="1384251" y="101575"/>
                </a:cubicBezTo>
                <a:cubicBezTo>
                  <a:pt x="1384846" y="102468"/>
                  <a:pt x="1385143" y="103435"/>
                  <a:pt x="1385143" y="104477"/>
                </a:cubicBezTo>
                <a:lnTo>
                  <a:pt x="1385143" y="305395"/>
                </a:lnTo>
                <a:cubicBezTo>
                  <a:pt x="1385143" y="306586"/>
                  <a:pt x="1384846" y="307590"/>
                  <a:pt x="1384251" y="308409"/>
                </a:cubicBezTo>
                <a:cubicBezTo>
                  <a:pt x="1383655" y="309227"/>
                  <a:pt x="1382688" y="309934"/>
                  <a:pt x="1381348" y="310530"/>
                </a:cubicBezTo>
                <a:cubicBezTo>
                  <a:pt x="1380009" y="311125"/>
                  <a:pt x="1378148" y="311572"/>
                  <a:pt x="1375767" y="311869"/>
                </a:cubicBezTo>
                <a:cubicBezTo>
                  <a:pt x="1373386" y="312167"/>
                  <a:pt x="1370335" y="312316"/>
                  <a:pt x="1366614" y="312316"/>
                </a:cubicBezTo>
                <a:cubicBezTo>
                  <a:pt x="1363043" y="312316"/>
                  <a:pt x="1360066" y="312167"/>
                  <a:pt x="1357685" y="311869"/>
                </a:cubicBezTo>
                <a:cubicBezTo>
                  <a:pt x="1355303" y="311572"/>
                  <a:pt x="1353406" y="311125"/>
                  <a:pt x="1351992" y="310530"/>
                </a:cubicBezTo>
                <a:cubicBezTo>
                  <a:pt x="1350578" y="309934"/>
                  <a:pt x="1349611" y="309227"/>
                  <a:pt x="1349090" y="308409"/>
                </a:cubicBezTo>
                <a:cubicBezTo>
                  <a:pt x="1348569" y="307590"/>
                  <a:pt x="1348309" y="306586"/>
                  <a:pt x="1348309" y="305395"/>
                </a:cubicBezTo>
                <a:lnTo>
                  <a:pt x="1348309" y="104477"/>
                </a:lnTo>
                <a:cubicBezTo>
                  <a:pt x="1348309" y="103435"/>
                  <a:pt x="1348569" y="102468"/>
                  <a:pt x="1349090" y="101575"/>
                </a:cubicBezTo>
                <a:cubicBezTo>
                  <a:pt x="1349611" y="100682"/>
                  <a:pt x="1350578" y="99938"/>
                  <a:pt x="1351992" y="99343"/>
                </a:cubicBezTo>
                <a:cubicBezTo>
                  <a:pt x="1353406" y="98747"/>
                  <a:pt x="1355303" y="98301"/>
                  <a:pt x="1357685" y="98003"/>
                </a:cubicBezTo>
                <a:cubicBezTo>
                  <a:pt x="1360066" y="97706"/>
                  <a:pt x="1363043" y="97557"/>
                  <a:pt x="1366614" y="97557"/>
                </a:cubicBezTo>
                <a:close/>
                <a:moveTo>
                  <a:pt x="7321450" y="94878"/>
                </a:moveTo>
                <a:cubicBezTo>
                  <a:pt x="7327552" y="94878"/>
                  <a:pt x="7333245" y="95213"/>
                  <a:pt x="7338528" y="95882"/>
                </a:cubicBezTo>
                <a:cubicBezTo>
                  <a:pt x="7343812" y="96552"/>
                  <a:pt x="7348760" y="97482"/>
                  <a:pt x="7353374" y="98673"/>
                </a:cubicBezTo>
                <a:lnTo>
                  <a:pt x="7414096" y="98673"/>
                </a:lnTo>
                <a:cubicBezTo>
                  <a:pt x="7416626" y="98673"/>
                  <a:pt x="7418524" y="99901"/>
                  <a:pt x="7419788" y="102356"/>
                </a:cubicBezTo>
                <a:cubicBezTo>
                  <a:pt x="7421054" y="104812"/>
                  <a:pt x="7421686" y="108570"/>
                  <a:pt x="7421686" y="113630"/>
                </a:cubicBezTo>
                <a:cubicBezTo>
                  <a:pt x="7421686" y="118839"/>
                  <a:pt x="7420979" y="122597"/>
                  <a:pt x="7419565" y="124904"/>
                </a:cubicBezTo>
                <a:cubicBezTo>
                  <a:pt x="7418152" y="127211"/>
                  <a:pt x="7416328" y="128364"/>
                  <a:pt x="7414096" y="128364"/>
                </a:cubicBezTo>
                <a:lnTo>
                  <a:pt x="7385298" y="128364"/>
                </a:lnTo>
                <a:cubicBezTo>
                  <a:pt x="7390506" y="133722"/>
                  <a:pt x="7394152" y="139638"/>
                  <a:pt x="7396236" y="146112"/>
                </a:cubicBezTo>
                <a:cubicBezTo>
                  <a:pt x="7398320" y="152586"/>
                  <a:pt x="7399362" y="159320"/>
                  <a:pt x="7399362" y="166315"/>
                </a:cubicBezTo>
                <a:cubicBezTo>
                  <a:pt x="7399362" y="177924"/>
                  <a:pt x="7397502" y="188193"/>
                  <a:pt x="7393780" y="197123"/>
                </a:cubicBezTo>
                <a:cubicBezTo>
                  <a:pt x="7390060" y="206052"/>
                  <a:pt x="7384740" y="213605"/>
                  <a:pt x="7377819" y="219782"/>
                </a:cubicBezTo>
                <a:cubicBezTo>
                  <a:pt x="7370898" y="225958"/>
                  <a:pt x="7362676" y="230683"/>
                  <a:pt x="7353150" y="233958"/>
                </a:cubicBezTo>
                <a:cubicBezTo>
                  <a:pt x="7343626" y="237232"/>
                  <a:pt x="7333059" y="238869"/>
                  <a:pt x="7321450" y="238869"/>
                </a:cubicBezTo>
                <a:cubicBezTo>
                  <a:pt x="7313264" y="238869"/>
                  <a:pt x="7305488" y="237790"/>
                  <a:pt x="7298122" y="235632"/>
                </a:cubicBezTo>
                <a:cubicBezTo>
                  <a:pt x="7290754" y="233474"/>
                  <a:pt x="7285062" y="230758"/>
                  <a:pt x="7281044" y="227484"/>
                </a:cubicBezTo>
                <a:cubicBezTo>
                  <a:pt x="7278364" y="230163"/>
                  <a:pt x="7276169" y="233214"/>
                  <a:pt x="7274458" y="236637"/>
                </a:cubicBezTo>
                <a:cubicBezTo>
                  <a:pt x="7272746" y="240060"/>
                  <a:pt x="7271890" y="244004"/>
                  <a:pt x="7271890" y="248468"/>
                </a:cubicBezTo>
                <a:cubicBezTo>
                  <a:pt x="7271890" y="253677"/>
                  <a:pt x="7274309" y="257993"/>
                  <a:pt x="7279146" y="261416"/>
                </a:cubicBezTo>
                <a:cubicBezTo>
                  <a:pt x="7283982" y="264840"/>
                  <a:pt x="7290420" y="266700"/>
                  <a:pt x="7298456" y="266998"/>
                </a:cubicBezTo>
                <a:lnTo>
                  <a:pt x="7350918" y="269230"/>
                </a:lnTo>
                <a:cubicBezTo>
                  <a:pt x="7360890" y="269528"/>
                  <a:pt x="7370042" y="270904"/>
                  <a:pt x="7378377" y="273360"/>
                </a:cubicBezTo>
                <a:cubicBezTo>
                  <a:pt x="7386712" y="275816"/>
                  <a:pt x="7393930" y="279313"/>
                  <a:pt x="7400032" y="283852"/>
                </a:cubicBezTo>
                <a:cubicBezTo>
                  <a:pt x="7406134" y="288392"/>
                  <a:pt x="7410896" y="293973"/>
                  <a:pt x="7414319" y="300595"/>
                </a:cubicBezTo>
                <a:cubicBezTo>
                  <a:pt x="7417742" y="307218"/>
                  <a:pt x="7419454" y="314920"/>
                  <a:pt x="7419454" y="323701"/>
                </a:cubicBezTo>
                <a:cubicBezTo>
                  <a:pt x="7419454" y="332928"/>
                  <a:pt x="7417519" y="341709"/>
                  <a:pt x="7413649" y="350044"/>
                </a:cubicBezTo>
                <a:cubicBezTo>
                  <a:pt x="7409780" y="358378"/>
                  <a:pt x="7403864" y="365708"/>
                  <a:pt x="7395902" y="372033"/>
                </a:cubicBezTo>
                <a:cubicBezTo>
                  <a:pt x="7387939" y="378358"/>
                  <a:pt x="7377782" y="383344"/>
                  <a:pt x="7365429" y="386990"/>
                </a:cubicBezTo>
                <a:cubicBezTo>
                  <a:pt x="7353076" y="390636"/>
                  <a:pt x="7338491" y="392460"/>
                  <a:pt x="7321674" y="392460"/>
                </a:cubicBezTo>
                <a:cubicBezTo>
                  <a:pt x="7305451" y="392460"/>
                  <a:pt x="7291648" y="391083"/>
                  <a:pt x="7280262" y="388330"/>
                </a:cubicBezTo>
                <a:cubicBezTo>
                  <a:pt x="7268876" y="385576"/>
                  <a:pt x="7259538" y="381818"/>
                  <a:pt x="7252245" y="377056"/>
                </a:cubicBezTo>
                <a:cubicBezTo>
                  <a:pt x="7244952" y="372293"/>
                  <a:pt x="7239669" y="366601"/>
                  <a:pt x="7236395" y="359978"/>
                </a:cubicBezTo>
                <a:cubicBezTo>
                  <a:pt x="7233120" y="353355"/>
                  <a:pt x="7231484" y="346174"/>
                  <a:pt x="7231484" y="338435"/>
                </a:cubicBezTo>
                <a:cubicBezTo>
                  <a:pt x="7231484" y="333524"/>
                  <a:pt x="7232079" y="328761"/>
                  <a:pt x="7233270" y="324148"/>
                </a:cubicBezTo>
                <a:cubicBezTo>
                  <a:pt x="7234460" y="319534"/>
                  <a:pt x="7236284" y="315143"/>
                  <a:pt x="7238739" y="310976"/>
                </a:cubicBezTo>
                <a:cubicBezTo>
                  <a:pt x="7241194" y="306809"/>
                  <a:pt x="7244246" y="302828"/>
                  <a:pt x="7247892" y="299033"/>
                </a:cubicBezTo>
                <a:cubicBezTo>
                  <a:pt x="7251538" y="295238"/>
                  <a:pt x="7255742" y="291480"/>
                  <a:pt x="7260505" y="287759"/>
                </a:cubicBezTo>
                <a:cubicBezTo>
                  <a:pt x="7253212" y="284038"/>
                  <a:pt x="7247818" y="279350"/>
                  <a:pt x="7244320" y="273695"/>
                </a:cubicBezTo>
                <a:cubicBezTo>
                  <a:pt x="7240822" y="268039"/>
                  <a:pt x="7239074" y="261937"/>
                  <a:pt x="7239074" y="255389"/>
                </a:cubicBezTo>
                <a:cubicBezTo>
                  <a:pt x="7239074" y="246310"/>
                  <a:pt x="7240934" y="238199"/>
                  <a:pt x="7244655" y="231056"/>
                </a:cubicBezTo>
                <a:cubicBezTo>
                  <a:pt x="7248376" y="223912"/>
                  <a:pt x="7252990" y="217512"/>
                  <a:pt x="7258496" y="211857"/>
                </a:cubicBezTo>
                <a:cubicBezTo>
                  <a:pt x="7253882" y="206350"/>
                  <a:pt x="7250236" y="200136"/>
                  <a:pt x="7247557" y="193216"/>
                </a:cubicBezTo>
                <a:cubicBezTo>
                  <a:pt x="7244878" y="186295"/>
                  <a:pt x="7243538" y="177924"/>
                  <a:pt x="7243538" y="168101"/>
                </a:cubicBezTo>
                <a:cubicBezTo>
                  <a:pt x="7243538" y="156641"/>
                  <a:pt x="7245474" y="146372"/>
                  <a:pt x="7249343" y="137294"/>
                </a:cubicBezTo>
                <a:cubicBezTo>
                  <a:pt x="7253212" y="128215"/>
                  <a:pt x="7258570" y="120551"/>
                  <a:pt x="7265416" y="114300"/>
                </a:cubicBezTo>
                <a:cubicBezTo>
                  <a:pt x="7272262" y="108049"/>
                  <a:pt x="7280486" y="103249"/>
                  <a:pt x="7290084" y="99901"/>
                </a:cubicBezTo>
                <a:cubicBezTo>
                  <a:pt x="7299684" y="96552"/>
                  <a:pt x="7310140" y="94878"/>
                  <a:pt x="7321450" y="94878"/>
                </a:cubicBezTo>
                <a:close/>
                <a:moveTo>
                  <a:pt x="5797450" y="94878"/>
                </a:moveTo>
                <a:cubicBezTo>
                  <a:pt x="5803552" y="94878"/>
                  <a:pt x="5809245" y="95213"/>
                  <a:pt x="5814528" y="95882"/>
                </a:cubicBezTo>
                <a:cubicBezTo>
                  <a:pt x="5819812" y="96552"/>
                  <a:pt x="5824760" y="97482"/>
                  <a:pt x="5829374" y="98673"/>
                </a:cubicBezTo>
                <a:lnTo>
                  <a:pt x="5890096" y="98673"/>
                </a:lnTo>
                <a:cubicBezTo>
                  <a:pt x="5892626" y="98673"/>
                  <a:pt x="5894524" y="99901"/>
                  <a:pt x="5895788" y="102356"/>
                </a:cubicBezTo>
                <a:cubicBezTo>
                  <a:pt x="5897054" y="104812"/>
                  <a:pt x="5897686" y="108570"/>
                  <a:pt x="5897686" y="113630"/>
                </a:cubicBezTo>
                <a:cubicBezTo>
                  <a:pt x="5897686" y="118839"/>
                  <a:pt x="5896979" y="122597"/>
                  <a:pt x="5895565" y="124904"/>
                </a:cubicBezTo>
                <a:cubicBezTo>
                  <a:pt x="5894152" y="127211"/>
                  <a:pt x="5892328" y="128364"/>
                  <a:pt x="5890096" y="128364"/>
                </a:cubicBezTo>
                <a:lnTo>
                  <a:pt x="5861298" y="128364"/>
                </a:lnTo>
                <a:cubicBezTo>
                  <a:pt x="5866506" y="133722"/>
                  <a:pt x="5870152" y="139638"/>
                  <a:pt x="5872236" y="146112"/>
                </a:cubicBezTo>
                <a:cubicBezTo>
                  <a:pt x="5874320" y="152586"/>
                  <a:pt x="5875362" y="159320"/>
                  <a:pt x="5875362" y="166315"/>
                </a:cubicBezTo>
                <a:cubicBezTo>
                  <a:pt x="5875362" y="177924"/>
                  <a:pt x="5873502" y="188193"/>
                  <a:pt x="5869780" y="197123"/>
                </a:cubicBezTo>
                <a:cubicBezTo>
                  <a:pt x="5866060" y="206052"/>
                  <a:pt x="5860740" y="213605"/>
                  <a:pt x="5853819" y="219782"/>
                </a:cubicBezTo>
                <a:cubicBezTo>
                  <a:pt x="5846898" y="225958"/>
                  <a:pt x="5838676" y="230683"/>
                  <a:pt x="5829150" y="233958"/>
                </a:cubicBezTo>
                <a:cubicBezTo>
                  <a:pt x="5819626" y="237232"/>
                  <a:pt x="5809059" y="238869"/>
                  <a:pt x="5797450" y="238869"/>
                </a:cubicBezTo>
                <a:cubicBezTo>
                  <a:pt x="5789264" y="238869"/>
                  <a:pt x="5781489" y="237790"/>
                  <a:pt x="5774122" y="235632"/>
                </a:cubicBezTo>
                <a:cubicBezTo>
                  <a:pt x="5766755" y="233474"/>
                  <a:pt x="5761062" y="230758"/>
                  <a:pt x="5757044" y="227484"/>
                </a:cubicBezTo>
                <a:cubicBezTo>
                  <a:pt x="5754365" y="230163"/>
                  <a:pt x="5752169" y="233214"/>
                  <a:pt x="5750458" y="236637"/>
                </a:cubicBezTo>
                <a:cubicBezTo>
                  <a:pt x="5748746" y="240060"/>
                  <a:pt x="5747891" y="244004"/>
                  <a:pt x="5747891" y="248468"/>
                </a:cubicBezTo>
                <a:cubicBezTo>
                  <a:pt x="5747891" y="253677"/>
                  <a:pt x="5750309" y="257993"/>
                  <a:pt x="5755146" y="261416"/>
                </a:cubicBezTo>
                <a:cubicBezTo>
                  <a:pt x="5759983" y="264840"/>
                  <a:pt x="5766420" y="266700"/>
                  <a:pt x="5774457" y="266998"/>
                </a:cubicBezTo>
                <a:lnTo>
                  <a:pt x="5826918" y="269230"/>
                </a:lnTo>
                <a:cubicBezTo>
                  <a:pt x="5836890" y="269528"/>
                  <a:pt x="5846042" y="270904"/>
                  <a:pt x="5854377" y="273360"/>
                </a:cubicBezTo>
                <a:cubicBezTo>
                  <a:pt x="5862712" y="275816"/>
                  <a:pt x="5869930" y="279313"/>
                  <a:pt x="5876032" y="283852"/>
                </a:cubicBezTo>
                <a:cubicBezTo>
                  <a:pt x="5882134" y="288392"/>
                  <a:pt x="5886896" y="293973"/>
                  <a:pt x="5890319" y="300595"/>
                </a:cubicBezTo>
                <a:cubicBezTo>
                  <a:pt x="5893742" y="307218"/>
                  <a:pt x="5895454" y="314920"/>
                  <a:pt x="5895454" y="323701"/>
                </a:cubicBezTo>
                <a:cubicBezTo>
                  <a:pt x="5895454" y="332928"/>
                  <a:pt x="5893519" y="341709"/>
                  <a:pt x="5889649" y="350044"/>
                </a:cubicBezTo>
                <a:cubicBezTo>
                  <a:pt x="5885780" y="358378"/>
                  <a:pt x="5879864" y="365708"/>
                  <a:pt x="5871902" y="372033"/>
                </a:cubicBezTo>
                <a:cubicBezTo>
                  <a:pt x="5863939" y="378358"/>
                  <a:pt x="5853782" y="383344"/>
                  <a:pt x="5841429" y="386990"/>
                </a:cubicBezTo>
                <a:cubicBezTo>
                  <a:pt x="5829076" y="390636"/>
                  <a:pt x="5814491" y="392460"/>
                  <a:pt x="5797674" y="392460"/>
                </a:cubicBezTo>
                <a:cubicBezTo>
                  <a:pt x="5781451" y="392460"/>
                  <a:pt x="5767648" y="391083"/>
                  <a:pt x="5756262" y="388330"/>
                </a:cubicBezTo>
                <a:cubicBezTo>
                  <a:pt x="5744877" y="385576"/>
                  <a:pt x="5735538" y="381818"/>
                  <a:pt x="5728245" y="377056"/>
                </a:cubicBezTo>
                <a:cubicBezTo>
                  <a:pt x="5720953" y="372293"/>
                  <a:pt x="5715669" y="366601"/>
                  <a:pt x="5712395" y="359978"/>
                </a:cubicBezTo>
                <a:cubicBezTo>
                  <a:pt x="5709121" y="353355"/>
                  <a:pt x="5707484" y="346174"/>
                  <a:pt x="5707484" y="338435"/>
                </a:cubicBezTo>
                <a:cubicBezTo>
                  <a:pt x="5707484" y="333524"/>
                  <a:pt x="5708079" y="328761"/>
                  <a:pt x="5709270" y="324148"/>
                </a:cubicBezTo>
                <a:cubicBezTo>
                  <a:pt x="5710460" y="319534"/>
                  <a:pt x="5712284" y="315143"/>
                  <a:pt x="5714739" y="310976"/>
                </a:cubicBezTo>
                <a:cubicBezTo>
                  <a:pt x="5717195" y="306809"/>
                  <a:pt x="5720246" y="302828"/>
                  <a:pt x="5723892" y="299033"/>
                </a:cubicBezTo>
                <a:cubicBezTo>
                  <a:pt x="5727538" y="295238"/>
                  <a:pt x="5731743" y="291480"/>
                  <a:pt x="5736505" y="287759"/>
                </a:cubicBezTo>
                <a:cubicBezTo>
                  <a:pt x="5729213" y="284038"/>
                  <a:pt x="5723818" y="279350"/>
                  <a:pt x="5720320" y="273695"/>
                </a:cubicBezTo>
                <a:cubicBezTo>
                  <a:pt x="5716823" y="268039"/>
                  <a:pt x="5715074" y="261937"/>
                  <a:pt x="5715074" y="255389"/>
                </a:cubicBezTo>
                <a:cubicBezTo>
                  <a:pt x="5715074" y="246310"/>
                  <a:pt x="5716934" y="238199"/>
                  <a:pt x="5720655" y="231056"/>
                </a:cubicBezTo>
                <a:cubicBezTo>
                  <a:pt x="5724376" y="223912"/>
                  <a:pt x="5728990" y="217512"/>
                  <a:pt x="5734496" y="211857"/>
                </a:cubicBezTo>
                <a:cubicBezTo>
                  <a:pt x="5729882" y="206350"/>
                  <a:pt x="5726236" y="200136"/>
                  <a:pt x="5723557" y="193216"/>
                </a:cubicBezTo>
                <a:cubicBezTo>
                  <a:pt x="5720878" y="186295"/>
                  <a:pt x="5719539" y="177924"/>
                  <a:pt x="5719539" y="168101"/>
                </a:cubicBezTo>
                <a:cubicBezTo>
                  <a:pt x="5719539" y="156641"/>
                  <a:pt x="5721474" y="146372"/>
                  <a:pt x="5725343" y="137294"/>
                </a:cubicBezTo>
                <a:cubicBezTo>
                  <a:pt x="5729213" y="128215"/>
                  <a:pt x="5734571" y="120551"/>
                  <a:pt x="5741417" y="114300"/>
                </a:cubicBezTo>
                <a:cubicBezTo>
                  <a:pt x="5748263" y="108049"/>
                  <a:pt x="5756486" y="103249"/>
                  <a:pt x="5766085" y="99901"/>
                </a:cubicBezTo>
                <a:cubicBezTo>
                  <a:pt x="5775684" y="96552"/>
                  <a:pt x="5786140" y="94878"/>
                  <a:pt x="5797450" y="94878"/>
                </a:cubicBezTo>
                <a:close/>
                <a:moveTo>
                  <a:pt x="2044601" y="94878"/>
                </a:moveTo>
                <a:cubicBezTo>
                  <a:pt x="2050703" y="94878"/>
                  <a:pt x="2056395" y="95213"/>
                  <a:pt x="2061679" y="95882"/>
                </a:cubicBezTo>
                <a:cubicBezTo>
                  <a:pt x="2066962" y="96552"/>
                  <a:pt x="2071911" y="97482"/>
                  <a:pt x="2076524" y="98673"/>
                </a:cubicBezTo>
                <a:lnTo>
                  <a:pt x="2137246" y="98673"/>
                </a:lnTo>
                <a:cubicBezTo>
                  <a:pt x="2139776" y="98673"/>
                  <a:pt x="2141674" y="99901"/>
                  <a:pt x="2142939" y="102356"/>
                </a:cubicBezTo>
                <a:cubicBezTo>
                  <a:pt x="2144204" y="104812"/>
                  <a:pt x="2144837" y="108570"/>
                  <a:pt x="2144837" y="113630"/>
                </a:cubicBezTo>
                <a:cubicBezTo>
                  <a:pt x="2144837" y="118839"/>
                  <a:pt x="2144130" y="122597"/>
                  <a:pt x="2142716" y="124904"/>
                </a:cubicBezTo>
                <a:cubicBezTo>
                  <a:pt x="2141302" y="127211"/>
                  <a:pt x="2139479" y="128364"/>
                  <a:pt x="2137246" y="128364"/>
                </a:cubicBezTo>
                <a:lnTo>
                  <a:pt x="2108448" y="128364"/>
                </a:lnTo>
                <a:cubicBezTo>
                  <a:pt x="2113657" y="133722"/>
                  <a:pt x="2117303" y="139638"/>
                  <a:pt x="2119387" y="146112"/>
                </a:cubicBezTo>
                <a:cubicBezTo>
                  <a:pt x="2121470" y="152586"/>
                  <a:pt x="2122512" y="159320"/>
                  <a:pt x="2122512" y="166315"/>
                </a:cubicBezTo>
                <a:cubicBezTo>
                  <a:pt x="2122512" y="177924"/>
                  <a:pt x="2120652" y="188193"/>
                  <a:pt x="2116931" y="197123"/>
                </a:cubicBezTo>
                <a:cubicBezTo>
                  <a:pt x="2113211" y="206052"/>
                  <a:pt x="2107890" y="213605"/>
                  <a:pt x="2100969" y="219782"/>
                </a:cubicBezTo>
                <a:cubicBezTo>
                  <a:pt x="2094049" y="225958"/>
                  <a:pt x="2085826" y="230683"/>
                  <a:pt x="2076301" y="233958"/>
                </a:cubicBezTo>
                <a:cubicBezTo>
                  <a:pt x="2066776" y="237232"/>
                  <a:pt x="2056209" y="238869"/>
                  <a:pt x="2044601" y="238869"/>
                </a:cubicBezTo>
                <a:cubicBezTo>
                  <a:pt x="2036415" y="238869"/>
                  <a:pt x="2028639" y="237790"/>
                  <a:pt x="2021272" y="235632"/>
                </a:cubicBezTo>
                <a:cubicBezTo>
                  <a:pt x="2013905" y="233474"/>
                  <a:pt x="2008212" y="230758"/>
                  <a:pt x="2004194" y="227484"/>
                </a:cubicBezTo>
                <a:cubicBezTo>
                  <a:pt x="2001515" y="230163"/>
                  <a:pt x="1999320" y="233214"/>
                  <a:pt x="1997608" y="236637"/>
                </a:cubicBezTo>
                <a:cubicBezTo>
                  <a:pt x="1995897" y="240060"/>
                  <a:pt x="1995041" y="244004"/>
                  <a:pt x="1995041" y="248468"/>
                </a:cubicBezTo>
                <a:cubicBezTo>
                  <a:pt x="1995041" y="253677"/>
                  <a:pt x="1997459" y="257993"/>
                  <a:pt x="2002296" y="261416"/>
                </a:cubicBezTo>
                <a:cubicBezTo>
                  <a:pt x="2007133" y="264840"/>
                  <a:pt x="2013570" y="266700"/>
                  <a:pt x="2021607" y="266998"/>
                </a:cubicBezTo>
                <a:lnTo>
                  <a:pt x="2074069" y="269230"/>
                </a:lnTo>
                <a:cubicBezTo>
                  <a:pt x="2084040" y="269528"/>
                  <a:pt x="2093193" y="270904"/>
                  <a:pt x="2101528" y="273360"/>
                </a:cubicBezTo>
                <a:cubicBezTo>
                  <a:pt x="2109862" y="275816"/>
                  <a:pt x="2117080" y="279313"/>
                  <a:pt x="2123182" y="283852"/>
                </a:cubicBezTo>
                <a:cubicBezTo>
                  <a:pt x="2129284" y="288392"/>
                  <a:pt x="2134046" y="293973"/>
                  <a:pt x="2137470" y="300595"/>
                </a:cubicBezTo>
                <a:cubicBezTo>
                  <a:pt x="2140893" y="307218"/>
                  <a:pt x="2142604" y="314920"/>
                  <a:pt x="2142604" y="323701"/>
                </a:cubicBezTo>
                <a:cubicBezTo>
                  <a:pt x="2142604" y="332928"/>
                  <a:pt x="2140669" y="341709"/>
                  <a:pt x="2136800" y="350044"/>
                </a:cubicBezTo>
                <a:cubicBezTo>
                  <a:pt x="2132930" y="358378"/>
                  <a:pt x="2127014" y="365708"/>
                  <a:pt x="2119052" y="372033"/>
                </a:cubicBezTo>
                <a:cubicBezTo>
                  <a:pt x="2111090" y="378358"/>
                  <a:pt x="2100932" y="383344"/>
                  <a:pt x="2088579" y="386990"/>
                </a:cubicBezTo>
                <a:cubicBezTo>
                  <a:pt x="2076227" y="390636"/>
                  <a:pt x="2061642" y="392460"/>
                  <a:pt x="2044824" y="392460"/>
                </a:cubicBezTo>
                <a:cubicBezTo>
                  <a:pt x="2028602" y="392460"/>
                  <a:pt x="2014798" y="391083"/>
                  <a:pt x="2003413" y="388330"/>
                </a:cubicBezTo>
                <a:cubicBezTo>
                  <a:pt x="1992027" y="385576"/>
                  <a:pt x="1982688" y="381818"/>
                  <a:pt x="1975396" y="377056"/>
                </a:cubicBezTo>
                <a:cubicBezTo>
                  <a:pt x="1968103" y="372293"/>
                  <a:pt x="1962820" y="366601"/>
                  <a:pt x="1959545" y="359978"/>
                </a:cubicBezTo>
                <a:cubicBezTo>
                  <a:pt x="1956271" y="353355"/>
                  <a:pt x="1954634" y="346174"/>
                  <a:pt x="1954634" y="338435"/>
                </a:cubicBezTo>
                <a:cubicBezTo>
                  <a:pt x="1954634" y="333524"/>
                  <a:pt x="1955230" y="328761"/>
                  <a:pt x="1956420" y="324148"/>
                </a:cubicBezTo>
                <a:cubicBezTo>
                  <a:pt x="1957611" y="319534"/>
                  <a:pt x="1959434" y="315143"/>
                  <a:pt x="1961890" y="310976"/>
                </a:cubicBezTo>
                <a:cubicBezTo>
                  <a:pt x="1964345" y="306809"/>
                  <a:pt x="1967396" y="302828"/>
                  <a:pt x="1971042" y="299033"/>
                </a:cubicBezTo>
                <a:cubicBezTo>
                  <a:pt x="1974689" y="295238"/>
                  <a:pt x="1978893" y="291480"/>
                  <a:pt x="1983656" y="287759"/>
                </a:cubicBezTo>
                <a:cubicBezTo>
                  <a:pt x="1976363" y="284038"/>
                  <a:pt x="1970968" y="279350"/>
                  <a:pt x="1967471" y="273695"/>
                </a:cubicBezTo>
                <a:cubicBezTo>
                  <a:pt x="1963973" y="268039"/>
                  <a:pt x="1962224" y="261937"/>
                  <a:pt x="1962224" y="255389"/>
                </a:cubicBezTo>
                <a:cubicBezTo>
                  <a:pt x="1962224" y="246310"/>
                  <a:pt x="1964085" y="238199"/>
                  <a:pt x="1967805" y="231056"/>
                </a:cubicBezTo>
                <a:cubicBezTo>
                  <a:pt x="1971526" y="223912"/>
                  <a:pt x="1976140" y="217512"/>
                  <a:pt x="1981646" y="211857"/>
                </a:cubicBezTo>
                <a:cubicBezTo>
                  <a:pt x="1977033" y="206350"/>
                  <a:pt x="1973387" y="200136"/>
                  <a:pt x="1970708" y="193216"/>
                </a:cubicBezTo>
                <a:cubicBezTo>
                  <a:pt x="1968029" y="186295"/>
                  <a:pt x="1966689" y="177924"/>
                  <a:pt x="1966689" y="168101"/>
                </a:cubicBezTo>
                <a:cubicBezTo>
                  <a:pt x="1966689" y="156641"/>
                  <a:pt x="1968624" y="146372"/>
                  <a:pt x="1972494" y="137294"/>
                </a:cubicBezTo>
                <a:cubicBezTo>
                  <a:pt x="1976363" y="128215"/>
                  <a:pt x="1981721" y="120551"/>
                  <a:pt x="1988567" y="114300"/>
                </a:cubicBezTo>
                <a:cubicBezTo>
                  <a:pt x="1995413" y="108049"/>
                  <a:pt x="2003636" y="103249"/>
                  <a:pt x="2013235" y="99901"/>
                </a:cubicBezTo>
                <a:cubicBezTo>
                  <a:pt x="2022835" y="96552"/>
                  <a:pt x="2033290" y="94878"/>
                  <a:pt x="2044601" y="94878"/>
                </a:cubicBezTo>
                <a:close/>
                <a:moveTo>
                  <a:pt x="958751" y="94878"/>
                </a:moveTo>
                <a:cubicBezTo>
                  <a:pt x="964853" y="94878"/>
                  <a:pt x="970545" y="95213"/>
                  <a:pt x="975829" y="95882"/>
                </a:cubicBezTo>
                <a:cubicBezTo>
                  <a:pt x="981112" y="96552"/>
                  <a:pt x="986061" y="97482"/>
                  <a:pt x="990675" y="98673"/>
                </a:cubicBezTo>
                <a:lnTo>
                  <a:pt x="1051396" y="98673"/>
                </a:lnTo>
                <a:cubicBezTo>
                  <a:pt x="1053926" y="98673"/>
                  <a:pt x="1055824" y="99901"/>
                  <a:pt x="1057089" y="102356"/>
                </a:cubicBezTo>
                <a:cubicBezTo>
                  <a:pt x="1058354" y="104812"/>
                  <a:pt x="1058987" y="108570"/>
                  <a:pt x="1058987" y="113630"/>
                </a:cubicBezTo>
                <a:cubicBezTo>
                  <a:pt x="1058987" y="118839"/>
                  <a:pt x="1058279" y="122597"/>
                  <a:pt x="1056866" y="124904"/>
                </a:cubicBezTo>
                <a:cubicBezTo>
                  <a:pt x="1055452" y="127211"/>
                  <a:pt x="1053629" y="128364"/>
                  <a:pt x="1051396" y="128364"/>
                </a:cubicBezTo>
                <a:lnTo>
                  <a:pt x="1022598" y="128364"/>
                </a:lnTo>
                <a:cubicBezTo>
                  <a:pt x="1027807" y="133722"/>
                  <a:pt x="1031453" y="139638"/>
                  <a:pt x="1033537" y="146112"/>
                </a:cubicBezTo>
                <a:cubicBezTo>
                  <a:pt x="1035621" y="152586"/>
                  <a:pt x="1036662" y="159320"/>
                  <a:pt x="1036662" y="166315"/>
                </a:cubicBezTo>
                <a:cubicBezTo>
                  <a:pt x="1036662" y="177924"/>
                  <a:pt x="1034802" y="188193"/>
                  <a:pt x="1031081" y="197123"/>
                </a:cubicBezTo>
                <a:cubicBezTo>
                  <a:pt x="1027361" y="206052"/>
                  <a:pt x="1022040" y="213605"/>
                  <a:pt x="1015120" y="219782"/>
                </a:cubicBezTo>
                <a:cubicBezTo>
                  <a:pt x="1008199" y="225958"/>
                  <a:pt x="999976" y="230683"/>
                  <a:pt x="990451" y="233958"/>
                </a:cubicBezTo>
                <a:cubicBezTo>
                  <a:pt x="980926" y="237232"/>
                  <a:pt x="970359" y="238869"/>
                  <a:pt x="958751" y="238869"/>
                </a:cubicBezTo>
                <a:cubicBezTo>
                  <a:pt x="950565" y="238869"/>
                  <a:pt x="942789" y="237790"/>
                  <a:pt x="935422" y="235632"/>
                </a:cubicBezTo>
                <a:cubicBezTo>
                  <a:pt x="928055" y="233474"/>
                  <a:pt x="922362" y="230758"/>
                  <a:pt x="918344" y="227484"/>
                </a:cubicBezTo>
                <a:cubicBezTo>
                  <a:pt x="915665" y="230163"/>
                  <a:pt x="913470" y="233214"/>
                  <a:pt x="911758" y="236637"/>
                </a:cubicBezTo>
                <a:cubicBezTo>
                  <a:pt x="910047" y="240060"/>
                  <a:pt x="909191" y="244004"/>
                  <a:pt x="909191" y="248468"/>
                </a:cubicBezTo>
                <a:cubicBezTo>
                  <a:pt x="909191" y="253677"/>
                  <a:pt x="911609" y="257993"/>
                  <a:pt x="916447" y="261416"/>
                </a:cubicBezTo>
                <a:cubicBezTo>
                  <a:pt x="921283" y="264840"/>
                  <a:pt x="927720" y="266700"/>
                  <a:pt x="935757" y="266998"/>
                </a:cubicBezTo>
                <a:lnTo>
                  <a:pt x="988219" y="269230"/>
                </a:lnTo>
                <a:cubicBezTo>
                  <a:pt x="998190" y="269528"/>
                  <a:pt x="1007343" y="270904"/>
                  <a:pt x="1015678" y="273360"/>
                </a:cubicBezTo>
                <a:cubicBezTo>
                  <a:pt x="1024012" y="275816"/>
                  <a:pt x="1031230" y="279313"/>
                  <a:pt x="1037332" y="283852"/>
                </a:cubicBezTo>
                <a:cubicBezTo>
                  <a:pt x="1043434" y="288392"/>
                  <a:pt x="1048197" y="293973"/>
                  <a:pt x="1051620" y="300595"/>
                </a:cubicBezTo>
                <a:cubicBezTo>
                  <a:pt x="1055043" y="307218"/>
                  <a:pt x="1056754" y="314920"/>
                  <a:pt x="1056754" y="323701"/>
                </a:cubicBezTo>
                <a:cubicBezTo>
                  <a:pt x="1056754" y="332928"/>
                  <a:pt x="1054819" y="341709"/>
                  <a:pt x="1050950" y="350044"/>
                </a:cubicBezTo>
                <a:cubicBezTo>
                  <a:pt x="1047080" y="358378"/>
                  <a:pt x="1041164" y="365708"/>
                  <a:pt x="1033202" y="372033"/>
                </a:cubicBezTo>
                <a:cubicBezTo>
                  <a:pt x="1025240" y="378358"/>
                  <a:pt x="1015082" y="383344"/>
                  <a:pt x="1002730" y="386990"/>
                </a:cubicBezTo>
                <a:cubicBezTo>
                  <a:pt x="990377" y="390636"/>
                  <a:pt x="975792" y="392460"/>
                  <a:pt x="958974" y="392460"/>
                </a:cubicBezTo>
                <a:cubicBezTo>
                  <a:pt x="942752" y="392460"/>
                  <a:pt x="928948" y="391083"/>
                  <a:pt x="917563" y="388330"/>
                </a:cubicBezTo>
                <a:cubicBezTo>
                  <a:pt x="906177" y="385576"/>
                  <a:pt x="896838" y="381818"/>
                  <a:pt x="889546" y="377056"/>
                </a:cubicBezTo>
                <a:cubicBezTo>
                  <a:pt x="882253" y="372293"/>
                  <a:pt x="876970" y="366601"/>
                  <a:pt x="873695" y="359978"/>
                </a:cubicBezTo>
                <a:cubicBezTo>
                  <a:pt x="870421" y="353355"/>
                  <a:pt x="868784" y="346174"/>
                  <a:pt x="868784" y="338435"/>
                </a:cubicBezTo>
                <a:cubicBezTo>
                  <a:pt x="868784" y="333524"/>
                  <a:pt x="869380" y="328761"/>
                  <a:pt x="870570" y="324148"/>
                </a:cubicBezTo>
                <a:cubicBezTo>
                  <a:pt x="871761" y="319534"/>
                  <a:pt x="873584" y="315143"/>
                  <a:pt x="876039" y="310976"/>
                </a:cubicBezTo>
                <a:cubicBezTo>
                  <a:pt x="878495" y="306809"/>
                  <a:pt x="881546" y="302828"/>
                  <a:pt x="885192" y="299033"/>
                </a:cubicBezTo>
                <a:cubicBezTo>
                  <a:pt x="888839" y="295238"/>
                  <a:pt x="893043" y="291480"/>
                  <a:pt x="897806" y="287759"/>
                </a:cubicBezTo>
                <a:cubicBezTo>
                  <a:pt x="890513" y="284038"/>
                  <a:pt x="885118" y="279350"/>
                  <a:pt x="881621" y="273695"/>
                </a:cubicBezTo>
                <a:cubicBezTo>
                  <a:pt x="878123" y="268039"/>
                  <a:pt x="876374" y="261937"/>
                  <a:pt x="876374" y="255389"/>
                </a:cubicBezTo>
                <a:cubicBezTo>
                  <a:pt x="876374" y="246310"/>
                  <a:pt x="878235" y="238199"/>
                  <a:pt x="881956" y="231056"/>
                </a:cubicBezTo>
                <a:cubicBezTo>
                  <a:pt x="885676" y="223912"/>
                  <a:pt x="890290" y="217512"/>
                  <a:pt x="895797" y="211857"/>
                </a:cubicBezTo>
                <a:cubicBezTo>
                  <a:pt x="891183" y="206350"/>
                  <a:pt x="887537" y="200136"/>
                  <a:pt x="884858" y="193216"/>
                </a:cubicBezTo>
                <a:cubicBezTo>
                  <a:pt x="882179" y="186295"/>
                  <a:pt x="880839" y="177924"/>
                  <a:pt x="880839" y="168101"/>
                </a:cubicBezTo>
                <a:cubicBezTo>
                  <a:pt x="880839" y="156641"/>
                  <a:pt x="882774" y="146372"/>
                  <a:pt x="886643" y="137294"/>
                </a:cubicBezTo>
                <a:cubicBezTo>
                  <a:pt x="890513" y="128215"/>
                  <a:pt x="895871" y="120551"/>
                  <a:pt x="902717" y="114300"/>
                </a:cubicBezTo>
                <a:cubicBezTo>
                  <a:pt x="909563" y="108049"/>
                  <a:pt x="917786" y="103249"/>
                  <a:pt x="927385" y="99901"/>
                </a:cubicBezTo>
                <a:cubicBezTo>
                  <a:pt x="936985" y="96552"/>
                  <a:pt x="947440" y="94878"/>
                  <a:pt x="958751" y="94878"/>
                </a:cubicBezTo>
                <a:close/>
                <a:moveTo>
                  <a:pt x="8505080" y="94655"/>
                </a:moveTo>
                <a:cubicBezTo>
                  <a:pt x="8511480" y="94655"/>
                  <a:pt x="8517693" y="95250"/>
                  <a:pt x="8523721" y="96440"/>
                </a:cubicBezTo>
                <a:cubicBezTo>
                  <a:pt x="8529749" y="97631"/>
                  <a:pt x="8535292" y="99194"/>
                  <a:pt x="8540353" y="101129"/>
                </a:cubicBezTo>
                <a:cubicBezTo>
                  <a:pt x="8545413" y="103063"/>
                  <a:pt x="8549915" y="105296"/>
                  <a:pt x="8553859" y="107826"/>
                </a:cubicBezTo>
                <a:cubicBezTo>
                  <a:pt x="8557803" y="110356"/>
                  <a:pt x="8560668" y="112514"/>
                  <a:pt x="8562454" y="114300"/>
                </a:cubicBezTo>
                <a:cubicBezTo>
                  <a:pt x="8564239" y="116086"/>
                  <a:pt x="8565467" y="117500"/>
                  <a:pt x="8566137" y="118541"/>
                </a:cubicBezTo>
                <a:cubicBezTo>
                  <a:pt x="8566807" y="119583"/>
                  <a:pt x="8567365" y="120811"/>
                  <a:pt x="8567811" y="122225"/>
                </a:cubicBezTo>
                <a:cubicBezTo>
                  <a:pt x="8568258" y="123639"/>
                  <a:pt x="8568555" y="125239"/>
                  <a:pt x="8568704" y="127025"/>
                </a:cubicBezTo>
                <a:cubicBezTo>
                  <a:pt x="8568853" y="128811"/>
                  <a:pt x="8568928" y="131043"/>
                  <a:pt x="8568928" y="133722"/>
                </a:cubicBezTo>
                <a:cubicBezTo>
                  <a:pt x="8568928" y="139526"/>
                  <a:pt x="8568258" y="143582"/>
                  <a:pt x="8566918" y="145889"/>
                </a:cubicBezTo>
                <a:cubicBezTo>
                  <a:pt x="8565579" y="148195"/>
                  <a:pt x="8563942" y="149349"/>
                  <a:pt x="8562007" y="149349"/>
                </a:cubicBezTo>
                <a:cubicBezTo>
                  <a:pt x="8559775" y="149349"/>
                  <a:pt x="8557207" y="148121"/>
                  <a:pt x="8554305" y="145665"/>
                </a:cubicBezTo>
                <a:cubicBezTo>
                  <a:pt x="8551403" y="143210"/>
                  <a:pt x="8547720" y="140494"/>
                  <a:pt x="8543255" y="137517"/>
                </a:cubicBezTo>
                <a:cubicBezTo>
                  <a:pt x="8538790" y="134540"/>
                  <a:pt x="8533395" y="131824"/>
                  <a:pt x="8527070" y="129369"/>
                </a:cubicBezTo>
                <a:cubicBezTo>
                  <a:pt x="8520744" y="126913"/>
                  <a:pt x="8513266" y="125685"/>
                  <a:pt x="8504634" y="125685"/>
                </a:cubicBezTo>
                <a:cubicBezTo>
                  <a:pt x="8486923" y="125685"/>
                  <a:pt x="8473343" y="132494"/>
                  <a:pt x="8463892" y="146112"/>
                </a:cubicBezTo>
                <a:cubicBezTo>
                  <a:pt x="8454442" y="159730"/>
                  <a:pt x="8449716" y="179487"/>
                  <a:pt x="8449716" y="205383"/>
                </a:cubicBezTo>
                <a:cubicBezTo>
                  <a:pt x="8449716" y="218331"/>
                  <a:pt x="8450944" y="229679"/>
                  <a:pt x="8453400" y="239427"/>
                </a:cubicBezTo>
                <a:cubicBezTo>
                  <a:pt x="8455855" y="249175"/>
                  <a:pt x="8459464" y="257324"/>
                  <a:pt x="8464227" y="263872"/>
                </a:cubicBezTo>
                <a:cubicBezTo>
                  <a:pt x="8468989" y="270421"/>
                  <a:pt x="8474831" y="275295"/>
                  <a:pt x="8481751" y="278494"/>
                </a:cubicBezTo>
                <a:cubicBezTo>
                  <a:pt x="8488672" y="281694"/>
                  <a:pt x="8496597" y="283294"/>
                  <a:pt x="8505527" y="283294"/>
                </a:cubicBezTo>
                <a:cubicBezTo>
                  <a:pt x="8514010" y="283294"/>
                  <a:pt x="8521451" y="281955"/>
                  <a:pt x="8527851" y="279276"/>
                </a:cubicBezTo>
                <a:cubicBezTo>
                  <a:pt x="8534251" y="276597"/>
                  <a:pt x="8539794" y="273658"/>
                  <a:pt x="8544483" y="270458"/>
                </a:cubicBezTo>
                <a:cubicBezTo>
                  <a:pt x="8549171" y="267258"/>
                  <a:pt x="8553115" y="264356"/>
                  <a:pt x="8556314" y="261751"/>
                </a:cubicBezTo>
                <a:cubicBezTo>
                  <a:pt x="8559514" y="259147"/>
                  <a:pt x="8562007" y="257845"/>
                  <a:pt x="8563793" y="257845"/>
                </a:cubicBezTo>
                <a:cubicBezTo>
                  <a:pt x="8564835" y="257845"/>
                  <a:pt x="8565728" y="258142"/>
                  <a:pt x="8566472" y="258738"/>
                </a:cubicBezTo>
                <a:cubicBezTo>
                  <a:pt x="8567216" y="259333"/>
                  <a:pt x="8567849" y="260337"/>
                  <a:pt x="8568369" y="261751"/>
                </a:cubicBezTo>
                <a:cubicBezTo>
                  <a:pt x="8568890" y="263165"/>
                  <a:pt x="8569262" y="264951"/>
                  <a:pt x="8569486" y="267109"/>
                </a:cubicBezTo>
                <a:cubicBezTo>
                  <a:pt x="8569709" y="269267"/>
                  <a:pt x="8569821" y="271834"/>
                  <a:pt x="8569821" y="274811"/>
                </a:cubicBezTo>
                <a:cubicBezTo>
                  <a:pt x="8569821" y="277341"/>
                  <a:pt x="8569746" y="279536"/>
                  <a:pt x="8569597" y="281397"/>
                </a:cubicBezTo>
                <a:cubicBezTo>
                  <a:pt x="8569448" y="283257"/>
                  <a:pt x="8569188" y="284820"/>
                  <a:pt x="8568816" y="286085"/>
                </a:cubicBezTo>
                <a:cubicBezTo>
                  <a:pt x="8568444" y="287350"/>
                  <a:pt x="8567997" y="288466"/>
                  <a:pt x="8567476" y="289433"/>
                </a:cubicBezTo>
                <a:cubicBezTo>
                  <a:pt x="8566956" y="290401"/>
                  <a:pt x="8565765" y="291815"/>
                  <a:pt x="8563905" y="293675"/>
                </a:cubicBezTo>
                <a:cubicBezTo>
                  <a:pt x="8562044" y="295535"/>
                  <a:pt x="8558882" y="297842"/>
                  <a:pt x="8554417" y="300595"/>
                </a:cubicBezTo>
                <a:cubicBezTo>
                  <a:pt x="8549952" y="303349"/>
                  <a:pt x="8544929" y="305804"/>
                  <a:pt x="8539348" y="307962"/>
                </a:cubicBezTo>
                <a:cubicBezTo>
                  <a:pt x="8533767" y="310120"/>
                  <a:pt x="8527702" y="311869"/>
                  <a:pt x="8521154" y="313209"/>
                </a:cubicBezTo>
                <a:cubicBezTo>
                  <a:pt x="8514605" y="314548"/>
                  <a:pt x="8507834" y="315218"/>
                  <a:pt x="8500839" y="315218"/>
                </a:cubicBezTo>
                <a:cubicBezTo>
                  <a:pt x="8486402" y="315218"/>
                  <a:pt x="8473603" y="312837"/>
                  <a:pt x="8462441" y="308074"/>
                </a:cubicBezTo>
                <a:cubicBezTo>
                  <a:pt x="8451279" y="303312"/>
                  <a:pt x="8441940" y="296354"/>
                  <a:pt x="8434424" y="287201"/>
                </a:cubicBezTo>
                <a:cubicBezTo>
                  <a:pt x="8426908" y="278048"/>
                  <a:pt x="8421178" y="266811"/>
                  <a:pt x="8417234" y="253491"/>
                </a:cubicBezTo>
                <a:cubicBezTo>
                  <a:pt x="8413291" y="240171"/>
                  <a:pt x="8411319" y="224805"/>
                  <a:pt x="8411319" y="207392"/>
                </a:cubicBezTo>
                <a:cubicBezTo>
                  <a:pt x="8411319" y="187598"/>
                  <a:pt x="8413737" y="170594"/>
                  <a:pt x="8418574" y="156381"/>
                </a:cubicBezTo>
                <a:cubicBezTo>
                  <a:pt x="8423411" y="142168"/>
                  <a:pt x="8430034" y="130522"/>
                  <a:pt x="8438442" y="121444"/>
                </a:cubicBezTo>
                <a:cubicBezTo>
                  <a:pt x="8446851" y="112365"/>
                  <a:pt x="8456748" y="105631"/>
                  <a:pt x="8468134" y="101240"/>
                </a:cubicBezTo>
                <a:cubicBezTo>
                  <a:pt x="8479519" y="96850"/>
                  <a:pt x="8491835" y="94655"/>
                  <a:pt x="8505080" y="94655"/>
                </a:cubicBezTo>
                <a:close/>
                <a:moveTo>
                  <a:pt x="8057406" y="94655"/>
                </a:moveTo>
                <a:cubicBezTo>
                  <a:pt x="8063805" y="94655"/>
                  <a:pt x="8070018" y="95250"/>
                  <a:pt x="8076046" y="96440"/>
                </a:cubicBezTo>
                <a:cubicBezTo>
                  <a:pt x="8082074" y="97631"/>
                  <a:pt x="8087618" y="99194"/>
                  <a:pt x="8092678" y="101129"/>
                </a:cubicBezTo>
                <a:cubicBezTo>
                  <a:pt x="8097738" y="103063"/>
                  <a:pt x="8102240" y="105296"/>
                  <a:pt x="8106184" y="107826"/>
                </a:cubicBezTo>
                <a:cubicBezTo>
                  <a:pt x="8110128" y="110356"/>
                  <a:pt x="8112992" y="112514"/>
                  <a:pt x="8114778" y="114300"/>
                </a:cubicBezTo>
                <a:cubicBezTo>
                  <a:pt x="8116564" y="116086"/>
                  <a:pt x="8117792" y="117500"/>
                  <a:pt x="8118462" y="118541"/>
                </a:cubicBezTo>
                <a:cubicBezTo>
                  <a:pt x="8119132" y="119583"/>
                  <a:pt x="8119690" y="120811"/>
                  <a:pt x="8120136" y="122225"/>
                </a:cubicBezTo>
                <a:cubicBezTo>
                  <a:pt x="8120583" y="123639"/>
                  <a:pt x="8120880" y="125239"/>
                  <a:pt x="8121030" y="127025"/>
                </a:cubicBezTo>
                <a:cubicBezTo>
                  <a:pt x="8121178" y="128811"/>
                  <a:pt x="8121252" y="131043"/>
                  <a:pt x="8121252" y="133722"/>
                </a:cubicBezTo>
                <a:cubicBezTo>
                  <a:pt x="8121252" y="139526"/>
                  <a:pt x="8120583" y="143582"/>
                  <a:pt x="8119244" y="145889"/>
                </a:cubicBezTo>
                <a:cubicBezTo>
                  <a:pt x="8117904" y="148195"/>
                  <a:pt x="8116267" y="149349"/>
                  <a:pt x="8114332" y="149349"/>
                </a:cubicBezTo>
                <a:cubicBezTo>
                  <a:pt x="8112100" y="149349"/>
                  <a:pt x="8109532" y="148121"/>
                  <a:pt x="8106630" y="145665"/>
                </a:cubicBezTo>
                <a:cubicBezTo>
                  <a:pt x="8103728" y="143210"/>
                  <a:pt x="8100044" y="140494"/>
                  <a:pt x="8095580" y="137517"/>
                </a:cubicBezTo>
                <a:cubicBezTo>
                  <a:pt x="8091115" y="134540"/>
                  <a:pt x="8085720" y="131824"/>
                  <a:pt x="8079394" y="129369"/>
                </a:cubicBezTo>
                <a:cubicBezTo>
                  <a:pt x="8073070" y="126913"/>
                  <a:pt x="8065591" y="125685"/>
                  <a:pt x="8056959" y="125685"/>
                </a:cubicBezTo>
                <a:cubicBezTo>
                  <a:pt x="8039248" y="125685"/>
                  <a:pt x="8025668" y="132494"/>
                  <a:pt x="8016217" y="146112"/>
                </a:cubicBezTo>
                <a:cubicBezTo>
                  <a:pt x="8006766" y="159730"/>
                  <a:pt x="8002041" y="179487"/>
                  <a:pt x="8002041" y="205383"/>
                </a:cubicBezTo>
                <a:cubicBezTo>
                  <a:pt x="8002041" y="218331"/>
                  <a:pt x="8003269" y="229679"/>
                  <a:pt x="8005724" y="239427"/>
                </a:cubicBezTo>
                <a:cubicBezTo>
                  <a:pt x="8008180" y="249175"/>
                  <a:pt x="8011790" y="257324"/>
                  <a:pt x="8016552" y="263872"/>
                </a:cubicBezTo>
                <a:cubicBezTo>
                  <a:pt x="8021314" y="270421"/>
                  <a:pt x="8027156" y="275295"/>
                  <a:pt x="8034076" y="278494"/>
                </a:cubicBezTo>
                <a:cubicBezTo>
                  <a:pt x="8040997" y="281694"/>
                  <a:pt x="8048922" y="283294"/>
                  <a:pt x="8057852" y="283294"/>
                </a:cubicBezTo>
                <a:cubicBezTo>
                  <a:pt x="8066335" y="283294"/>
                  <a:pt x="8073776" y="281955"/>
                  <a:pt x="8080176" y="279276"/>
                </a:cubicBezTo>
                <a:cubicBezTo>
                  <a:pt x="8086576" y="276597"/>
                  <a:pt x="8092120" y="273658"/>
                  <a:pt x="8096808" y="270458"/>
                </a:cubicBezTo>
                <a:cubicBezTo>
                  <a:pt x="8101496" y="267258"/>
                  <a:pt x="8105440" y="264356"/>
                  <a:pt x="8108640" y="261751"/>
                </a:cubicBezTo>
                <a:cubicBezTo>
                  <a:pt x="8111839" y="259147"/>
                  <a:pt x="8114332" y="257845"/>
                  <a:pt x="8116118" y="257845"/>
                </a:cubicBezTo>
                <a:cubicBezTo>
                  <a:pt x="8117160" y="257845"/>
                  <a:pt x="8118052" y="258142"/>
                  <a:pt x="8118797" y="258738"/>
                </a:cubicBezTo>
                <a:cubicBezTo>
                  <a:pt x="8119541" y="259333"/>
                  <a:pt x="8120174" y="260337"/>
                  <a:pt x="8120694" y="261751"/>
                </a:cubicBezTo>
                <a:cubicBezTo>
                  <a:pt x="8121216" y="263165"/>
                  <a:pt x="8121588" y="264951"/>
                  <a:pt x="8121810" y="267109"/>
                </a:cubicBezTo>
                <a:cubicBezTo>
                  <a:pt x="8122034" y="269267"/>
                  <a:pt x="8122146" y="271834"/>
                  <a:pt x="8122146" y="274811"/>
                </a:cubicBezTo>
                <a:cubicBezTo>
                  <a:pt x="8122146" y="277341"/>
                  <a:pt x="8122071" y="279536"/>
                  <a:pt x="8121922" y="281397"/>
                </a:cubicBezTo>
                <a:cubicBezTo>
                  <a:pt x="8121774" y="283257"/>
                  <a:pt x="8121513" y="284820"/>
                  <a:pt x="8121141" y="286085"/>
                </a:cubicBezTo>
                <a:cubicBezTo>
                  <a:pt x="8120769" y="287350"/>
                  <a:pt x="8120322" y="288466"/>
                  <a:pt x="8119802" y="289433"/>
                </a:cubicBezTo>
                <a:cubicBezTo>
                  <a:pt x="8119280" y="290401"/>
                  <a:pt x="8118090" y="291815"/>
                  <a:pt x="8116230" y="293675"/>
                </a:cubicBezTo>
                <a:cubicBezTo>
                  <a:pt x="8114369" y="295535"/>
                  <a:pt x="8111206" y="297842"/>
                  <a:pt x="8106742" y="300595"/>
                </a:cubicBezTo>
                <a:cubicBezTo>
                  <a:pt x="8102277" y="303349"/>
                  <a:pt x="8097254" y="305804"/>
                  <a:pt x="8091673" y="307962"/>
                </a:cubicBezTo>
                <a:cubicBezTo>
                  <a:pt x="8086092" y="310120"/>
                  <a:pt x="8080027" y="311869"/>
                  <a:pt x="8073478" y="313209"/>
                </a:cubicBezTo>
                <a:cubicBezTo>
                  <a:pt x="8066930" y="314548"/>
                  <a:pt x="8060158" y="315218"/>
                  <a:pt x="8053164" y="315218"/>
                </a:cubicBezTo>
                <a:cubicBezTo>
                  <a:pt x="8038728" y="315218"/>
                  <a:pt x="8025928" y="312837"/>
                  <a:pt x="8014766" y="308074"/>
                </a:cubicBezTo>
                <a:cubicBezTo>
                  <a:pt x="8003604" y="303312"/>
                  <a:pt x="7994265" y="296354"/>
                  <a:pt x="7986749" y="287201"/>
                </a:cubicBezTo>
                <a:cubicBezTo>
                  <a:pt x="7979234" y="278048"/>
                  <a:pt x="7973504" y="266811"/>
                  <a:pt x="7969560" y="253491"/>
                </a:cubicBezTo>
                <a:cubicBezTo>
                  <a:pt x="7965616" y="240171"/>
                  <a:pt x="7963644" y="224805"/>
                  <a:pt x="7963644" y="207392"/>
                </a:cubicBezTo>
                <a:cubicBezTo>
                  <a:pt x="7963644" y="187598"/>
                  <a:pt x="7966062" y="170594"/>
                  <a:pt x="7970899" y="156381"/>
                </a:cubicBezTo>
                <a:cubicBezTo>
                  <a:pt x="7975736" y="142168"/>
                  <a:pt x="7982358" y="130522"/>
                  <a:pt x="7990768" y="121444"/>
                </a:cubicBezTo>
                <a:cubicBezTo>
                  <a:pt x="7999176" y="112365"/>
                  <a:pt x="8009074" y="105631"/>
                  <a:pt x="8020458" y="101240"/>
                </a:cubicBezTo>
                <a:cubicBezTo>
                  <a:pt x="8031844" y="96850"/>
                  <a:pt x="8044160" y="94655"/>
                  <a:pt x="8057406" y="94655"/>
                </a:cubicBezTo>
                <a:close/>
                <a:moveTo>
                  <a:pt x="4628406" y="94655"/>
                </a:moveTo>
                <a:cubicBezTo>
                  <a:pt x="4634805" y="94655"/>
                  <a:pt x="4641019" y="95250"/>
                  <a:pt x="4647047" y="96440"/>
                </a:cubicBezTo>
                <a:cubicBezTo>
                  <a:pt x="4653074" y="97631"/>
                  <a:pt x="4658618" y="99194"/>
                  <a:pt x="4663678" y="101129"/>
                </a:cubicBezTo>
                <a:cubicBezTo>
                  <a:pt x="4668738" y="103063"/>
                  <a:pt x="4673240" y="105296"/>
                  <a:pt x="4677184" y="107826"/>
                </a:cubicBezTo>
                <a:cubicBezTo>
                  <a:pt x="4681128" y="110356"/>
                  <a:pt x="4683993" y="112514"/>
                  <a:pt x="4685779" y="114300"/>
                </a:cubicBezTo>
                <a:cubicBezTo>
                  <a:pt x="4687565" y="116086"/>
                  <a:pt x="4688793" y="117500"/>
                  <a:pt x="4689463" y="118541"/>
                </a:cubicBezTo>
                <a:cubicBezTo>
                  <a:pt x="4690132" y="119583"/>
                  <a:pt x="4690690" y="120811"/>
                  <a:pt x="4691137" y="122225"/>
                </a:cubicBezTo>
                <a:cubicBezTo>
                  <a:pt x="4691583" y="123639"/>
                  <a:pt x="4691881" y="125239"/>
                  <a:pt x="4692030" y="127025"/>
                </a:cubicBezTo>
                <a:cubicBezTo>
                  <a:pt x="4692179" y="128811"/>
                  <a:pt x="4692253" y="131043"/>
                  <a:pt x="4692253" y="133722"/>
                </a:cubicBezTo>
                <a:cubicBezTo>
                  <a:pt x="4692253" y="139526"/>
                  <a:pt x="4691583" y="143582"/>
                  <a:pt x="4690244" y="145889"/>
                </a:cubicBezTo>
                <a:cubicBezTo>
                  <a:pt x="4688904" y="148195"/>
                  <a:pt x="4687267" y="149349"/>
                  <a:pt x="4685333" y="149349"/>
                </a:cubicBezTo>
                <a:cubicBezTo>
                  <a:pt x="4683100" y="149349"/>
                  <a:pt x="4680533" y="148121"/>
                  <a:pt x="4677631" y="145665"/>
                </a:cubicBezTo>
                <a:cubicBezTo>
                  <a:pt x="4674729" y="143210"/>
                  <a:pt x="4671045" y="140494"/>
                  <a:pt x="4666580" y="137517"/>
                </a:cubicBezTo>
                <a:cubicBezTo>
                  <a:pt x="4662115" y="134540"/>
                  <a:pt x="4656720" y="131824"/>
                  <a:pt x="4650395" y="129369"/>
                </a:cubicBezTo>
                <a:cubicBezTo>
                  <a:pt x="4644070" y="126913"/>
                  <a:pt x="4636591" y="125685"/>
                  <a:pt x="4627959" y="125685"/>
                </a:cubicBezTo>
                <a:cubicBezTo>
                  <a:pt x="4610249" y="125685"/>
                  <a:pt x="4596668" y="132494"/>
                  <a:pt x="4587218" y="146112"/>
                </a:cubicBezTo>
                <a:cubicBezTo>
                  <a:pt x="4577767" y="159730"/>
                  <a:pt x="4573042" y="179487"/>
                  <a:pt x="4573042" y="205383"/>
                </a:cubicBezTo>
                <a:cubicBezTo>
                  <a:pt x="4573042" y="218331"/>
                  <a:pt x="4574270" y="229679"/>
                  <a:pt x="4576725" y="239427"/>
                </a:cubicBezTo>
                <a:cubicBezTo>
                  <a:pt x="4579181" y="249175"/>
                  <a:pt x="4582790" y="257324"/>
                  <a:pt x="4587553" y="263872"/>
                </a:cubicBezTo>
                <a:cubicBezTo>
                  <a:pt x="4592315" y="270421"/>
                  <a:pt x="4598157" y="275295"/>
                  <a:pt x="4605077" y="278494"/>
                </a:cubicBezTo>
                <a:cubicBezTo>
                  <a:pt x="4611998" y="281694"/>
                  <a:pt x="4619923" y="283294"/>
                  <a:pt x="4628852" y="283294"/>
                </a:cubicBezTo>
                <a:cubicBezTo>
                  <a:pt x="4637336" y="283294"/>
                  <a:pt x="4644777" y="281955"/>
                  <a:pt x="4651177" y="279276"/>
                </a:cubicBezTo>
                <a:cubicBezTo>
                  <a:pt x="4657576" y="276597"/>
                  <a:pt x="4663120" y="273658"/>
                  <a:pt x="4667808" y="270458"/>
                </a:cubicBezTo>
                <a:cubicBezTo>
                  <a:pt x="4672496" y="267258"/>
                  <a:pt x="4676440" y="264356"/>
                  <a:pt x="4679640" y="261751"/>
                </a:cubicBezTo>
                <a:cubicBezTo>
                  <a:pt x="4682840" y="259147"/>
                  <a:pt x="4685333" y="257845"/>
                  <a:pt x="4687119" y="257845"/>
                </a:cubicBezTo>
                <a:cubicBezTo>
                  <a:pt x="4688160" y="257845"/>
                  <a:pt x="4689053" y="258142"/>
                  <a:pt x="4689797" y="258738"/>
                </a:cubicBezTo>
                <a:cubicBezTo>
                  <a:pt x="4690542" y="259333"/>
                  <a:pt x="4691174" y="260337"/>
                  <a:pt x="4691695" y="261751"/>
                </a:cubicBezTo>
                <a:cubicBezTo>
                  <a:pt x="4692216" y="263165"/>
                  <a:pt x="4692588" y="264951"/>
                  <a:pt x="4692811" y="267109"/>
                </a:cubicBezTo>
                <a:cubicBezTo>
                  <a:pt x="4693034" y="269267"/>
                  <a:pt x="4693146" y="271834"/>
                  <a:pt x="4693146" y="274811"/>
                </a:cubicBezTo>
                <a:cubicBezTo>
                  <a:pt x="4693146" y="277341"/>
                  <a:pt x="4693072" y="279536"/>
                  <a:pt x="4692923" y="281397"/>
                </a:cubicBezTo>
                <a:cubicBezTo>
                  <a:pt x="4692774" y="283257"/>
                  <a:pt x="4692514" y="284820"/>
                  <a:pt x="4692141" y="286085"/>
                </a:cubicBezTo>
                <a:cubicBezTo>
                  <a:pt x="4691769" y="287350"/>
                  <a:pt x="4691323" y="288466"/>
                  <a:pt x="4690802" y="289433"/>
                </a:cubicBezTo>
                <a:cubicBezTo>
                  <a:pt x="4690281" y="290401"/>
                  <a:pt x="4689090" y="291815"/>
                  <a:pt x="4687230" y="293675"/>
                </a:cubicBezTo>
                <a:cubicBezTo>
                  <a:pt x="4685370" y="295535"/>
                  <a:pt x="4682207" y="297842"/>
                  <a:pt x="4677742" y="300595"/>
                </a:cubicBezTo>
                <a:cubicBezTo>
                  <a:pt x="4673278" y="303349"/>
                  <a:pt x="4668255" y="305804"/>
                  <a:pt x="4662673" y="307962"/>
                </a:cubicBezTo>
                <a:cubicBezTo>
                  <a:pt x="4657092" y="310120"/>
                  <a:pt x="4651028" y="311869"/>
                  <a:pt x="4644479" y="313209"/>
                </a:cubicBezTo>
                <a:cubicBezTo>
                  <a:pt x="4637931" y="314548"/>
                  <a:pt x="4631159" y="315218"/>
                  <a:pt x="4624164" y="315218"/>
                </a:cubicBezTo>
                <a:cubicBezTo>
                  <a:pt x="4609728" y="315218"/>
                  <a:pt x="4596929" y="312837"/>
                  <a:pt x="4585767" y="308074"/>
                </a:cubicBezTo>
                <a:cubicBezTo>
                  <a:pt x="4574604" y="303312"/>
                  <a:pt x="4565265" y="296354"/>
                  <a:pt x="4557750" y="287201"/>
                </a:cubicBezTo>
                <a:cubicBezTo>
                  <a:pt x="4550234" y="278048"/>
                  <a:pt x="4544504" y="266811"/>
                  <a:pt x="4540560" y="253491"/>
                </a:cubicBezTo>
                <a:cubicBezTo>
                  <a:pt x="4536616" y="240171"/>
                  <a:pt x="4534644" y="224805"/>
                  <a:pt x="4534644" y="207392"/>
                </a:cubicBezTo>
                <a:cubicBezTo>
                  <a:pt x="4534644" y="187598"/>
                  <a:pt x="4537063" y="170594"/>
                  <a:pt x="4541899" y="156381"/>
                </a:cubicBezTo>
                <a:cubicBezTo>
                  <a:pt x="4546736" y="142168"/>
                  <a:pt x="4553359" y="130522"/>
                  <a:pt x="4561768" y="121444"/>
                </a:cubicBezTo>
                <a:cubicBezTo>
                  <a:pt x="4570177" y="112365"/>
                  <a:pt x="4580074" y="105631"/>
                  <a:pt x="4591459" y="101240"/>
                </a:cubicBezTo>
                <a:cubicBezTo>
                  <a:pt x="4602845" y="96850"/>
                  <a:pt x="4615160" y="94655"/>
                  <a:pt x="4628406" y="94655"/>
                </a:cubicBezTo>
                <a:close/>
                <a:moveTo>
                  <a:pt x="542181" y="94655"/>
                </a:moveTo>
                <a:cubicBezTo>
                  <a:pt x="548580" y="94655"/>
                  <a:pt x="554794" y="95250"/>
                  <a:pt x="560821" y="96440"/>
                </a:cubicBezTo>
                <a:cubicBezTo>
                  <a:pt x="566849" y="97631"/>
                  <a:pt x="572393" y="99194"/>
                  <a:pt x="577453" y="101129"/>
                </a:cubicBezTo>
                <a:cubicBezTo>
                  <a:pt x="582513" y="103063"/>
                  <a:pt x="587015" y="105296"/>
                  <a:pt x="590959" y="107826"/>
                </a:cubicBezTo>
                <a:cubicBezTo>
                  <a:pt x="594903" y="110356"/>
                  <a:pt x="597768" y="112514"/>
                  <a:pt x="599554" y="114300"/>
                </a:cubicBezTo>
                <a:cubicBezTo>
                  <a:pt x="601340" y="116086"/>
                  <a:pt x="602568" y="117500"/>
                  <a:pt x="603238" y="118541"/>
                </a:cubicBezTo>
                <a:cubicBezTo>
                  <a:pt x="603908" y="119583"/>
                  <a:pt x="604465" y="120811"/>
                  <a:pt x="604912" y="122225"/>
                </a:cubicBezTo>
                <a:cubicBezTo>
                  <a:pt x="605358" y="123639"/>
                  <a:pt x="605656" y="125239"/>
                  <a:pt x="605805" y="127025"/>
                </a:cubicBezTo>
                <a:cubicBezTo>
                  <a:pt x="605954" y="128811"/>
                  <a:pt x="606028" y="131043"/>
                  <a:pt x="606028" y="133722"/>
                </a:cubicBezTo>
                <a:cubicBezTo>
                  <a:pt x="606028" y="139526"/>
                  <a:pt x="605358" y="143582"/>
                  <a:pt x="604019" y="145889"/>
                </a:cubicBezTo>
                <a:cubicBezTo>
                  <a:pt x="602680" y="148195"/>
                  <a:pt x="601042" y="149349"/>
                  <a:pt x="599108" y="149349"/>
                </a:cubicBezTo>
                <a:cubicBezTo>
                  <a:pt x="596875" y="149349"/>
                  <a:pt x="594308" y="148121"/>
                  <a:pt x="591406" y="145665"/>
                </a:cubicBezTo>
                <a:cubicBezTo>
                  <a:pt x="588504" y="143210"/>
                  <a:pt x="584820" y="140494"/>
                  <a:pt x="580355" y="137517"/>
                </a:cubicBezTo>
                <a:cubicBezTo>
                  <a:pt x="575891" y="134540"/>
                  <a:pt x="570495" y="131824"/>
                  <a:pt x="564170" y="129369"/>
                </a:cubicBezTo>
                <a:cubicBezTo>
                  <a:pt x="557845" y="126913"/>
                  <a:pt x="550367" y="125685"/>
                  <a:pt x="541735" y="125685"/>
                </a:cubicBezTo>
                <a:cubicBezTo>
                  <a:pt x="524024" y="125685"/>
                  <a:pt x="510443" y="132494"/>
                  <a:pt x="500993" y="146112"/>
                </a:cubicBezTo>
                <a:cubicBezTo>
                  <a:pt x="491542" y="159730"/>
                  <a:pt x="486817" y="179487"/>
                  <a:pt x="486817" y="205383"/>
                </a:cubicBezTo>
                <a:cubicBezTo>
                  <a:pt x="486817" y="218331"/>
                  <a:pt x="488045" y="229679"/>
                  <a:pt x="490500" y="239427"/>
                </a:cubicBezTo>
                <a:cubicBezTo>
                  <a:pt x="492956" y="249175"/>
                  <a:pt x="496565" y="257324"/>
                  <a:pt x="501328" y="263872"/>
                </a:cubicBezTo>
                <a:cubicBezTo>
                  <a:pt x="506090" y="270421"/>
                  <a:pt x="511931" y="275295"/>
                  <a:pt x="518852" y="278494"/>
                </a:cubicBezTo>
                <a:cubicBezTo>
                  <a:pt x="525773" y="281694"/>
                  <a:pt x="533698" y="283294"/>
                  <a:pt x="542627" y="283294"/>
                </a:cubicBezTo>
                <a:cubicBezTo>
                  <a:pt x="551111" y="283294"/>
                  <a:pt x="558552" y="281955"/>
                  <a:pt x="564952" y="279276"/>
                </a:cubicBezTo>
                <a:cubicBezTo>
                  <a:pt x="571351" y="276597"/>
                  <a:pt x="576895" y="273658"/>
                  <a:pt x="581583" y="270458"/>
                </a:cubicBezTo>
                <a:cubicBezTo>
                  <a:pt x="586271" y="267258"/>
                  <a:pt x="590215" y="264356"/>
                  <a:pt x="593415" y="261751"/>
                </a:cubicBezTo>
                <a:cubicBezTo>
                  <a:pt x="596615" y="259147"/>
                  <a:pt x="599108" y="257845"/>
                  <a:pt x="600893" y="257845"/>
                </a:cubicBezTo>
                <a:cubicBezTo>
                  <a:pt x="601935" y="257845"/>
                  <a:pt x="602828" y="258142"/>
                  <a:pt x="603573" y="258738"/>
                </a:cubicBezTo>
                <a:cubicBezTo>
                  <a:pt x="604316" y="259333"/>
                  <a:pt x="604949" y="260337"/>
                  <a:pt x="605470" y="261751"/>
                </a:cubicBezTo>
                <a:cubicBezTo>
                  <a:pt x="605991" y="263165"/>
                  <a:pt x="606363" y="264951"/>
                  <a:pt x="606586" y="267109"/>
                </a:cubicBezTo>
                <a:cubicBezTo>
                  <a:pt x="606810" y="269267"/>
                  <a:pt x="606921" y="271834"/>
                  <a:pt x="606921" y="274811"/>
                </a:cubicBezTo>
                <a:cubicBezTo>
                  <a:pt x="606921" y="277341"/>
                  <a:pt x="606847" y="279536"/>
                  <a:pt x="606698" y="281397"/>
                </a:cubicBezTo>
                <a:cubicBezTo>
                  <a:pt x="606549" y="283257"/>
                  <a:pt x="606289" y="284820"/>
                  <a:pt x="605916" y="286085"/>
                </a:cubicBezTo>
                <a:cubicBezTo>
                  <a:pt x="605544" y="287350"/>
                  <a:pt x="605098" y="288466"/>
                  <a:pt x="604577" y="289433"/>
                </a:cubicBezTo>
                <a:cubicBezTo>
                  <a:pt x="604056" y="290401"/>
                  <a:pt x="602866" y="291815"/>
                  <a:pt x="601005" y="293675"/>
                </a:cubicBezTo>
                <a:cubicBezTo>
                  <a:pt x="599145" y="295535"/>
                  <a:pt x="595982" y="297842"/>
                  <a:pt x="591517" y="300595"/>
                </a:cubicBezTo>
                <a:cubicBezTo>
                  <a:pt x="587053" y="303349"/>
                  <a:pt x="582030" y="305804"/>
                  <a:pt x="576448" y="307962"/>
                </a:cubicBezTo>
                <a:cubicBezTo>
                  <a:pt x="570867" y="310120"/>
                  <a:pt x="564803" y="311869"/>
                  <a:pt x="558254" y="313209"/>
                </a:cubicBezTo>
                <a:cubicBezTo>
                  <a:pt x="551706" y="314548"/>
                  <a:pt x="544934" y="315218"/>
                  <a:pt x="537939" y="315218"/>
                </a:cubicBezTo>
                <a:cubicBezTo>
                  <a:pt x="523503" y="315218"/>
                  <a:pt x="510704" y="312837"/>
                  <a:pt x="499542" y="308074"/>
                </a:cubicBezTo>
                <a:cubicBezTo>
                  <a:pt x="488380" y="303312"/>
                  <a:pt x="479040" y="296354"/>
                  <a:pt x="471525" y="287201"/>
                </a:cubicBezTo>
                <a:cubicBezTo>
                  <a:pt x="464009" y="278048"/>
                  <a:pt x="458279" y="266811"/>
                  <a:pt x="454335" y="253491"/>
                </a:cubicBezTo>
                <a:cubicBezTo>
                  <a:pt x="450391" y="240171"/>
                  <a:pt x="448419" y="224805"/>
                  <a:pt x="448419" y="207392"/>
                </a:cubicBezTo>
                <a:cubicBezTo>
                  <a:pt x="448419" y="187598"/>
                  <a:pt x="450838" y="170594"/>
                  <a:pt x="455674" y="156381"/>
                </a:cubicBezTo>
                <a:cubicBezTo>
                  <a:pt x="460512" y="142168"/>
                  <a:pt x="467134" y="130522"/>
                  <a:pt x="475543" y="121444"/>
                </a:cubicBezTo>
                <a:cubicBezTo>
                  <a:pt x="483952" y="112365"/>
                  <a:pt x="493849" y="105631"/>
                  <a:pt x="505234" y="101240"/>
                </a:cubicBezTo>
                <a:cubicBezTo>
                  <a:pt x="516620" y="96850"/>
                  <a:pt x="528935" y="94655"/>
                  <a:pt x="542181" y="94655"/>
                </a:cubicBezTo>
                <a:close/>
                <a:moveTo>
                  <a:pt x="8677944" y="94431"/>
                </a:moveTo>
                <a:cubicBezTo>
                  <a:pt x="8683302" y="94431"/>
                  <a:pt x="8688660" y="94878"/>
                  <a:pt x="8694018" y="95771"/>
                </a:cubicBezTo>
                <a:cubicBezTo>
                  <a:pt x="8699375" y="96664"/>
                  <a:pt x="8704212" y="97780"/>
                  <a:pt x="8708528" y="99119"/>
                </a:cubicBezTo>
                <a:cubicBezTo>
                  <a:pt x="8712844" y="100459"/>
                  <a:pt x="8716528" y="101910"/>
                  <a:pt x="8719579" y="103473"/>
                </a:cubicBezTo>
                <a:cubicBezTo>
                  <a:pt x="8722630" y="105035"/>
                  <a:pt x="8724937" y="106412"/>
                  <a:pt x="8726499" y="107603"/>
                </a:cubicBezTo>
                <a:cubicBezTo>
                  <a:pt x="8728062" y="108793"/>
                  <a:pt x="8729104" y="109835"/>
                  <a:pt x="8729625" y="110728"/>
                </a:cubicBezTo>
                <a:cubicBezTo>
                  <a:pt x="8730146" y="111621"/>
                  <a:pt x="8730518" y="112626"/>
                  <a:pt x="8730741" y="113742"/>
                </a:cubicBezTo>
                <a:cubicBezTo>
                  <a:pt x="8730964" y="114858"/>
                  <a:pt x="8731187" y="116235"/>
                  <a:pt x="8731411" y="117872"/>
                </a:cubicBezTo>
                <a:cubicBezTo>
                  <a:pt x="8731634" y="119509"/>
                  <a:pt x="8731746" y="121518"/>
                  <a:pt x="8731746" y="123899"/>
                </a:cubicBezTo>
                <a:cubicBezTo>
                  <a:pt x="8731746" y="126429"/>
                  <a:pt x="8731634" y="128625"/>
                  <a:pt x="8731411" y="130485"/>
                </a:cubicBezTo>
                <a:cubicBezTo>
                  <a:pt x="8731187" y="132345"/>
                  <a:pt x="8730815" y="133871"/>
                  <a:pt x="8730294" y="135061"/>
                </a:cubicBezTo>
                <a:cubicBezTo>
                  <a:pt x="8729774" y="136252"/>
                  <a:pt x="8729141" y="137108"/>
                  <a:pt x="8728397" y="137629"/>
                </a:cubicBezTo>
                <a:cubicBezTo>
                  <a:pt x="8727653" y="138150"/>
                  <a:pt x="8726834" y="138410"/>
                  <a:pt x="8725941" y="138410"/>
                </a:cubicBezTo>
                <a:cubicBezTo>
                  <a:pt x="8724602" y="138410"/>
                  <a:pt x="8722667" y="137591"/>
                  <a:pt x="8720137" y="135954"/>
                </a:cubicBezTo>
                <a:cubicBezTo>
                  <a:pt x="8717607" y="134317"/>
                  <a:pt x="8714333" y="132569"/>
                  <a:pt x="8710314" y="130708"/>
                </a:cubicBezTo>
                <a:cubicBezTo>
                  <a:pt x="8706296" y="128848"/>
                  <a:pt x="8701571" y="127099"/>
                  <a:pt x="8696138" y="125462"/>
                </a:cubicBezTo>
                <a:cubicBezTo>
                  <a:pt x="8690706" y="123825"/>
                  <a:pt x="8684493" y="123006"/>
                  <a:pt x="8677498" y="123006"/>
                </a:cubicBezTo>
                <a:cubicBezTo>
                  <a:pt x="8671247" y="123006"/>
                  <a:pt x="8665740" y="123713"/>
                  <a:pt x="8660978" y="125127"/>
                </a:cubicBezTo>
                <a:cubicBezTo>
                  <a:pt x="8656215" y="126541"/>
                  <a:pt x="8652309" y="128550"/>
                  <a:pt x="8649258" y="131155"/>
                </a:cubicBezTo>
                <a:cubicBezTo>
                  <a:pt x="8646207" y="133759"/>
                  <a:pt x="8643900" y="136847"/>
                  <a:pt x="8642337" y="140419"/>
                </a:cubicBezTo>
                <a:cubicBezTo>
                  <a:pt x="8640774" y="143991"/>
                  <a:pt x="8639993" y="147861"/>
                  <a:pt x="8639993" y="152028"/>
                </a:cubicBezTo>
                <a:cubicBezTo>
                  <a:pt x="8639993" y="157832"/>
                  <a:pt x="8641481" y="162706"/>
                  <a:pt x="8644458" y="166650"/>
                </a:cubicBezTo>
                <a:cubicBezTo>
                  <a:pt x="8647434" y="170594"/>
                  <a:pt x="8651304" y="174054"/>
                  <a:pt x="8656066" y="177031"/>
                </a:cubicBezTo>
                <a:cubicBezTo>
                  <a:pt x="8660829" y="180007"/>
                  <a:pt x="8666261" y="182686"/>
                  <a:pt x="8672363" y="185068"/>
                </a:cubicBezTo>
                <a:cubicBezTo>
                  <a:pt x="8678465" y="187449"/>
                  <a:pt x="8684679" y="189905"/>
                  <a:pt x="8691004" y="192435"/>
                </a:cubicBezTo>
                <a:cubicBezTo>
                  <a:pt x="8697329" y="194965"/>
                  <a:pt x="8703580" y="197792"/>
                  <a:pt x="8709756" y="200918"/>
                </a:cubicBezTo>
                <a:cubicBezTo>
                  <a:pt x="8715933" y="204043"/>
                  <a:pt x="8721402" y="207838"/>
                  <a:pt x="8726164" y="212303"/>
                </a:cubicBezTo>
                <a:cubicBezTo>
                  <a:pt x="8730927" y="216768"/>
                  <a:pt x="8734759" y="222126"/>
                  <a:pt x="8737661" y="228377"/>
                </a:cubicBezTo>
                <a:cubicBezTo>
                  <a:pt x="8740564" y="234627"/>
                  <a:pt x="8742015" y="242069"/>
                  <a:pt x="8742015" y="250701"/>
                </a:cubicBezTo>
                <a:cubicBezTo>
                  <a:pt x="8742015" y="260970"/>
                  <a:pt x="8740117" y="270123"/>
                  <a:pt x="8736322" y="278160"/>
                </a:cubicBezTo>
                <a:cubicBezTo>
                  <a:pt x="8732527" y="286196"/>
                  <a:pt x="8727132" y="292968"/>
                  <a:pt x="8720137" y="298475"/>
                </a:cubicBezTo>
                <a:cubicBezTo>
                  <a:pt x="8713142" y="303981"/>
                  <a:pt x="8704808" y="308148"/>
                  <a:pt x="8695134" y="310976"/>
                </a:cubicBezTo>
                <a:cubicBezTo>
                  <a:pt x="8685460" y="313804"/>
                  <a:pt x="8674819" y="315218"/>
                  <a:pt x="8663210" y="315218"/>
                </a:cubicBezTo>
                <a:cubicBezTo>
                  <a:pt x="8656066" y="315218"/>
                  <a:pt x="8649258" y="314660"/>
                  <a:pt x="8642784" y="313544"/>
                </a:cubicBezTo>
                <a:cubicBezTo>
                  <a:pt x="8636309" y="312427"/>
                  <a:pt x="8630505" y="311013"/>
                  <a:pt x="8625371" y="309302"/>
                </a:cubicBezTo>
                <a:cubicBezTo>
                  <a:pt x="8620236" y="307590"/>
                  <a:pt x="8615883" y="305804"/>
                  <a:pt x="8612311" y="303944"/>
                </a:cubicBezTo>
                <a:cubicBezTo>
                  <a:pt x="8608739" y="302084"/>
                  <a:pt x="8606135" y="300409"/>
                  <a:pt x="8604497" y="298921"/>
                </a:cubicBezTo>
                <a:cubicBezTo>
                  <a:pt x="8602860" y="297433"/>
                  <a:pt x="8601670" y="295349"/>
                  <a:pt x="8600926" y="292670"/>
                </a:cubicBezTo>
                <a:cubicBezTo>
                  <a:pt x="8600181" y="289991"/>
                  <a:pt x="8599809" y="286345"/>
                  <a:pt x="8599809" y="281732"/>
                </a:cubicBezTo>
                <a:cubicBezTo>
                  <a:pt x="8599809" y="278904"/>
                  <a:pt x="8599958" y="276523"/>
                  <a:pt x="8600256" y="274588"/>
                </a:cubicBezTo>
                <a:cubicBezTo>
                  <a:pt x="8600554" y="272653"/>
                  <a:pt x="8600926" y="271090"/>
                  <a:pt x="8601372" y="269900"/>
                </a:cubicBezTo>
                <a:cubicBezTo>
                  <a:pt x="8601819" y="268709"/>
                  <a:pt x="8602451" y="267853"/>
                  <a:pt x="8603270" y="267332"/>
                </a:cubicBezTo>
                <a:cubicBezTo>
                  <a:pt x="8604088" y="266811"/>
                  <a:pt x="8605018" y="266551"/>
                  <a:pt x="8606060" y="266551"/>
                </a:cubicBezTo>
                <a:cubicBezTo>
                  <a:pt x="8607697" y="266551"/>
                  <a:pt x="8610116" y="267556"/>
                  <a:pt x="8613316" y="269565"/>
                </a:cubicBezTo>
                <a:cubicBezTo>
                  <a:pt x="8616515" y="271574"/>
                  <a:pt x="8620459" y="273769"/>
                  <a:pt x="8625147" y="276150"/>
                </a:cubicBezTo>
                <a:cubicBezTo>
                  <a:pt x="8629835" y="278532"/>
                  <a:pt x="8635379" y="280727"/>
                  <a:pt x="8641779" y="282736"/>
                </a:cubicBezTo>
                <a:cubicBezTo>
                  <a:pt x="8648179" y="284745"/>
                  <a:pt x="8655546" y="285750"/>
                  <a:pt x="8663880" y="285750"/>
                </a:cubicBezTo>
                <a:cubicBezTo>
                  <a:pt x="8670131" y="285750"/>
                  <a:pt x="8675786" y="285080"/>
                  <a:pt x="8680846" y="283741"/>
                </a:cubicBezTo>
                <a:cubicBezTo>
                  <a:pt x="8685906" y="282401"/>
                  <a:pt x="8690297" y="280429"/>
                  <a:pt x="8694018" y="277825"/>
                </a:cubicBezTo>
                <a:cubicBezTo>
                  <a:pt x="8697738" y="275220"/>
                  <a:pt x="8700603" y="271909"/>
                  <a:pt x="8702612" y="267890"/>
                </a:cubicBezTo>
                <a:cubicBezTo>
                  <a:pt x="8704622" y="263872"/>
                  <a:pt x="8705626" y="259110"/>
                  <a:pt x="8705626" y="253603"/>
                </a:cubicBezTo>
                <a:cubicBezTo>
                  <a:pt x="8705626" y="247948"/>
                  <a:pt x="8704175" y="243185"/>
                  <a:pt x="8701273" y="239315"/>
                </a:cubicBezTo>
                <a:cubicBezTo>
                  <a:pt x="8698371" y="235446"/>
                  <a:pt x="8694538" y="232023"/>
                  <a:pt x="8689776" y="229046"/>
                </a:cubicBezTo>
                <a:cubicBezTo>
                  <a:pt x="8685013" y="226070"/>
                  <a:pt x="8679656" y="223428"/>
                  <a:pt x="8673703" y="221121"/>
                </a:cubicBezTo>
                <a:cubicBezTo>
                  <a:pt x="8667749" y="218814"/>
                  <a:pt x="8661610" y="216396"/>
                  <a:pt x="8655285" y="213866"/>
                </a:cubicBezTo>
                <a:cubicBezTo>
                  <a:pt x="8648960" y="211336"/>
                  <a:pt x="8642784" y="208471"/>
                  <a:pt x="8636756" y="205271"/>
                </a:cubicBezTo>
                <a:cubicBezTo>
                  <a:pt x="8630728" y="202071"/>
                  <a:pt x="8625333" y="198165"/>
                  <a:pt x="8620571" y="193551"/>
                </a:cubicBezTo>
                <a:cubicBezTo>
                  <a:pt x="8615808" y="188937"/>
                  <a:pt x="8611976" y="183431"/>
                  <a:pt x="8609074" y="177031"/>
                </a:cubicBezTo>
                <a:cubicBezTo>
                  <a:pt x="8606172" y="170631"/>
                  <a:pt x="8604721" y="162967"/>
                  <a:pt x="8604721" y="154037"/>
                </a:cubicBezTo>
                <a:cubicBezTo>
                  <a:pt x="8604721" y="146149"/>
                  <a:pt x="8606246" y="138596"/>
                  <a:pt x="8609297" y="131378"/>
                </a:cubicBezTo>
                <a:cubicBezTo>
                  <a:pt x="8612348" y="124160"/>
                  <a:pt x="8616925" y="117835"/>
                  <a:pt x="8623027" y="112402"/>
                </a:cubicBezTo>
                <a:cubicBezTo>
                  <a:pt x="8629129" y="106970"/>
                  <a:pt x="8636756" y="102617"/>
                  <a:pt x="8645909" y="99343"/>
                </a:cubicBezTo>
                <a:cubicBezTo>
                  <a:pt x="8655062" y="96068"/>
                  <a:pt x="8665740" y="94431"/>
                  <a:pt x="8677944" y="94431"/>
                </a:cubicBezTo>
                <a:close/>
                <a:moveTo>
                  <a:pt x="7830740" y="94431"/>
                </a:moveTo>
                <a:cubicBezTo>
                  <a:pt x="7845176" y="94431"/>
                  <a:pt x="7857454" y="96068"/>
                  <a:pt x="7867575" y="99343"/>
                </a:cubicBezTo>
                <a:cubicBezTo>
                  <a:pt x="7877696" y="102617"/>
                  <a:pt x="7885881" y="107417"/>
                  <a:pt x="7892132" y="113742"/>
                </a:cubicBezTo>
                <a:cubicBezTo>
                  <a:pt x="7898382" y="120067"/>
                  <a:pt x="7902922" y="127918"/>
                  <a:pt x="7905750" y="137294"/>
                </a:cubicBezTo>
                <a:cubicBezTo>
                  <a:pt x="7908577" y="146670"/>
                  <a:pt x="7909991" y="157609"/>
                  <a:pt x="7909991" y="170110"/>
                </a:cubicBezTo>
                <a:lnTo>
                  <a:pt x="7909991" y="305618"/>
                </a:lnTo>
                <a:cubicBezTo>
                  <a:pt x="7909991" y="307404"/>
                  <a:pt x="7909396" y="308744"/>
                  <a:pt x="7908205" y="309637"/>
                </a:cubicBezTo>
                <a:cubicBezTo>
                  <a:pt x="7907014" y="310530"/>
                  <a:pt x="7905378" y="311199"/>
                  <a:pt x="7903294" y="311646"/>
                </a:cubicBezTo>
                <a:cubicBezTo>
                  <a:pt x="7901210" y="312092"/>
                  <a:pt x="7898159" y="312316"/>
                  <a:pt x="7894141" y="312316"/>
                </a:cubicBezTo>
                <a:cubicBezTo>
                  <a:pt x="7890272" y="312316"/>
                  <a:pt x="7887183" y="312092"/>
                  <a:pt x="7884876" y="311646"/>
                </a:cubicBezTo>
                <a:cubicBezTo>
                  <a:pt x="7882570" y="311199"/>
                  <a:pt x="7880895" y="310530"/>
                  <a:pt x="7879854" y="309637"/>
                </a:cubicBezTo>
                <a:cubicBezTo>
                  <a:pt x="7878812" y="308744"/>
                  <a:pt x="7878290" y="307404"/>
                  <a:pt x="7878290" y="305618"/>
                </a:cubicBezTo>
                <a:lnTo>
                  <a:pt x="7878290" y="285527"/>
                </a:lnTo>
                <a:cubicBezTo>
                  <a:pt x="7869510" y="294903"/>
                  <a:pt x="7859724" y="302195"/>
                  <a:pt x="7848934" y="307404"/>
                </a:cubicBezTo>
                <a:cubicBezTo>
                  <a:pt x="7838144" y="312613"/>
                  <a:pt x="7826722" y="315218"/>
                  <a:pt x="7814666" y="315218"/>
                </a:cubicBezTo>
                <a:cubicBezTo>
                  <a:pt x="7804100" y="315218"/>
                  <a:pt x="7794538" y="313841"/>
                  <a:pt x="7785980" y="311088"/>
                </a:cubicBezTo>
                <a:cubicBezTo>
                  <a:pt x="7777422" y="308335"/>
                  <a:pt x="7770130" y="304353"/>
                  <a:pt x="7764102" y="299144"/>
                </a:cubicBezTo>
                <a:cubicBezTo>
                  <a:pt x="7758074" y="293935"/>
                  <a:pt x="7753386" y="287536"/>
                  <a:pt x="7750038" y="279946"/>
                </a:cubicBezTo>
                <a:cubicBezTo>
                  <a:pt x="7746690" y="272355"/>
                  <a:pt x="7745015" y="263723"/>
                  <a:pt x="7745015" y="254049"/>
                </a:cubicBezTo>
                <a:cubicBezTo>
                  <a:pt x="7745015" y="242739"/>
                  <a:pt x="7747322" y="232916"/>
                  <a:pt x="7751936" y="224582"/>
                </a:cubicBezTo>
                <a:cubicBezTo>
                  <a:pt x="7756549" y="216247"/>
                  <a:pt x="7763172" y="209327"/>
                  <a:pt x="7771804" y="203820"/>
                </a:cubicBezTo>
                <a:cubicBezTo>
                  <a:pt x="7780436" y="198313"/>
                  <a:pt x="7791003" y="194183"/>
                  <a:pt x="7803504" y="191430"/>
                </a:cubicBezTo>
                <a:cubicBezTo>
                  <a:pt x="7816006" y="188677"/>
                  <a:pt x="7830070" y="187300"/>
                  <a:pt x="7845698" y="187300"/>
                </a:cubicBezTo>
                <a:lnTo>
                  <a:pt x="7873380" y="187300"/>
                </a:lnTo>
                <a:lnTo>
                  <a:pt x="7873380" y="171673"/>
                </a:lnTo>
                <a:cubicBezTo>
                  <a:pt x="7873380" y="163934"/>
                  <a:pt x="7872561" y="157088"/>
                  <a:pt x="7870924" y="151135"/>
                </a:cubicBezTo>
                <a:cubicBezTo>
                  <a:pt x="7869286" y="145182"/>
                  <a:pt x="7866645" y="140233"/>
                  <a:pt x="7862998" y="136289"/>
                </a:cubicBezTo>
                <a:cubicBezTo>
                  <a:pt x="7859352" y="132345"/>
                  <a:pt x="7854627" y="129369"/>
                  <a:pt x="7848822" y="127360"/>
                </a:cubicBezTo>
                <a:cubicBezTo>
                  <a:pt x="7843018" y="125350"/>
                  <a:pt x="7835874" y="124346"/>
                  <a:pt x="7827392" y="124346"/>
                </a:cubicBezTo>
                <a:cubicBezTo>
                  <a:pt x="7818313" y="124346"/>
                  <a:pt x="7810164" y="125425"/>
                  <a:pt x="7802946" y="127583"/>
                </a:cubicBezTo>
                <a:cubicBezTo>
                  <a:pt x="7795728" y="129741"/>
                  <a:pt x="7789403" y="132122"/>
                  <a:pt x="7783971" y="134727"/>
                </a:cubicBezTo>
                <a:cubicBezTo>
                  <a:pt x="7778538" y="137331"/>
                  <a:pt x="7774000" y="139712"/>
                  <a:pt x="7770353" y="141870"/>
                </a:cubicBezTo>
                <a:cubicBezTo>
                  <a:pt x="7766706" y="144028"/>
                  <a:pt x="7763990" y="145107"/>
                  <a:pt x="7762204" y="145107"/>
                </a:cubicBezTo>
                <a:cubicBezTo>
                  <a:pt x="7761014" y="145107"/>
                  <a:pt x="7759972" y="144810"/>
                  <a:pt x="7759080" y="144214"/>
                </a:cubicBezTo>
                <a:cubicBezTo>
                  <a:pt x="7758186" y="143619"/>
                  <a:pt x="7757405" y="142726"/>
                  <a:pt x="7756736" y="141535"/>
                </a:cubicBezTo>
                <a:cubicBezTo>
                  <a:pt x="7756066" y="140345"/>
                  <a:pt x="7755582" y="138819"/>
                  <a:pt x="7755284" y="136959"/>
                </a:cubicBezTo>
                <a:cubicBezTo>
                  <a:pt x="7754986" y="135099"/>
                  <a:pt x="7754838" y="133052"/>
                  <a:pt x="7754838" y="130820"/>
                </a:cubicBezTo>
                <a:cubicBezTo>
                  <a:pt x="7754838" y="127099"/>
                  <a:pt x="7755098" y="124160"/>
                  <a:pt x="7755619" y="122002"/>
                </a:cubicBezTo>
                <a:cubicBezTo>
                  <a:pt x="7756140" y="119844"/>
                  <a:pt x="7757405" y="117797"/>
                  <a:pt x="7759414" y="115863"/>
                </a:cubicBezTo>
                <a:cubicBezTo>
                  <a:pt x="7761424" y="113928"/>
                  <a:pt x="7764884" y="111658"/>
                  <a:pt x="7769795" y="109054"/>
                </a:cubicBezTo>
                <a:cubicBezTo>
                  <a:pt x="7774706" y="106449"/>
                  <a:pt x="7780362" y="104068"/>
                  <a:pt x="7786762" y="101910"/>
                </a:cubicBezTo>
                <a:cubicBezTo>
                  <a:pt x="7793161" y="99752"/>
                  <a:pt x="7800156" y="97966"/>
                  <a:pt x="7807746" y="96552"/>
                </a:cubicBezTo>
                <a:cubicBezTo>
                  <a:pt x="7815336" y="95138"/>
                  <a:pt x="7823001" y="94431"/>
                  <a:pt x="7830740" y="94431"/>
                </a:cubicBezTo>
                <a:close/>
                <a:moveTo>
                  <a:pt x="7116812" y="94431"/>
                </a:moveTo>
                <a:cubicBezTo>
                  <a:pt x="7130206" y="94431"/>
                  <a:pt x="7141480" y="96701"/>
                  <a:pt x="7150632" y="101240"/>
                </a:cubicBezTo>
                <a:cubicBezTo>
                  <a:pt x="7159786" y="105779"/>
                  <a:pt x="7167190" y="111844"/>
                  <a:pt x="7172846" y="119434"/>
                </a:cubicBezTo>
                <a:cubicBezTo>
                  <a:pt x="7178501" y="127025"/>
                  <a:pt x="7182556" y="135917"/>
                  <a:pt x="7185012" y="146112"/>
                </a:cubicBezTo>
                <a:cubicBezTo>
                  <a:pt x="7187468" y="156307"/>
                  <a:pt x="7188696" y="168548"/>
                  <a:pt x="7188696" y="182835"/>
                </a:cubicBezTo>
                <a:lnTo>
                  <a:pt x="7188696" y="305395"/>
                </a:lnTo>
                <a:cubicBezTo>
                  <a:pt x="7188696" y="306586"/>
                  <a:pt x="7188398" y="307590"/>
                  <a:pt x="7187802" y="308409"/>
                </a:cubicBezTo>
                <a:cubicBezTo>
                  <a:pt x="7187207" y="309227"/>
                  <a:pt x="7186240" y="309934"/>
                  <a:pt x="7184900" y="310530"/>
                </a:cubicBezTo>
                <a:cubicBezTo>
                  <a:pt x="7183561" y="311125"/>
                  <a:pt x="7181700" y="311572"/>
                  <a:pt x="7179320" y="311869"/>
                </a:cubicBezTo>
                <a:cubicBezTo>
                  <a:pt x="7176938" y="312167"/>
                  <a:pt x="7173962" y="312316"/>
                  <a:pt x="7170390" y="312316"/>
                </a:cubicBezTo>
                <a:cubicBezTo>
                  <a:pt x="7166669" y="312316"/>
                  <a:pt x="7163618" y="312167"/>
                  <a:pt x="7161236" y="311869"/>
                </a:cubicBezTo>
                <a:cubicBezTo>
                  <a:pt x="7158856" y="311572"/>
                  <a:pt x="7156995" y="311125"/>
                  <a:pt x="7155656" y="310530"/>
                </a:cubicBezTo>
                <a:cubicBezTo>
                  <a:pt x="7154316" y="309934"/>
                  <a:pt x="7153349" y="309227"/>
                  <a:pt x="7152754" y="308409"/>
                </a:cubicBezTo>
                <a:cubicBezTo>
                  <a:pt x="7152158" y="307590"/>
                  <a:pt x="7151860" y="306586"/>
                  <a:pt x="7151860" y="305395"/>
                </a:cubicBezTo>
                <a:lnTo>
                  <a:pt x="7151860" y="187747"/>
                </a:lnTo>
                <a:cubicBezTo>
                  <a:pt x="7151860" y="176287"/>
                  <a:pt x="7150968" y="167059"/>
                  <a:pt x="7149182" y="160065"/>
                </a:cubicBezTo>
                <a:cubicBezTo>
                  <a:pt x="7147396" y="153070"/>
                  <a:pt x="7144791" y="147042"/>
                  <a:pt x="7141368" y="141982"/>
                </a:cubicBezTo>
                <a:cubicBezTo>
                  <a:pt x="7137945" y="136922"/>
                  <a:pt x="7133518" y="133052"/>
                  <a:pt x="7128086" y="130373"/>
                </a:cubicBezTo>
                <a:cubicBezTo>
                  <a:pt x="7122653" y="127694"/>
                  <a:pt x="7116365" y="126355"/>
                  <a:pt x="7109222" y="126355"/>
                </a:cubicBezTo>
                <a:cubicBezTo>
                  <a:pt x="7099994" y="126355"/>
                  <a:pt x="7090766" y="129629"/>
                  <a:pt x="7081540" y="136178"/>
                </a:cubicBezTo>
                <a:cubicBezTo>
                  <a:pt x="7072312" y="142726"/>
                  <a:pt x="7062638" y="152325"/>
                  <a:pt x="7052518" y="164976"/>
                </a:cubicBezTo>
                <a:lnTo>
                  <a:pt x="7052518" y="305395"/>
                </a:lnTo>
                <a:cubicBezTo>
                  <a:pt x="7052518" y="306586"/>
                  <a:pt x="7052220" y="307590"/>
                  <a:pt x="7051625" y="308409"/>
                </a:cubicBezTo>
                <a:cubicBezTo>
                  <a:pt x="7051030" y="309227"/>
                  <a:pt x="7050062" y="309934"/>
                  <a:pt x="7048722" y="310530"/>
                </a:cubicBezTo>
                <a:cubicBezTo>
                  <a:pt x="7047383" y="311125"/>
                  <a:pt x="7045523" y="311572"/>
                  <a:pt x="7043142" y="311869"/>
                </a:cubicBezTo>
                <a:cubicBezTo>
                  <a:pt x="7040760" y="312167"/>
                  <a:pt x="7037710" y="312316"/>
                  <a:pt x="7033988" y="312316"/>
                </a:cubicBezTo>
                <a:cubicBezTo>
                  <a:pt x="7030417" y="312316"/>
                  <a:pt x="7027440" y="312167"/>
                  <a:pt x="7025059" y="311869"/>
                </a:cubicBezTo>
                <a:cubicBezTo>
                  <a:pt x="7022678" y="311572"/>
                  <a:pt x="7020780" y="311125"/>
                  <a:pt x="7019366" y="310530"/>
                </a:cubicBezTo>
                <a:cubicBezTo>
                  <a:pt x="7017952" y="309934"/>
                  <a:pt x="7016985" y="309227"/>
                  <a:pt x="7016464" y="308409"/>
                </a:cubicBezTo>
                <a:cubicBezTo>
                  <a:pt x="7015944" y="307590"/>
                  <a:pt x="7015683" y="306586"/>
                  <a:pt x="7015683" y="305395"/>
                </a:cubicBezTo>
                <a:lnTo>
                  <a:pt x="7015683" y="104477"/>
                </a:lnTo>
                <a:cubicBezTo>
                  <a:pt x="7015683" y="103287"/>
                  <a:pt x="7015906" y="102282"/>
                  <a:pt x="7016352" y="101463"/>
                </a:cubicBezTo>
                <a:cubicBezTo>
                  <a:pt x="7016799" y="100645"/>
                  <a:pt x="7017692" y="99901"/>
                  <a:pt x="7019032" y="99231"/>
                </a:cubicBezTo>
                <a:cubicBezTo>
                  <a:pt x="7020371" y="98561"/>
                  <a:pt x="7022082" y="98115"/>
                  <a:pt x="7024166" y="97892"/>
                </a:cubicBezTo>
                <a:cubicBezTo>
                  <a:pt x="7026250" y="97668"/>
                  <a:pt x="7029003" y="97557"/>
                  <a:pt x="7032426" y="97557"/>
                </a:cubicBezTo>
                <a:cubicBezTo>
                  <a:pt x="7035700" y="97557"/>
                  <a:pt x="7038416" y="97668"/>
                  <a:pt x="7040574" y="97892"/>
                </a:cubicBezTo>
                <a:cubicBezTo>
                  <a:pt x="7042732" y="98115"/>
                  <a:pt x="7044406" y="98561"/>
                  <a:pt x="7045598" y="99231"/>
                </a:cubicBezTo>
                <a:cubicBezTo>
                  <a:pt x="7046788" y="99901"/>
                  <a:pt x="7047644" y="100645"/>
                  <a:pt x="7048164" y="101463"/>
                </a:cubicBezTo>
                <a:cubicBezTo>
                  <a:pt x="7048686" y="102282"/>
                  <a:pt x="7048946" y="103287"/>
                  <a:pt x="7048946" y="104477"/>
                </a:cubicBezTo>
                <a:lnTo>
                  <a:pt x="7048946" y="131043"/>
                </a:lnTo>
                <a:cubicBezTo>
                  <a:pt x="7060257" y="118393"/>
                  <a:pt x="7071530" y="109128"/>
                  <a:pt x="7082767" y="103249"/>
                </a:cubicBezTo>
                <a:cubicBezTo>
                  <a:pt x="7094004" y="97371"/>
                  <a:pt x="7105352" y="94431"/>
                  <a:pt x="7116812" y="94431"/>
                </a:cubicBezTo>
                <a:close/>
                <a:moveTo>
                  <a:pt x="6837164" y="94431"/>
                </a:moveTo>
                <a:cubicBezTo>
                  <a:pt x="6839098" y="94431"/>
                  <a:pt x="6841294" y="94543"/>
                  <a:pt x="6843749" y="94766"/>
                </a:cubicBezTo>
                <a:cubicBezTo>
                  <a:pt x="6846205" y="94989"/>
                  <a:pt x="6848772" y="95399"/>
                  <a:pt x="6851451" y="95994"/>
                </a:cubicBezTo>
                <a:cubicBezTo>
                  <a:pt x="6854130" y="96589"/>
                  <a:pt x="6856548" y="97259"/>
                  <a:pt x="6858706" y="98003"/>
                </a:cubicBezTo>
                <a:cubicBezTo>
                  <a:pt x="6860864" y="98747"/>
                  <a:pt x="6862390" y="99491"/>
                  <a:pt x="6863283" y="100236"/>
                </a:cubicBezTo>
                <a:cubicBezTo>
                  <a:pt x="6864176" y="100980"/>
                  <a:pt x="6864771" y="101687"/>
                  <a:pt x="6865069" y="102356"/>
                </a:cubicBezTo>
                <a:cubicBezTo>
                  <a:pt x="6865366" y="103026"/>
                  <a:pt x="6865627" y="103882"/>
                  <a:pt x="6865850" y="104924"/>
                </a:cubicBezTo>
                <a:cubicBezTo>
                  <a:pt x="6866074" y="105965"/>
                  <a:pt x="6866222" y="107491"/>
                  <a:pt x="6866296" y="109500"/>
                </a:cubicBezTo>
                <a:cubicBezTo>
                  <a:pt x="6866371" y="111509"/>
                  <a:pt x="6866408" y="114225"/>
                  <a:pt x="6866408" y="117648"/>
                </a:cubicBezTo>
                <a:cubicBezTo>
                  <a:pt x="6866408" y="120923"/>
                  <a:pt x="6866334" y="123676"/>
                  <a:pt x="6866185" y="125908"/>
                </a:cubicBezTo>
                <a:cubicBezTo>
                  <a:pt x="6866036" y="128141"/>
                  <a:pt x="6865738" y="129890"/>
                  <a:pt x="6865292" y="131155"/>
                </a:cubicBezTo>
                <a:cubicBezTo>
                  <a:pt x="6864846" y="132420"/>
                  <a:pt x="6864288" y="133387"/>
                  <a:pt x="6863618" y="134057"/>
                </a:cubicBezTo>
                <a:cubicBezTo>
                  <a:pt x="6862948" y="134727"/>
                  <a:pt x="6862018" y="135061"/>
                  <a:pt x="6860827" y="135061"/>
                </a:cubicBezTo>
                <a:cubicBezTo>
                  <a:pt x="6859636" y="135061"/>
                  <a:pt x="6858186" y="134727"/>
                  <a:pt x="6856474" y="134057"/>
                </a:cubicBezTo>
                <a:cubicBezTo>
                  <a:pt x="6854762" y="133387"/>
                  <a:pt x="6852828" y="132717"/>
                  <a:pt x="6850670" y="132048"/>
                </a:cubicBezTo>
                <a:cubicBezTo>
                  <a:pt x="6848512" y="131378"/>
                  <a:pt x="6846093" y="130745"/>
                  <a:pt x="6843414" y="130150"/>
                </a:cubicBezTo>
                <a:cubicBezTo>
                  <a:pt x="6840736" y="129555"/>
                  <a:pt x="6837833" y="129257"/>
                  <a:pt x="6834708" y="129257"/>
                </a:cubicBezTo>
                <a:cubicBezTo>
                  <a:pt x="6830987" y="129257"/>
                  <a:pt x="6827341" y="130001"/>
                  <a:pt x="6823769" y="131490"/>
                </a:cubicBezTo>
                <a:cubicBezTo>
                  <a:pt x="6820197" y="132978"/>
                  <a:pt x="6816439" y="135433"/>
                  <a:pt x="6812495" y="138857"/>
                </a:cubicBezTo>
                <a:cubicBezTo>
                  <a:pt x="6808552" y="142280"/>
                  <a:pt x="6804422" y="146819"/>
                  <a:pt x="6800106" y="152474"/>
                </a:cubicBezTo>
                <a:cubicBezTo>
                  <a:pt x="6795790" y="158130"/>
                  <a:pt x="6791027" y="165050"/>
                  <a:pt x="6785818" y="173236"/>
                </a:cubicBezTo>
                <a:lnTo>
                  <a:pt x="6785818" y="305395"/>
                </a:lnTo>
                <a:cubicBezTo>
                  <a:pt x="6785818" y="306586"/>
                  <a:pt x="6785520" y="307590"/>
                  <a:pt x="6784925" y="308409"/>
                </a:cubicBezTo>
                <a:cubicBezTo>
                  <a:pt x="6784330" y="309227"/>
                  <a:pt x="6783362" y="309934"/>
                  <a:pt x="6782022" y="310530"/>
                </a:cubicBezTo>
                <a:cubicBezTo>
                  <a:pt x="6780683" y="311125"/>
                  <a:pt x="6778823" y="311572"/>
                  <a:pt x="6776442" y="311869"/>
                </a:cubicBezTo>
                <a:cubicBezTo>
                  <a:pt x="6774060" y="312167"/>
                  <a:pt x="6771010" y="312316"/>
                  <a:pt x="6767288" y="312316"/>
                </a:cubicBezTo>
                <a:cubicBezTo>
                  <a:pt x="6763717" y="312316"/>
                  <a:pt x="6760740" y="312167"/>
                  <a:pt x="6758359" y="311869"/>
                </a:cubicBezTo>
                <a:cubicBezTo>
                  <a:pt x="6755978" y="311572"/>
                  <a:pt x="6754080" y="311125"/>
                  <a:pt x="6752666" y="310530"/>
                </a:cubicBezTo>
                <a:cubicBezTo>
                  <a:pt x="6751252" y="309934"/>
                  <a:pt x="6750285" y="309227"/>
                  <a:pt x="6749764" y="308409"/>
                </a:cubicBezTo>
                <a:cubicBezTo>
                  <a:pt x="6749244" y="307590"/>
                  <a:pt x="6748983" y="306586"/>
                  <a:pt x="6748983" y="305395"/>
                </a:cubicBezTo>
                <a:lnTo>
                  <a:pt x="6748983" y="104477"/>
                </a:lnTo>
                <a:cubicBezTo>
                  <a:pt x="6748983" y="103287"/>
                  <a:pt x="6749206" y="102282"/>
                  <a:pt x="6749652" y="101463"/>
                </a:cubicBezTo>
                <a:cubicBezTo>
                  <a:pt x="6750099" y="100645"/>
                  <a:pt x="6750992" y="99901"/>
                  <a:pt x="6752332" y="99231"/>
                </a:cubicBezTo>
                <a:cubicBezTo>
                  <a:pt x="6753671" y="98561"/>
                  <a:pt x="6755382" y="98115"/>
                  <a:pt x="6757466" y="97892"/>
                </a:cubicBezTo>
                <a:cubicBezTo>
                  <a:pt x="6759550" y="97668"/>
                  <a:pt x="6762303" y="97557"/>
                  <a:pt x="6765726" y="97557"/>
                </a:cubicBezTo>
                <a:cubicBezTo>
                  <a:pt x="6769000" y="97557"/>
                  <a:pt x="6771716" y="97668"/>
                  <a:pt x="6773874" y="97892"/>
                </a:cubicBezTo>
                <a:cubicBezTo>
                  <a:pt x="6776032" y="98115"/>
                  <a:pt x="6777706" y="98561"/>
                  <a:pt x="6778898" y="99231"/>
                </a:cubicBezTo>
                <a:cubicBezTo>
                  <a:pt x="6780088" y="99901"/>
                  <a:pt x="6780944" y="100645"/>
                  <a:pt x="6781464" y="101463"/>
                </a:cubicBezTo>
                <a:cubicBezTo>
                  <a:pt x="6781986" y="102282"/>
                  <a:pt x="6782246" y="103287"/>
                  <a:pt x="6782246" y="104477"/>
                </a:cubicBezTo>
                <a:lnTo>
                  <a:pt x="6782246" y="133722"/>
                </a:lnTo>
                <a:cubicBezTo>
                  <a:pt x="6787752" y="125685"/>
                  <a:pt x="6792924" y="119137"/>
                  <a:pt x="6797761" y="114077"/>
                </a:cubicBezTo>
                <a:cubicBezTo>
                  <a:pt x="6802598" y="109016"/>
                  <a:pt x="6807174" y="105035"/>
                  <a:pt x="6811490" y="102133"/>
                </a:cubicBezTo>
                <a:cubicBezTo>
                  <a:pt x="6815806" y="99231"/>
                  <a:pt x="6820086" y="97222"/>
                  <a:pt x="6824327" y="96106"/>
                </a:cubicBezTo>
                <a:cubicBezTo>
                  <a:pt x="6828568" y="94989"/>
                  <a:pt x="6832848" y="94431"/>
                  <a:pt x="6837164" y="94431"/>
                </a:cubicBezTo>
                <a:close/>
                <a:moveTo>
                  <a:pt x="6603429" y="94431"/>
                </a:moveTo>
                <a:cubicBezTo>
                  <a:pt x="6619204" y="94431"/>
                  <a:pt x="6632636" y="96961"/>
                  <a:pt x="6643724" y="102022"/>
                </a:cubicBezTo>
                <a:cubicBezTo>
                  <a:pt x="6654812" y="107082"/>
                  <a:pt x="6663928" y="113891"/>
                  <a:pt x="6671072" y="122448"/>
                </a:cubicBezTo>
                <a:cubicBezTo>
                  <a:pt x="6678215" y="131006"/>
                  <a:pt x="6683461" y="141052"/>
                  <a:pt x="6686810" y="152586"/>
                </a:cubicBezTo>
                <a:cubicBezTo>
                  <a:pt x="6690158" y="164120"/>
                  <a:pt x="6691833" y="176436"/>
                  <a:pt x="6691833" y="189532"/>
                </a:cubicBezTo>
                <a:lnTo>
                  <a:pt x="6691833" y="196230"/>
                </a:lnTo>
                <a:cubicBezTo>
                  <a:pt x="6691833" y="202034"/>
                  <a:pt x="6690376" y="206164"/>
                  <a:pt x="6687460" y="208620"/>
                </a:cubicBezTo>
                <a:cubicBezTo>
                  <a:pt x="6684546" y="211075"/>
                  <a:pt x="6681218" y="212303"/>
                  <a:pt x="6677479" y="212303"/>
                </a:cubicBezTo>
                <a:lnTo>
                  <a:pt x="6545162" y="212303"/>
                </a:lnTo>
                <a:cubicBezTo>
                  <a:pt x="6545162" y="223465"/>
                  <a:pt x="6546284" y="233511"/>
                  <a:pt x="6548527" y="242441"/>
                </a:cubicBezTo>
                <a:cubicBezTo>
                  <a:pt x="6550770" y="251371"/>
                  <a:pt x="6554508" y="259035"/>
                  <a:pt x="6559743" y="265435"/>
                </a:cubicBezTo>
                <a:cubicBezTo>
                  <a:pt x="6564978" y="271834"/>
                  <a:pt x="6571782" y="276746"/>
                  <a:pt x="6580158" y="280169"/>
                </a:cubicBezTo>
                <a:cubicBezTo>
                  <a:pt x="6588532" y="283592"/>
                  <a:pt x="6598777" y="285303"/>
                  <a:pt x="6610890" y="285303"/>
                </a:cubicBezTo>
                <a:cubicBezTo>
                  <a:pt x="6620462" y="285303"/>
                  <a:pt x="6628986" y="284522"/>
                  <a:pt x="6636464" y="282959"/>
                </a:cubicBezTo>
                <a:cubicBezTo>
                  <a:pt x="6643941" y="281397"/>
                  <a:pt x="6650409" y="279648"/>
                  <a:pt x="6655868" y="277713"/>
                </a:cubicBezTo>
                <a:cubicBezTo>
                  <a:pt x="6661327" y="275778"/>
                  <a:pt x="6665814" y="274030"/>
                  <a:pt x="6669329" y="272467"/>
                </a:cubicBezTo>
                <a:cubicBezTo>
                  <a:pt x="6672844" y="270904"/>
                  <a:pt x="6675499" y="270123"/>
                  <a:pt x="6677294" y="270123"/>
                </a:cubicBezTo>
                <a:cubicBezTo>
                  <a:pt x="6678340" y="270123"/>
                  <a:pt x="6679275" y="270383"/>
                  <a:pt x="6680097" y="270904"/>
                </a:cubicBezTo>
                <a:cubicBezTo>
                  <a:pt x="6680919" y="271425"/>
                  <a:pt x="6681554" y="272207"/>
                  <a:pt x="6682003" y="273248"/>
                </a:cubicBezTo>
                <a:cubicBezTo>
                  <a:pt x="6682452" y="274290"/>
                  <a:pt x="6682788" y="275741"/>
                  <a:pt x="6683013" y="277602"/>
                </a:cubicBezTo>
                <a:cubicBezTo>
                  <a:pt x="6683238" y="279462"/>
                  <a:pt x="6683350" y="281732"/>
                  <a:pt x="6683350" y="284410"/>
                </a:cubicBezTo>
                <a:cubicBezTo>
                  <a:pt x="6683350" y="286345"/>
                  <a:pt x="6683275" y="288019"/>
                  <a:pt x="6683126" y="289433"/>
                </a:cubicBezTo>
                <a:cubicBezTo>
                  <a:pt x="6682978" y="290847"/>
                  <a:pt x="6682792" y="292112"/>
                  <a:pt x="6682568" y="293228"/>
                </a:cubicBezTo>
                <a:cubicBezTo>
                  <a:pt x="6682345" y="294345"/>
                  <a:pt x="6681973" y="295349"/>
                  <a:pt x="6681452" y="296242"/>
                </a:cubicBezTo>
                <a:cubicBezTo>
                  <a:pt x="6680931" y="297135"/>
                  <a:pt x="6680262" y="297991"/>
                  <a:pt x="6679443" y="298810"/>
                </a:cubicBezTo>
                <a:cubicBezTo>
                  <a:pt x="6678624" y="299628"/>
                  <a:pt x="6676206" y="300968"/>
                  <a:pt x="6672188" y="302828"/>
                </a:cubicBezTo>
                <a:cubicBezTo>
                  <a:pt x="6668169" y="304688"/>
                  <a:pt x="6662960" y="306511"/>
                  <a:pt x="6656560" y="308297"/>
                </a:cubicBezTo>
                <a:cubicBezTo>
                  <a:pt x="6650161" y="310083"/>
                  <a:pt x="6642756" y="311683"/>
                  <a:pt x="6634348" y="313097"/>
                </a:cubicBezTo>
                <a:cubicBezTo>
                  <a:pt x="6625939" y="314511"/>
                  <a:pt x="6616972" y="315218"/>
                  <a:pt x="6607448" y="315218"/>
                </a:cubicBezTo>
                <a:cubicBezTo>
                  <a:pt x="6590928" y="315218"/>
                  <a:pt x="6576454" y="312911"/>
                  <a:pt x="6564026" y="308297"/>
                </a:cubicBezTo>
                <a:cubicBezTo>
                  <a:pt x="6551600" y="303684"/>
                  <a:pt x="6541144" y="296838"/>
                  <a:pt x="6532661" y="287759"/>
                </a:cubicBezTo>
                <a:cubicBezTo>
                  <a:pt x="6524178" y="278681"/>
                  <a:pt x="6517778" y="267295"/>
                  <a:pt x="6513462" y="253603"/>
                </a:cubicBezTo>
                <a:cubicBezTo>
                  <a:pt x="6509146" y="239911"/>
                  <a:pt x="6506988" y="223986"/>
                  <a:pt x="6506988" y="205829"/>
                </a:cubicBezTo>
                <a:cubicBezTo>
                  <a:pt x="6506988" y="188565"/>
                  <a:pt x="6509220" y="173050"/>
                  <a:pt x="6513686" y="159283"/>
                </a:cubicBezTo>
                <a:cubicBezTo>
                  <a:pt x="6518150" y="145517"/>
                  <a:pt x="6524587" y="133834"/>
                  <a:pt x="6532996" y="124234"/>
                </a:cubicBezTo>
                <a:cubicBezTo>
                  <a:pt x="6541405" y="114635"/>
                  <a:pt x="6551562" y="107268"/>
                  <a:pt x="6563468" y="102133"/>
                </a:cubicBezTo>
                <a:cubicBezTo>
                  <a:pt x="6575375" y="96999"/>
                  <a:pt x="6588695" y="94431"/>
                  <a:pt x="6603429" y="94431"/>
                </a:cubicBezTo>
                <a:close/>
                <a:moveTo>
                  <a:pt x="6374829" y="94431"/>
                </a:moveTo>
                <a:cubicBezTo>
                  <a:pt x="6390604" y="94431"/>
                  <a:pt x="6404036" y="96961"/>
                  <a:pt x="6415124" y="102022"/>
                </a:cubicBezTo>
                <a:cubicBezTo>
                  <a:pt x="6426212" y="107082"/>
                  <a:pt x="6435328" y="113891"/>
                  <a:pt x="6442472" y="122448"/>
                </a:cubicBezTo>
                <a:cubicBezTo>
                  <a:pt x="6449615" y="131006"/>
                  <a:pt x="6454861" y="141052"/>
                  <a:pt x="6458210" y="152586"/>
                </a:cubicBezTo>
                <a:cubicBezTo>
                  <a:pt x="6461558" y="164120"/>
                  <a:pt x="6463233" y="176436"/>
                  <a:pt x="6463233" y="189532"/>
                </a:cubicBezTo>
                <a:lnTo>
                  <a:pt x="6463233" y="196230"/>
                </a:lnTo>
                <a:cubicBezTo>
                  <a:pt x="6463233" y="202034"/>
                  <a:pt x="6461776" y="206164"/>
                  <a:pt x="6458860" y="208620"/>
                </a:cubicBezTo>
                <a:cubicBezTo>
                  <a:pt x="6455946" y="211075"/>
                  <a:pt x="6452618" y="212303"/>
                  <a:pt x="6448879" y="212303"/>
                </a:cubicBezTo>
                <a:lnTo>
                  <a:pt x="6316562" y="212303"/>
                </a:lnTo>
                <a:cubicBezTo>
                  <a:pt x="6316562" y="223465"/>
                  <a:pt x="6317684" y="233511"/>
                  <a:pt x="6319927" y="242441"/>
                </a:cubicBezTo>
                <a:cubicBezTo>
                  <a:pt x="6322170" y="251371"/>
                  <a:pt x="6325908" y="259035"/>
                  <a:pt x="6331143" y="265435"/>
                </a:cubicBezTo>
                <a:cubicBezTo>
                  <a:pt x="6336378" y="271834"/>
                  <a:pt x="6343182" y="276746"/>
                  <a:pt x="6351558" y="280169"/>
                </a:cubicBezTo>
                <a:cubicBezTo>
                  <a:pt x="6359932" y="283592"/>
                  <a:pt x="6370177" y="285303"/>
                  <a:pt x="6382290" y="285303"/>
                </a:cubicBezTo>
                <a:cubicBezTo>
                  <a:pt x="6391862" y="285303"/>
                  <a:pt x="6400386" y="284522"/>
                  <a:pt x="6407864" y="282959"/>
                </a:cubicBezTo>
                <a:cubicBezTo>
                  <a:pt x="6415341" y="281397"/>
                  <a:pt x="6421809" y="279648"/>
                  <a:pt x="6427268" y="277713"/>
                </a:cubicBezTo>
                <a:cubicBezTo>
                  <a:pt x="6432727" y="275778"/>
                  <a:pt x="6437214" y="274030"/>
                  <a:pt x="6440729" y="272467"/>
                </a:cubicBezTo>
                <a:cubicBezTo>
                  <a:pt x="6444244" y="270904"/>
                  <a:pt x="6446899" y="270123"/>
                  <a:pt x="6448694" y="270123"/>
                </a:cubicBezTo>
                <a:cubicBezTo>
                  <a:pt x="6449740" y="270123"/>
                  <a:pt x="6450675" y="270383"/>
                  <a:pt x="6451497" y="270904"/>
                </a:cubicBezTo>
                <a:cubicBezTo>
                  <a:pt x="6452319" y="271425"/>
                  <a:pt x="6452954" y="272207"/>
                  <a:pt x="6453403" y="273248"/>
                </a:cubicBezTo>
                <a:cubicBezTo>
                  <a:pt x="6453852" y="274290"/>
                  <a:pt x="6454188" y="275741"/>
                  <a:pt x="6454413" y="277602"/>
                </a:cubicBezTo>
                <a:cubicBezTo>
                  <a:pt x="6454638" y="279462"/>
                  <a:pt x="6454750" y="281732"/>
                  <a:pt x="6454750" y="284410"/>
                </a:cubicBezTo>
                <a:cubicBezTo>
                  <a:pt x="6454750" y="286345"/>
                  <a:pt x="6454675" y="288019"/>
                  <a:pt x="6454526" y="289433"/>
                </a:cubicBezTo>
                <a:cubicBezTo>
                  <a:pt x="6454378" y="290847"/>
                  <a:pt x="6454192" y="292112"/>
                  <a:pt x="6453968" y="293228"/>
                </a:cubicBezTo>
                <a:cubicBezTo>
                  <a:pt x="6453745" y="294345"/>
                  <a:pt x="6453373" y="295349"/>
                  <a:pt x="6452852" y="296242"/>
                </a:cubicBezTo>
                <a:cubicBezTo>
                  <a:pt x="6452331" y="297135"/>
                  <a:pt x="6451662" y="297991"/>
                  <a:pt x="6450843" y="298810"/>
                </a:cubicBezTo>
                <a:cubicBezTo>
                  <a:pt x="6450024" y="299628"/>
                  <a:pt x="6447606" y="300968"/>
                  <a:pt x="6443588" y="302828"/>
                </a:cubicBezTo>
                <a:cubicBezTo>
                  <a:pt x="6439569" y="304688"/>
                  <a:pt x="6434360" y="306511"/>
                  <a:pt x="6427960" y="308297"/>
                </a:cubicBezTo>
                <a:cubicBezTo>
                  <a:pt x="6421561" y="310083"/>
                  <a:pt x="6414156" y="311683"/>
                  <a:pt x="6405748" y="313097"/>
                </a:cubicBezTo>
                <a:cubicBezTo>
                  <a:pt x="6397339" y="314511"/>
                  <a:pt x="6388372" y="315218"/>
                  <a:pt x="6378848" y="315218"/>
                </a:cubicBezTo>
                <a:cubicBezTo>
                  <a:pt x="6362328" y="315218"/>
                  <a:pt x="6347854" y="312911"/>
                  <a:pt x="6335426" y="308297"/>
                </a:cubicBezTo>
                <a:cubicBezTo>
                  <a:pt x="6323000" y="303684"/>
                  <a:pt x="6312544" y="296838"/>
                  <a:pt x="6304061" y="287759"/>
                </a:cubicBezTo>
                <a:cubicBezTo>
                  <a:pt x="6295578" y="278681"/>
                  <a:pt x="6289178" y="267295"/>
                  <a:pt x="6284862" y="253603"/>
                </a:cubicBezTo>
                <a:cubicBezTo>
                  <a:pt x="6280546" y="239911"/>
                  <a:pt x="6278388" y="223986"/>
                  <a:pt x="6278388" y="205829"/>
                </a:cubicBezTo>
                <a:cubicBezTo>
                  <a:pt x="6278388" y="188565"/>
                  <a:pt x="6280620" y="173050"/>
                  <a:pt x="6285086" y="159283"/>
                </a:cubicBezTo>
                <a:cubicBezTo>
                  <a:pt x="6289550" y="145517"/>
                  <a:pt x="6295987" y="133834"/>
                  <a:pt x="6304396" y="124234"/>
                </a:cubicBezTo>
                <a:cubicBezTo>
                  <a:pt x="6312805" y="114635"/>
                  <a:pt x="6322962" y="107268"/>
                  <a:pt x="6334868" y="102133"/>
                </a:cubicBezTo>
                <a:cubicBezTo>
                  <a:pt x="6346775" y="96999"/>
                  <a:pt x="6360095" y="94431"/>
                  <a:pt x="6374829" y="94431"/>
                </a:cubicBezTo>
                <a:close/>
                <a:moveTo>
                  <a:pt x="6154786" y="94431"/>
                </a:moveTo>
                <a:cubicBezTo>
                  <a:pt x="6168181" y="94431"/>
                  <a:pt x="6179455" y="96701"/>
                  <a:pt x="6188608" y="101240"/>
                </a:cubicBezTo>
                <a:cubicBezTo>
                  <a:pt x="6197760" y="105779"/>
                  <a:pt x="6205165" y="111844"/>
                  <a:pt x="6210820" y="119434"/>
                </a:cubicBezTo>
                <a:cubicBezTo>
                  <a:pt x="6216476" y="127025"/>
                  <a:pt x="6220532" y="135917"/>
                  <a:pt x="6222987" y="146112"/>
                </a:cubicBezTo>
                <a:cubicBezTo>
                  <a:pt x="6225442" y="156307"/>
                  <a:pt x="6226670" y="168548"/>
                  <a:pt x="6226670" y="182835"/>
                </a:cubicBezTo>
                <a:lnTo>
                  <a:pt x="6226670" y="305395"/>
                </a:lnTo>
                <a:cubicBezTo>
                  <a:pt x="6226670" y="306586"/>
                  <a:pt x="6226373" y="307590"/>
                  <a:pt x="6225778" y="308409"/>
                </a:cubicBezTo>
                <a:cubicBezTo>
                  <a:pt x="6225182" y="309227"/>
                  <a:pt x="6224215" y="309934"/>
                  <a:pt x="6222876" y="310530"/>
                </a:cubicBezTo>
                <a:cubicBezTo>
                  <a:pt x="6221536" y="311125"/>
                  <a:pt x="6219676" y="311572"/>
                  <a:pt x="6217294" y="311869"/>
                </a:cubicBezTo>
                <a:cubicBezTo>
                  <a:pt x="6214913" y="312167"/>
                  <a:pt x="6211936" y="312316"/>
                  <a:pt x="6208364" y="312316"/>
                </a:cubicBezTo>
                <a:cubicBezTo>
                  <a:pt x="6204644" y="312316"/>
                  <a:pt x="6201593" y="312167"/>
                  <a:pt x="6199212" y="311869"/>
                </a:cubicBezTo>
                <a:cubicBezTo>
                  <a:pt x="6196830" y="311572"/>
                  <a:pt x="6194970" y="311125"/>
                  <a:pt x="6193630" y="310530"/>
                </a:cubicBezTo>
                <a:cubicBezTo>
                  <a:pt x="6192291" y="309934"/>
                  <a:pt x="6191324" y="309227"/>
                  <a:pt x="6190728" y="308409"/>
                </a:cubicBezTo>
                <a:cubicBezTo>
                  <a:pt x="6190133" y="307590"/>
                  <a:pt x="6189836" y="306586"/>
                  <a:pt x="6189836" y="305395"/>
                </a:cubicBezTo>
                <a:lnTo>
                  <a:pt x="6189836" y="187747"/>
                </a:lnTo>
                <a:cubicBezTo>
                  <a:pt x="6189836" y="176287"/>
                  <a:pt x="6188942" y="167059"/>
                  <a:pt x="6187156" y="160065"/>
                </a:cubicBezTo>
                <a:cubicBezTo>
                  <a:pt x="6185370" y="153070"/>
                  <a:pt x="6182766" y="147042"/>
                  <a:pt x="6179343" y="141982"/>
                </a:cubicBezTo>
                <a:cubicBezTo>
                  <a:pt x="6175920" y="136922"/>
                  <a:pt x="6171492" y="133052"/>
                  <a:pt x="6166060" y="130373"/>
                </a:cubicBezTo>
                <a:cubicBezTo>
                  <a:pt x="6160628" y="127694"/>
                  <a:pt x="6154340" y="126355"/>
                  <a:pt x="6147196" y="126355"/>
                </a:cubicBezTo>
                <a:cubicBezTo>
                  <a:pt x="6137969" y="126355"/>
                  <a:pt x="6128742" y="129629"/>
                  <a:pt x="6119514" y="136178"/>
                </a:cubicBezTo>
                <a:cubicBezTo>
                  <a:pt x="6110287" y="142726"/>
                  <a:pt x="6100613" y="152325"/>
                  <a:pt x="6090493" y="164976"/>
                </a:cubicBezTo>
                <a:lnTo>
                  <a:pt x="6090493" y="305395"/>
                </a:lnTo>
                <a:cubicBezTo>
                  <a:pt x="6090493" y="306586"/>
                  <a:pt x="6090195" y="307590"/>
                  <a:pt x="6089600" y="308409"/>
                </a:cubicBezTo>
                <a:cubicBezTo>
                  <a:pt x="6089004" y="309227"/>
                  <a:pt x="6088037" y="309934"/>
                  <a:pt x="6086698" y="310530"/>
                </a:cubicBezTo>
                <a:cubicBezTo>
                  <a:pt x="6085358" y="311125"/>
                  <a:pt x="6083498" y="311572"/>
                  <a:pt x="6081116" y="311869"/>
                </a:cubicBezTo>
                <a:cubicBezTo>
                  <a:pt x="6078736" y="312167"/>
                  <a:pt x="6075684" y="312316"/>
                  <a:pt x="6071964" y="312316"/>
                </a:cubicBezTo>
                <a:cubicBezTo>
                  <a:pt x="6068392" y="312316"/>
                  <a:pt x="6065415" y="312167"/>
                  <a:pt x="6063034" y="311869"/>
                </a:cubicBezTo>
                <a:cubicBezTo>
                  <a:pt x="6060652" y="311572"/>
                  <a:pt x="6058755" y="311125"/>
                  <a:pt x="6057342" y="310530"/>
                </a:cubicBezTo>
                <a:cubicBezTo>
                  <a:pt x="6055928" y="309934"/>
                  <a:pt x="6054960" y="309227"/>
                  <a:pt x="6054439" y="308409"/>
                </a:cubicBezTo>
                <a:cubicBezTo>
                  <a:pt x="6053918" y="307590"/>
                  <a:pt x="6053658" y="306586"/>
                  <a:pt x="6053658" y="305395"/>
                </a:cubicBezTo>
                <a:lnTo>
                  <a:pt x="6053658" y="104477"/>
                </a:lnTo>
                <a:cubicBezTo>
                  <a:pt x="6053658" y="103287"/>
                  <a:pt x="6053881" y="102282"/>
                  <a:pt x="6054328" y="101463"/>
                </a:cubicBezTo>
                <a:cubicBezTo>
                  <a:pt x="6054774" y="100645"/>
                  <a:pt x="6055667" y="99901"/>
                  <a:pt x="6057006" y="99231"/>
                </a:cubicBezTo>
                <a:cubicBezTo>
                  <a:pt x="6058346" y="98561"/>
                  <a:pt x="6060058" y="98115"/>
                  <a:pt x="6062141" y="97892"/>
                </a:cubicBezTo>
                <a:cubicBezTo>
                  <a:pt x="6064224" y="97668"/>
                  <a:pt x="6066978" y="97557"/>
                  <a:pt x="6070401" y="97557"/>
                </a:cubicBezTo>
                <a:cubicBezTo>
                  <a:pt x="6073675" y="97557"/>
                  <a:pt x="6076392" y="97668"/>
                  <a:pt x="6078550" y="97892"/>
                </a:cubicBezTo>
                <a:cubicBezTo>
                  <a:pt x="6080708" y="98115"/>
                  <a:pt x="6082382" y="98561"/>
                  <a:pt x="6083572" y="99231"/>
                </a:cubicBezTo>
                <a:cubicBezTo>
                  <a:pt x="6084763" y="99901"/>
                  <a:pt x="6085618" y="100645"/>
                  <a:pt x="6086140" y="101463"/>
                </a:cubicBezTo>
                <a:cubicBezTo>
                  <a:pt x="6086660" y="102282"/>
                  <a:pt x="6086921" y="103287"/>
                  <a:pt x="6086921" y="104477"/>
                </a:cubicBezTo>
                <a:lnTo>
                  <a:pt x="6086921" y="131043"/>
                </a:lnTo>
                <a:cubicBezTo>
                  <a:pt x="6098232" y="118393"/>
                  <a:pt x="6109506" y="109128"/>
                  <a:pt x="6120742" y="103249"/>
                </a:cubicBezTo>
                <a:cubicBezTo>
                  <a:pt x="6131978" y="97371"/>
                  <a:pt x="6143327" y="94431"/>
                  <a:pt x="6154786" y="94431"/>
                </a:cubicBezTo>
                <a:close/>
                <a:moveTo>
                  <a:pt x="5592812" y="94431"/>
                </a:moveTo>
                <a:cubicBezTo>
                  <a:pt x="5606206" y="94431"/>
                  <a:pt x="5617480" y="96701"/>
                  <a:pt x="5626633" y="101240"/>
                </a:cubicBezTo>
                <a:cubicBezTo>
                  <a:pt x="5635786" y="105779"/>
                  <a:pt x="5643190" y="111844"/>
                  <a:pt x="5648846" y="119434"/>
                </a:cubicBezTo>
                <a:cubicBezTo>
                  <a:pt x="5654501" y="127025"/>
                  <a:pt x="5658557" y="135917"/>
                  <a:pt x="5661012" y="146112"/>
                </a:cubicBezTo>
                <a:cubicBezTo>
                  <a:pt x="5663468" y="156307"/>
                  <a:pt x="5664696" y="168548"/>
                  <a:pt x="5664696" y="182835"/>
                </a:cubicBezTo>
                <a:lnTo>
                  <a:pt x="5664696" y="305395"/>
                </a:lnTo>
                <a:cubicBezTo>
                  <a:pt x="5664696" y="306586"/>
                  <a:pt x="5664398" y="307590"/>
                  <a:pt x="5663803" y="308409"/>
                </a:cubicBezTo>
                <a:cubicBezTo>
                  <a:pt x="5663207" y="309227"/>
                  <a:pt x="5662240" y="309934"/>
                  <a:pt x="5660901" y="310530"/>
                </a:cubicBezTo>
                <a:cubicBezTo>
                  <a:pt x="5659561" y="311125"/>
                  <a:pt x="5657701" y="311572"/>
                  <a:pt x="5655320" y="311869"/>
                </a:cubicBezTo>
                <a:cubicBezTo>
                  <a:pt x="5652938" y="312167"/>
                  <a:pt x="5649962" y="312316"/>
                  <a:pt x="5646390" y="312316"/>
                </a:cubicBezTo>
                <a:cubicBezTo>
                  <a:pt x="5642669" y="312316"/>
                  <a:pt x="5639618" y="312167"/>
                  <a:pt x="5637237" y="311869"/>
                </a:cubicBezTo>
                <a:cubicBezTo>
                  <a:pt x="5634856" y="311572"/>
                  <a:pt x="5632995" y="311125"/>
                  <a:pt x="5631656" y="310530"/>
                </a:cubicBezTo>
                <a:cubicBezTo>
                  <a:pt x="5630316" y="309934"/>
                  <a:pt x="5629349" y="309227"/>
                  <a:pt x="5628754" y="308409"/>
                </a:cubicBezTo>
                <a:cubicBezTo>
                  <a:pt x="5628158" y="307590"/>
                  <a:pt x="5627861" y="306586"/>
                  <a:pt x="5627861" y="305395"/>
                </a:cubicBezTo>
                <a:lnTo>
                  <a:pt x="5627861" y="187747"/>
                </a:lnTo>
                <a:cubicBezTo>
                  <a:pt x="5627861" y="176287"/>
                  <a:pt x="5626968" y="167059"/>
                  <a:pt x="5625182" y="160065"/>
                </a:cubicBezTo>
                <a:cubicBezTo>
                  <a:pt x="5623396" y="153070"/>
                  <a:pt x="5620791" y="147042"/>
                  <a:pt x="5617368" y="141982"/>
                </a:cubicBezTo>
                <a:cubicBezTo>
                  <a:pt x="5613945" y="136922"/>
                  <a:pt x="5609518" y="133052"/>
                  <a:pt x="5604086" y="130373"/>
                </a:cubicBezTo>
                <a:cubicBezTo>
                  <a:pt x="5598653" y="127694"/>
                  <a:pt x="5592365" y="126355"/>
                  <a:pt x="5585222" y="126355"/>
                </a:cubicBezTo>
                <a:cubicBezTo>
                  <a:pt x="5575994" y="126355"/>
                  <a:pt x="5566767" y="129629"/>
                  <a:pt x="5557540" y="136178"/>
                </a:cubicBezTo>
                <a:cubicBezTo>
                  <a:pt x="5548312" y="142726"/>
                  <a:pt x="5538638" y="152325"/>
                  <a:pt x="5528518" y="164976"/>
                </a:cubicBezTo>
                <a:lnTo>
                  <a:pt x="5528518" y="305395"/>
                </a:lnTo>
                <a:cubicBezTo>
                  <a:pt x="5528518" y="306586"/>
                  <a:pt x="5528220" y="307590"/>
                  <a:pt x="5527625" y="308409"/>
                </a:cubicBezTo>
                <a:cubicBezTo>
                  <a:pt x="5527030" y="309227"/>
                  <a:pt x="5526062" y="309934"/>
                  <a:pt x="5524723" y="310530"/>
                </a:cubicBezTo>
                <a:cubicBezTo>
                  <a:pt x="5523383" y="311125"/>
                  <a:pt x="5521523" y="311572"/>
                  <a:pt x="5519142" y="311869"/>
                </a:cubicBezTo>
                <a:cubicBezTo>
                  <a:pt x="5516761" y="312167"/>
                  <a:pt x="5513710" y="312316"/>
                  <a:pt x="5509989" y="312316"/>
                </a:cubicBezTo>
                <a:cubicBezTo>
                  <a:pt x="5506417" y="312316"/>
                  <a:pt x="5503440" y="312167"/>
                  <a:pt x="5501059" y="311869"/>
                </a:cubicBezTo>
                <a:cubicBezTo>
                  <a:pt x="5498678" y="311572"/>
                  <a:pt x="5496780" y="311125"/>
                  <a:pt x="5495367" y="310530"/>
                </a:cubicBezTo>
                <a:cubicBezTo>
                  <a:pt x="5493953" y="309934"/>
                  <a:pt x="5492985" y="309227"/>
                  <a:pt x="5492464" y="308409"/>
                </a:cubicBezTo>
                <a:cubicBezTo>
                  <a:pt x="5491944" y="307590"/>
                  <a:pt x="5491683" y="306586"/>
                  <a:pt x="5491683" y="305395"/>
                </a:cubicBezTo>
                <a:lnTo>
                  <a:pt x="5491683" y="104477"/>
                </a:lnTo>
                <a:cubicBezTo>
                  <a:pt x="5491683" y="103287"/>
                  <a:pt x="5491906" y="102282"/>
                  <a:pt x="5492353" y="101463"/>
                </a:cubicBezTo>
                <a:cubicBezTo>
                  <a:pt x="5492799" y="100645"/>
                  <a:pt x="5493692" y="99901"/>
                  <a:pt x="5495032" y="99231"/>
                </a:cubicBezTo>
                <a:cubicBezTo>
                  <a:pt x="5496371" y="98561"/>
                  <a:pt x="5498083" y="98115"/>
                  <a:pt x="5500166" y="97892"/>
                </a:cubicBezTo>
                <a:cubicBezTo>
                  <a:pt x="5502250" y="97668"/>
                  <a:pt x="5505003" y="97557"/>
                  <a:pt x="5508426" y="97557"/>
                </a:cubicBezTo>
                <a:cubicBezTo>
                  <a:pt x="5511700" y="97557"/>
                  <a:pt x="5514417" y="97668"/>
                  <a:pt x="5516575" y="97892"/>
                </a:cubicBezTo>
                <a:cubicBezTo>
                  <a:pt x="5518733" y="98115"/>
                  <a:pt x="5520407" y="98561"/>
                  <a:pt x="5521598" y="99231"/>
                </a:cubicBezTo>
                <a:cubicBezTo>
                  <a:pt x="5522788" y="99901"/>
                  <a:pt x="5523644" y="100645"/>
                  <a:pt x="5524165" y="101463"/>
                </a:cubicBezTo>
                <a:cubicBezTo>
                  <a:pt x="5524686" y="102282"/>
                  <a:pt x="5524946" y="103287"/>
                  <a:pt x="5524946" y="104477"/>
                </a:cubicBezTo>
                <a:lnTo>
                  <a:pt x="5524946" y="131043"/>
                </a:lnTo>
                <a:cubicBezTo>
                  <a:pt x="5536257" y="118393"/>
                  <a:pt x="5547531" y="109128"/>
                  <a:pt x="5558767" y="103249"/>
                </a:cubicBezTo>
                <a:cubicBezTo>
                  <a:pt x="5570004" y="97371"/>
                  <a:pt x="5581352" y="94431"/>
                  <a:pt x="5592812" y="94431"/>
                </a:cubicBezTo>
                <a:close/>
                <a:moveTo>
                  <a:pt x="4916090" y="94431"/>
                </a:moveTo>
                <a:cubicBezTo>
                  <a:pt x="4930527" y="94431"/>
                  <a:pt x="4942805" y="96068"/>
                  <a:pt x="4952925" y="99343"/>
                </a:cubicBezTo>
                <a:cubicBezTo>
                  <a:pt x="4963046" y="102617"/>
                  <a:pt x="4971231" y="107417"/>
                  <a:pt x="4977482" y="113742"/>
                </a:cubicBezTo>
                <a:cubicBezTo>
                  <a:pt x="4983733" y="120067"/>
                  <a:pt x="4988272" y="127918"/>
                  <a:pt x="4991100" y="137294"/>
                </a:cubicBezTo>
                <a:cubicBezTo>
                  <a:pt x="4993927" y="146670"/>
                  <a:pt x="4995341" y="157609"/>
                  <a:pt x="4995341" y="170110"/>
                </a:cubicBezTo>
                <a:lnTo>
                  <a:pt x="4995341" y="305618"/>
                </a:lnTo>
                <a:cubicBezTo>
                  <a:pt x="4995341" y="307404"/>
                  <a:pt x="4994746" y="308744"/>
                  <a:pt x="4993555" y="309637"/>
                </a:cubicBezTo>
                <a:cubicBezTo>
                  <a:pt x="4992365" y="310530"/>
                  <a:pt x="4990728" y="311199"/>
                  <a:pt x="4988644" y="311646"/>
                </a:cubicBezTo>
                <a:cubicBezTo>
                  <a:pt x="4986560" y="312092"/>
                  <a:pt x="4983509" y="312316"/>
                  <a:pt x="4979491" y="312316"/>
                </a:cubicBezTo>
                <a:cubicBezTo>
                  <a:pt x="4975622" y="312316"/>
                  <a:pt x="4972533" y="312092"/>
                  <a:pt x="4970227" y="311646"/>
                </a:cubicBezTo>
                <a:cubicBezTo>
                  <a:pt x="4967920" y="311199"/>
                  <a:pt x="4966245" y="310530"/>
                  <a:pt x="4965204" y="309637"/>
                </a:cubicBezTo>
                <a:cubicBezTo>
                  <a:pt x="4964162" y="308744"/>
                  <a:pt x="4963641" y="307404"/>
                  <a:pt x="4963641" y="305618"/>
                </a:cubicBezTo>
                <a:lnTo>
                  <a:pt x="4963641" y="285527"/>
                </a:lnTo>
                <a:cubicBezTo>
                  <a:pt x="4954860" y="294903"/>
                  <a:pt x="4945075" y="302195"/>
                  <a:pt x="4934285" y="307404"/>
                </a:cubicBezTo>
                <a:cubicBezTo>
                  <a:pt x="4923494" y="312613"/>
                  <a:pt x="4912072" y="315218"/>
                  <a:pt x="4900017" y="315218"/>
                </a:cubicBezTo>
                <a:cubicBezTo>
                  <a:pt x="4889450" y="315218"/>
                  <a:pt x="4879888" y="313841"/>
                  <a:pt x="4871330" y="311088"/>
                </a:cubicBezTo>
                <a:cubicBezTo>
                  <a:pt x="4862773" y="308335"/>
                  <a:pt x="4855480" y="304353"/>
                  <a:pt x="4849453" y="299144"/>
                </a:cubicBezTo>
                <a:cubicBezTo>
                  <a:pt x="4843425" y="293935"/>
                  <a:pt x="4838737" y="287536"/>
                  <a:pt x="4835388" y="279946"/>
                </a:cubicBezTo>
                <a:cubicBezTo>
                  <a:pt x="4832040" y="272355"/>
                  <a:pt x="4830365" y="263723"/>
                  <a:pt x="4830365" y="254049"/>
                </a:cubicBezTo>
                <a:cubicBezTo>
                  <a:pt x="4830365" y="242739"/>
                  <a:pt x="4832672" y="232916"/>
                  <a:pt x="4837286" y="224582"/>
                </a:cubicBezTo>
                <a:cubicBezTo>
                  <a:pt x="4841899" y="216247"/>
                  <a:pt x="4848522" y="209327"/>
                  <a:pt x="4857154" y="203820"/>
                </a:cubicBezTo>
                <a:cubicBezTo>
                  <a:pt x="4865786" y="198313"/>
                  <a:pt x="4876353" y="194183"/>
                  <a:pt x="4888855" y="191430"/>
                </a:cubicBezTo>
                <a:cubicBezTo>
                  <a:pt x="4901356" y="188677"/>
                  <a:pt x="4915421" y="187300"/>
                  <a:pt x="4931048" y="187300"/>
                </a:cubicBezTo>
                <a:lnTo>
                  <a:pt x="4958730" y="187300"/>
                </a:lnTo>
                <a:lnTo>
                  <a:pt x="4958730" y="171673"/>
                </a:lnTo>
                <a:cubicBezTo>
                  <a:pt x="4958730" y="163934"/>
                  <a:pt x="4957911" y="157088"/>
                  <a:pt x="4956274" y="151135"/>
                </a:cubicBezTo>
                <a:cubicBezTo>
                  <a:pt x="4954637" y="145182"/>
                  <a:pt x="4951995" y="140233"/>
                  <a:pt x="4948349" y="136289"/>
                </a:cubicBezTo>
                <a:cubicBezTo>
                  <a:pt x="4944703" y="132345"/>
                  <a:pt x="4939977" y="129369"/>
                  <a:pt x="4934173" y="127360"/>
                </a:cubicBezTo>
                <a:cubicBezTo>
                  <a:pt x="4928369" y="125350"/>
                  <a:pt x="4921225" y="124346"/>
                  <a:pt x="4912742" y="124346"/>
                </a:cubicBezTo>
                <a:cubicBezTo>
                  <a:pt x="4903663" y="124346"/>
                  <a:pt x="4895515" y="125425"/>
                  <a:pt x="4888297" y="127583"/>
                </a:cubicBezTo>
                <a:cubicBezTo>
                  <a:pt x="4881078" y="129741"/>
                  <a:pt x="4874753" y="132122"/>
                  <a:pt x="4869321" y="134727"/>
                </a:cubicBezTo>
                <a:cubicBezTo>
                  <a:pt x="4863889" y="137331"/>
                  <a:pt x="4859350" y="139712"/>
                  <a:pt x="4855703" y="141870"/>
                </a:cubicBezTo>
                <a:cubicBezTo>
                  <a:pt x="4852057" y="144028"/>
                  <a:pt x="4849341" y="145107"/>
                  <a:pt x="4847555" y="145107"/>
                </a:cubicBezTo>
                <a:cubicBezTo>
                  <a:pt x="4846364" y="145107"/>
                  <a:pt x="4845323" y="144810"/>
                  <a:pt x="4844430" y="144214"/>
                </a:cubicBezTo>
                <a:cubicBezTo>
                  <a:pt x="4843537" y="143619"/>
                  <a:pt x="4842755" y="142726"/>
                  <a:pt x="4842086" y="141535"/>
                </a:cubicBezTo>
                <a:cubicBezTo>
                  <a:pt x="4841416" y="140345"/>
                  <a:pt x="4840932" y="138819"/>
                  <a:pt x="4840634" y="136959"/>
                </a:cubicBezTo>
                <a:cubicBezTo>
                  <a:pt x="4840337" y="135099"/>
                  <a:pt x="4840188" y="133052"/>
                  <a:pt x="4840188" y="130820"/>
                </a:cubicBezTo>
                <a:cubicBezTo>
                  <a:pt x="4840188" y="127099"/>
                  <a:pt x="4840448" y="124160"/>
                  <a:pt x="4840969" y="122002"/>
                </a:cubicBezTo>
                <a:cubicBezTo>
                  <a:pt x="4841490" y="119844"/>
                  <a:pt x="4842755" y="117797"/>
                  <a:pt x="4844764" y="115863"/>
                </a:cubicBezTo>
                <a:cubicBezTo>
                  <a:pt x="4846774" y="113928"/>
                  <a:pt x="4850234" y="111658"/>
                  <a:pt x="4855145" y="109054"/>
                </a:cubicBezTo>
                <a:cubicBezTo>
                  <a:pt x="4860057" y="106449"/>
                  <a:pt x="4865712" y="104068"/>
                  <a:pt x="4872112" y="101910"/>
                </a:cubicBezTo>
                <a:cubicBezTo>
                  <a:pt x="4878511" y="99752"/>
                  <a:pt x="4885506" y="97966"/>
                  <a:pt x="4893096" y="96552"/>
                </a:cubicBezTo>
                <a:cubicBezTo>
                  <a:pt x="4900687" y="95138"/>
                  <a:pt x="4908351" y="94431"/>
                  <a:pt x="4916090" y="94431"/>
                </a:cubicBezTo>
                <a:close/>
                <a:moveTo>
                  <a:pt x="4398988" y="94431"/>
                </a:moveTo>
                <a:cubicBezTo>
                  <a:pt x="4415507" y="94431"/>
                  <a:pt x="4429906" y="96887"/>
                  <a:pt x="4442185" y="101798"/>
                </a:cubicBezTo>
                <a:cubicBezTo>
                  <a:pt x="4454463" y="106710"/>
                  <a:pt x="4464695" y="113853"/>
                  <a:pt x="4472880" y="123230"/>
                </a:cubicBezTo>
                <a:cubicBezTo>
                  <a:pt x="4481066" y="132606"/>
                  <a:pt x="4487205" y="143991"/>
                  <a:pt x="4491298" y="157386"/>
                </a:cubicBezTo>
                <a:cubicBezTo>
                  <a:pt x="4495391" y="170780"/>
                  <a:pt x="4497437" y="185886"/>
                  <a:pt x="4497437" y="202704"/>
                </a:cubicBezTo>
                <a:cubicBezTo>
                  <a:pt x="4497437" y="219075"/>
                  <a:pt x="4495279" y="234144"/>
                  <a:pt x="4490963" y="247910"/>
                </a:cubicBezTo>
                <a:cubicBezTo>
                  <a:pt x="4486647" y="261677"/>
                  <a:pt x="4480210" y="273546"/>
                  <a:pt x="4471653" y="283517"/>
                </a:cubicBezTo>
                <a:cubicBezTo>
                  <a:pt x="4463095" y="293489"/>
                  <a:pt x="4452379" y="301265"/>
                  <a:pt x="4439506" y="306846"/>
                </a:cubicBezTo>
                <a:cubicBezTo>
                  <a:pt x="4426632" y="312427"/>
                  <a:pt x="4411712" y="315218"/>
                  <a:pt x="4394746" y="315218"/>
                </a:cubicBezTo>
                <a:cubicBezTo>
                  <a:pt x="4378226" y="315218"/>
                  <a:pt x="4363827" y="312762"/>
                  <a:pt x="4351548" y="307851"/>
                </a:cubicBezTo>
                <a:cubicBezTo>
                  <a:pt x="4339270" y="302940"/>
                  <a:pt x="4329038" y="295796"/>
                  <a:pt x="4320853" y="286420"/>
                </a:cubicBezTo>
                <a:cubicBezTo>
                  <a:pt x="4312667" y="277043"/>
                  <a:pt x="4306565" y="265658"/>
                  <a:pt x="4302547" y="252264"/>
                </a:cubicBezTo>
                <a:cubicBezTo>
                  <a:pt x="4298528" y="238869"/>
                  <a:pt x="4296519" y="223689"/>
                  <a:pt x="4296519" y="206722"/>
                </a:cubicBezTo>
                <a:cubicBezTo>
                  <a:pt x="4296519" y="190351"/>
                  <a:pt x="4298640" y="175282"/>
                  <a:pt x="4302882" y="161516"/>
                </a:cubicBezTo>
                <a:cubicBezTo>
                  <a:pt x="4307123" y="147749"/>
                  <a:pt x="4313523" y="135880"/>
                  <a:pt x="4322080" y="125908"/>
                </a:cubicBezTo>
                <a:cubicBezTo>
                  <a:pt x="4330638" y="115937"/>
                  <a:pt x="4341316" y="108198"/>
                  <a:pt x="4354116" y="102691"/>
                </a:cubicBezTo>
                <a:cubicBezTo>
                  <a:pt x="4366915" y="97185"/>
                  <a:pt x="4381872" y="94431"/>
                  <a:pt x="4398988" y="94431"/>
                </a:cubicBezTo>
                <a:close/>
                <a:moveTo>
                  <a:pt x="3849737" y="94431"/>
                </a:moveTo>
                <a:cubicBezTo>
                  <a:pt x="3863131" y="94431"/>
                  <a:pt x="3874405" y="96701"/>
                  <a:pt x="3883558" y="101240"/>
                </a:cubicBezTo>
                <a:cubicBezTo>
                  <a:pt x="3892711" y="105779"/>
                  <a:pt x="3900115" y="111844"/>
                  <a:pt x="3905771" y="119434"/>
                </a:cubicBezTo>
                <a:cubicBezTo>
                  <a:pt x="3911426" y="127025"/>
                  <a:pt x="3915482" y="135917"/>
                  <a:pt x="3917938" y="146112"/>
                </a:cubicBezTo>
                <a:cubicBezTo>
                  <a:pt x="3920393" y="156307"/>
                  <a:pt x="3921621" y="168548"/>
                  <a:pt x="3921621" y="182835"/>
                </a:cubicBezTo>
                <a:lnTo>
                  <a:pt x="3921621" y="305395"/>
                </a:lnTo>
                <a:cubicBezTo>
                  <a:pt x="3921621" y="306586"/>
                  <a:pt x="3921323" y="307590"/>
                  <a:pt x="3920728" y="308409"/>
                </a:cubicBezTo>
                <a:cubicBezTo>
                  <a:pt x="3920133" y="309227"/>
                  <a:pt x="3919165" y="309934"/>
                  <a:pt x="3917826" y="310530"/>
                </a:cubicBezTo>
                <a:cubicBezTo>
                  <a:pt x="3916487" y="311125"/>
                  <a:pt x="3914626" y="311572"/>
                  <a:pt x="3912245" y="311869"/>
                </a:cubicBezTo>
                <a:cubicBezTo>
                  <a:pt x="3909864" y="312167"/>
                  <a:pt x="3906887" y="312316"/>
                  <a:pt x="3903315" y="312316"/>
                </a:cubicBezTo>
                <a:cubicBezTo>
                  <a:pt x="3899594" y="312316"/>
                  <a:pt x="3896543" y="312167"/>
                  <a:pt x="3894162" y="311869"/>
                </a:cubicBezTo>
                <a:cubicBezTo>
                  <a:pt x="3891781" y="311572"/>
                  <a:pt x="3889921" y="311125"/>
                  <a:pt x="3888581" y="310530"/>
                </a:cubicBezTo>
                <a:cubicBezTo>
                  <a:pt x="3887242" y="309934"/>
                  <a:pt x="3886275" y="309227"/>
                  <a:pt x="3885679" y="308409"/>
                </a:cubicBezTo>
                <a:cubicBezTo>
                  <a:pt x="3885084" y="307590"/>
                  <a:pt x="3884786" y="306586"/>
                  <a:pt x="3884786" y="305395"/>
                </a:cubicBezTo>
                <a:lnTo>
                  <a:pt x="3884786" y="187747"/>
                </a:lnTo>
                <a:cubicBezTo>
                  <a:pt x="3884786" y="176287"/>
                  <a:pt x="3883893" y="167059"/>
                  <a:pt x="3882107" y="160065"/>
                </a:cubicBezTo>
                <a:cubicBezTo>
                  <a:pt x="3880321" y="153070"/>
                  <a:pt x="3877717" y="147042"/>
                  <a:pt x="3874294" y="141982"/>
                </a:cubicBezTo>
                <a:cubicBezTo>
                  <a:pt x="3870871" y="136922"/>
                  <a:pt x="3866443" y="133052"/>
                  <a:pt x="3861011" y="130373"/>
                </a:cubicBezTo>
                <a:cubicBezTo>
                  <a:pt x="3855578" y="127694"/>
                  <a:pt x="3849290" y="126355"/>
                  <a:pt x="3842147" y="126355"/>
                </a:cubicBezTo>
                <a:cubicBezTo>
                  <a:pt x="3832920" y="126355"/>
                  <a:pt x="3823692" y="129629"/>
                  <a:pt x="3814465" y="136178"/>
                </a:cubicBezTo>
                <a:cubicBezTo>
                  <a:pt x="3805237" y="142726"/>
                  <a:pt x="3795564" y="152325"/>
                  <a:pt x="3785443" y="164976"/>
                </a:cubicBezTo>
                <a:lnTo>
                  <a:pt x="3785443" y="305395"/>
                </a:lnTo>
                <a:cubicBezTo>
                  <a:pt x="3785443" y="306586"/>
                  <a:pt x="3785146" y="307590"/>
                  <a:pt x="3784551" y="308409"/>
                </a:cubicBezTo>
                <a:cubicBezTo>
                  <a:pt x="3783955" y="309227"/>
                  <a:pt x="3782988" y="309934"/>
                  <a:pt x="3781648" y="310530"/>
                </a:cubicBezTo>
                <a:cubicBezTo>
                  <a:pt x="3780309" y="311125"/>
                  <a:pt x="3778448" y="311572"/>
                  <a:pt x="3776067" y="311869"/>
                </a:cubicBezTo>
                <a:cubicBezTo>
                  <a:pt x="3773686" y="312167"/>
                  <a:pt x="3770635" y="312316"/>
                  <a:pt x="3766914" y="312316"/>
                </a:cubicBezTo>
                <a:cubicBezTo>
                  <a:pt x="3763343" y="312316"/>
                  <a:pt x="3760366" y="312167"/>
                  <a:pt x="3757985" y="311869"/>
                </a:cubicBezTo>
                <a:cubicBezTo>
                  <a:pt x="3755603" y="311572"/>
                  <a:pt x="3753706" y="311125"/>
                  <a:pt x="3752292" y="310530"/>
                </a:cubicBezTo>
                <a:cubicBezTo>
                  <a:pt x="3750878" y="309934"/>
                  <a:pt x="3749911" y="309227"/>
                  <a:pt x="3749390" y="308409"/>
                </a:cubicBezTo>
                <a:cubicBezTo>
                  <a:pt x="3748869" y="307590"/>
                  <a:pt x="3748608" y="306586"/>
                  <a:pt x="3748608" y="305395"/>
                </a:cubicBezTo>
                <a:lnTo>
                  <a:pt x="3748608" y="104477"/>
                </a:lnTo>
                <a:cubicBezTo>
                  <a:pt x="3748608" y="103287"/>
                  <a:pt x="3748831" y="102282"/>
                  <a:pt x="3749278" y="101463"/>
                </a:cubicBezTo>
                <a:cubicBezTo>
                  <a:pt x="3749724" y="100645"/>
                  <a:pt x="3750617" y="99901"/>
                  <a:pt x="3751957" y="99231"/>
                </a:cubicBezTo>
                <a:cubicBezTo>
                  <a:pt x="3753296" y="98561"/>
                  <a:pt x="3755008" y="98115"/>
                  <a:pt x="3757091" y="97892"/>
                </a:cubicBezTo>
                <a:cubicBezTo>
                  <a:pt x="3759175" y="97668"/>
                  <a:pt x="3761929" y="97557"/>
                  <a:pt x="3765352" y="97557"/>
                </a:cubicBezTo>
                <a:cubicBezTo>
                  <a:pt x="3768626" y="97557"/>
                  <a:pt x="3771342" y="97668"/>
                  <a:pt x="3773500" y="97892"/>
                </a:cubicBezTo>
                <a:cubicBezTo>
                  <a:pt x="3775658" y="98115"/>
                  <a:pt x="3777332" y="98561"/>
                  <a:pt x="3778523" y="99231"/>
                </a:cubicBezTo>
                <a:cubicBezTo>
                  <a:pt x="3779713" y="99901"/>
                  <a:pt x="3780569" y="100645"/>
                  <a:pt x="3781090" y="101463"/>
                </a:cubicBezTo>
                <a:cubicBezTo>
                  <a:pt x="3781611" y="102282"/>
                  <a:pt x="3781871" y="103287"/>
                  <a:pt x="3781871" y="104477"/>
                </a:cubicBezTo>
                <a:lnTo>
                  <a:pt x="3781871" y="131043"/>
                </a:lnTo>
                <a:cubicBezTo>
                  <a:pt x="3793183" y="118393"/>
                  <a:pt x="3804456" y="109128"/>
                  <a:pt x="3815693" y="103249"/>
                </a:cubicBezTo>
                <a:cubicBezTo>
                  <a:pt x="3826929" y="97371"/>
                  <a:pt x="3838277" y="94431"/>
                  <a:pt x="3849737" y="94431"/>
                </a:cubicBezTo>
                <a:close/>
                <a:moveTo>
                  <a:pt x="3598887" y="94431"/>
                </a:moveTo>
                <a:cubicBezTo>
                  <a:pt x="3615407" y="94431"/>
                  <a:pt x="3629806" y="96887"/>
                  <a:pt x="3642085" y="101798"/>
                </a:cubicBezTo>
                <a:cubicBezTo>
                  <a:pt x="3654363" y="106710"/>
                  <a:pt x="3664595" y="113853"/>
                  <a:pt x="3672780" y="123230"/>
                </a:cubicBezTo>
                <a:cubicBezTo>
                  <a:pt x="3680966" y="132606"/>
                  <a:pt x="3687105" y="143991"/>
                  <a:pt x="3691198" y="157386"/>
                </a:cubicBezTo>
                <a:cubicBezTo>
                  <a:pt x="3695291" y="170780"/>
                  <a:pt x="3697337" y="185886"/>
                  <a:pt x="3697337" y="202704"/>
                </a:cubicBezTo>
                <a:cubicBezTo>
                  <a:pt x="3697337" y="219075"/>
                  <a:pt x="3695179" y="234144"/>
                  <a:pt x="3690863" y="247910"/>
                </a:cubicBezTo>
                <a:cubicBezTo>
                  <a:pt x="3686547" y="261677"/>
                  <a:pt x="3680110" y="273546"/>
                  <a:pt x="3671553" y="283517"/>
                </a:cubicBezTo>
                <a:cubicBezTo>
                  <a:pt x="3662995" y="293489"/>
                  <a:pt x="3652280" y="301265"/>
                  <a:pt x="3639406" y="306846"/>
                </a:cubicBezTo>
                <a:cubicBezTo>
                  <a:pt x="3626532" y="312427"/>
                  <a:pt x="3611612" y="315218"/>
                  <a:pt x="3594646" y="315218"/>
                </a:cubicBezTo>
                <a:cubicBezTo>
                  <a:pt x="3578126" y="315218"/>
                  <a:pt x="3563726" y="312762"/>
                  <a:pt x="3551448" y="307851"/>
                </a:cubicBezTo>
                <a:cubicBezTo>
                  <a:pt x="3539170" y="302940"/>
                  <a:pt x="3528938" y="295796"/>
                  <a:pt x="3520753" y="286420"/>
                </a:cubicBezTo>
                <a:cubicBezTo>
                  <a:pt x="3512567" y="277043"/>
                  <a:pt x="3506465" y="265658"/>
                  <a:pt x="3502447" y="252264"/>
                </a:cubicBezTo>
                <a:cubicBezTo>
                  <a:pt x="3498428" y="238869"/>
                  <a:pt x="3496419" y="223689"/>
                  <a:pt x="3496419" y="206722"/>
                </a:cubicBezTo>
                <a:cubicBezTo>
                  <a:pt x="3496419" y="190351"/>
                  <a:pt x="3498540" y="175282"/>
                  <a:pt x="3502781" y="161516"/>
                </a:cubicBezTo>
                <a:cubicBezTo>
                  <a:pt x="3507023" y="147749"/>
                  <a:pt x="3513423" y="135880"/>
                  <a:pt x="3521980" y="125908"/>
                </a:cubicBezTo>
                <a:cubicBezTo>
                  <a:pt x="3530538" y="115937"/>
                  <a:pt x="3541217" y="108198"/>
                  <a:pt x="3554016" y="102691"/>
                </a:cubicBezTo>
                <a:cubicBezTo>
                  <a:pt x="3566815" y="97185"/>
                  <a:pt x="3581772" y="94431"/>
                  <a:pt x="3598887" y="94431"/>
                </a:cubicBezTo>
                <a:close/>
                <a:moveTo>
                  <a:pt x="3246983" y="94431"/>
                </a:moveTo>
                <a:cubicBezTo>
                  <a:pt x="3255317" y="94431"/>
                  <a:pt x="3262796" y="95399"/>
                  <a:pt x="3269419" y="97333"/>
                </a:cubicBezTo>
                <a:cubicBezTo>
                  <a:pt x="3276042" y="99268"/>
                  <a:pt x="3281884" y="101984"/>
                  <a:pt x="3286944" y="105482"/>
                </a:cubicBezTo>
                <a:cubicBezTo>
                  <a:pt x="3292004" y="108979"/>
                  <a:pt x="3296320" y="113146"/>
                  <a:pt x="3299892" y="117983"/>
                </a:cubicBezTo>
                <a:cubicBezTo>
                  <a:pt x="3303463" y="122820"/>
                  <a:pt x="3306440" y="128215"/>
                  <a:pt x="3308821" y="134168"/>
                </a:cubicBezTo>
                <a:cubicBezTo>
                  <a:pt x="3315518" y="126876"/>
                  <a:pt x="3321881" y="120699"/>
                  <a:pt x="3327908" y="115639"/>
                </a:cubicBezTo>
                <a:cubicBezTo>
                  <a:pt x="3333936" y="110579"/>
                  <a:pt x="3339740" y="106486"/>
                  <a:pt x="3345321" y="103361"/>
                </a:cubicBezTo>
                <a:cubicBezTo>
                  <a:pt x="3350903" y="100236"/>
                  <a:pt x="3356335" y="97966"/>
                  <a:pt x="3361618" y="96552"/>
                </a:cubicBezTo>
                <a:cubicBezTo>
                  <a:pt x="3366902" y="95138"/>
                  <a:pt x="3372222" y="94431"/>
                  <a:pt x="3377580" y="94431"/>
                </a:cubicBezTo>
                <a:cubicBezTo>
                  <a:pt x="3390528" y="94431"/>
                  <a:pt x="3401392" y="96701"/>
                  <a:pt x="3410173" y="101240"/>
                </a:cubicBezTo>
                <a:cubicBezTo>
                  <a:pt x="3418954" y="105779"/>
                  <a:pt x="3426061" y="111844"/>
                  <a:pt x="3431493" y="119434"/>
                </a:cubicBezTo>
                <a:cubicBezTo>
                  <a:pt x="3436925" y="127025"/>
                  <a:pt x="3440795" y="135917"/>
                  <a:pt x="3443102" y="146112"/>
                </a:cubicBezTo>
                <a:cubicBezTo>
                  <a:pt x="3445408" y="156307"/>
                  <a:pt x="3446562" y="167059"/>
                  <a:pt x="3446562" y="178370"/>
                </a:cubicBezTo>
                <a:lnTo>
                  <a:pt x="3446562" y="305395"/>
                </a:lnTo>
                <a:cubicBezTo>
                  <a:pt x="3446562" y="306586"/>
                  <a:pt x="3446264" y="307590"/>
                  <a:pt x="3445669" y="308409"/>
                </a:cubicBezTo>
                <a:cubicBezTo>
                  <a:pt x="3445073" y="309227"/>
                  <a:pt x="3444106" y="309934"/>
                  <a:pt x="3442767" y="310530"/>
                </a:cubicBezTo>
                <a:cubicBezTo>
                  <a:pt x="3441427" y="311125"/>
                  <a:pt x="3439567" y="311572"/>
                  <a:pt x="3437186" y="311869"/>
                </a:cubicBezTo>
                <a:cubicBezTo>
                  <a:pt x="3434804" y="312167"/>
                  <a:pt x="3431828" y="312316"/>
                  <a:pt x="3428256" y="312316"/>
                </a:cubicBezTo>
                <a:cubicBezTo>
                  <a:pt x="3424535" y="312316"/>
                  <a:pt x="3421484" y="312167"/>
                  <a:pt x="3419103" y="311869"/>
                </a:cubicBezTo>
                <a:cubicBezTo>
                  <a:pt x="3416722" y="311572"/>
                  <a:pt x="3414824" y="311125"/>
                  <a:pt x="3413410" y="310530"/>
                </a:cubicBezTo>
                <a:cubicBezTo>
                  <a:pt x="3411997" y="309934"/>
                  <a:pt x="3410992" y="309227"/>
                  <a:pt x="3410397" y="308409"/>
                </a:cubicBezTo>
                <a:cubicBezTo>
                  <a:pt x="3409801" y="307590"/>
                  <a:pt x="3409504" y="306586"/>
                  <a:pt x="3409504" y="305395"/>
                </a:cubicBezTo>
                <a:lnTo>
                  <a:pt x="3409504" y="183282"/>
                </a:lnTo>
                <a:cubicBezTo>
                  <a:pt x="3409504" y="174798"/>
                  <a:pt x="3408759" y="167059"/>
                  <a:pt x="3407271" y="160065"/>
                </a:cubicBezTo>
                <a:cubicBezTo>
                  <a:pt x="3405783" y="153070"/>
                  <a:pt x="3403401" y="147042"/>
                  <a:pt x="3400127" y="141982"/>
                </a:cubicBezTo>
                <a:cubicBezTo>
                  <a:pt x="3396853" y="136922"/>
                  <a:pt x="3392686" y="133052"/>
                  <a:pt x="3387626" y="130373"/>
                </a:cubicBezTo>
                <a:cubicBezTo>
                  <a:pt x="3382566" y="127694"/>
                  <a:pt x="3376612" y="126355"/>
                  <a:pt x="3369767" y="126355"/>
                </a:cubicBezTo>
                <a:cubicBezTo>
                  <a:pt x="3361283" y="126355"/>
                  <a:pt x="3352763" y="129629"/>
                  <a:pt x="3344205" y="136178"/>
                </a:cubicBezTo>
                <a:cubicBezTo>
                  <a:pt x="3335647" y="142726"/>
                  <a:pt x="3326234" y="152325"/>
                  <a:pt x="3315965" y="164976"/>
                </a:cubicBezTo>
                <a:lnTo>
                  <a:pt x="3315965" y="305395"/>
                </a:lnTo>
                <a:cubicBezTo>
                  <a:pt x="3315965" y="306586"/>
                  <a:pt x="3315667" y="307590"/>
                  <a:pt x="3315072" y="308409"/>
                </a:cubicBezTo>
                <a:cubicBezTo>
                  <a:pt x="3314477" y="309227"/>
                  <a:pt x="3313472" y="309934"/>
                  <a:pt x="3312058" y="310530"/>
                </a:cubicBezTo>
                <a:cubicBezTo>
                  <a:pt x="3310644" y="311125"/>
                  <a:pt x="3308747" y="311572"/>
                  <a:pt x="3306366" y="311869"/>
                </a:cubicBezTo>
                <a:cubicBezTo>
                  <a:pt x="3303984" y="312167"/>
                  <a:pt x="3301008" y="312316"/>
                  <a:pt x="3297436" y="312316"/>
                </a:cubicBezTo>
                <a:cubicBezTo>
                  <a:pt x="3294013" y="312316"/>
                  <a:pt x="3291074" y="312167"/>
                  <a:pt x="3288618" y="311869"/>
                </a:cubicBezTo>
                <a:cubicBezTo>
                  <a:pt x="3286162" y="311572"/>
                  <a:pt x="3284227" y="311125"/>
                  <a:pt x="3282813" y="310530"/>
                </a:cubicBezTo>
                <a:cubicBezTo>
                  <a:pt x="3281400" y="309934"/>
                  <a:pt x="3280432" y="309227"/>
                  <a:pt x="3279911" y="308409"/>
                </a:cubicBezTo>
                <a:cubicBezTo>
                  <a:pt x="3279390" y="307590"/>
                  <a:pt x="3279130" y="306586"/>
                  <a:pt x="3279130" y="305395"/>
                </a:cubicBezTo>
                <a:lnTo>
                  <a:pt x="3279130" y="183282"/>
                </a:lnTo>
                <a:cubicBezTo>
                  <a:pt x="3279130" y="174798"/>
                  <a:pt x="3278311" y="167059"/>
                  <a:pt x="3276674" y="160065"/>
                </a:cubicBezTo>
                <a:cubicBezTo>
                  <a:pt x="3275037" y="153070"/>
                  <a:pt x="3272581" y="147042"/>
                  <a:pt x="3269307" y="141982"/>
                </a:cubicBezTo>
                <a:cubicBezTo>
                  <a:pt x="3266033" y="136922"/>
                  <a:pt x="3261903" y="133052"/>
                  <a:pt x="3256917" y="130373"/>
                </a:cubicBezTo>
                <a:cubicBezTo>
                  <a:pt x="3251932" y="127694"/>
                  <a:pt x="3246016" y="126355"/>
                  <a:pt x="3239170" y="126355"/>
                </a:cubicBezTo>
                <a:cubicBezTo>
                  <a:pt x="3230686" y="126355"/>
                  <a:pt x="3222129" y="129629"/>
                  <a:pt x="3213497" y="136178"/>
                </a:cubicBezTo>
                <a:cubicBezTo>
                  <a:pt x="3204865" y="142726"/>
                  <a:pt x="3195489" y="152325"/>
                  <a:pt x="3185368" y="164976"/>
                </a:cubicBezTo>
                <a:lnTo>
                  <a:pt x="3185368" y="305395"/>
                </a:lnTo>
                <a:cubicBezTo>
                  <a:pt x="3185368" y="306586"/>
                  <a:pt x="3185071" y="307590"/>
                  <a:pt x="3184475" y="308409"/>
                </a:cubicBezTo>
                <a:cubicBezTo>
                  <a:pt x="3183880" y="309227"/>
                  <a:pt x="3182913" y="309934"/>
                  <a:pt x="3181573" y="310530"/>
                </a:cubicBezTo>
                <a:cubicBezTo>
                  <a:pt x="3180234" y="311125"/>
                  <a:pt x="3178373" y="311572"/>
                  <a:pt x="3175992" y="311869"/>
                </a:cubicBezTo>
                <a:cubicBezTo>
                  <a:pt x="3173611" y="312167"/>
                  <a:pt x="3170560" y="312316"/>
                  <a:pt x="3166839" y="312316"/>
                </a:cubicBezTo>
                <a:cubicBezTo>
                  <a:pt x="3163267" y="312316"/>
                  <a:pt x="3160291" y="312167"/>
                  <a:pt x="3157909" y="311869"/>
                </a:cubicBezTo>
                <a:cubicBezTo>
                  <a:pt x="3155528" y="311572"/>
                  <a:pt x="3153631" y="311125"/>
                  <a:pt x="3152217" y="310530"/>
                </a:cubicBezTo>
                <a:cubicBezTo>
                  <a:pt x="3150803" y="309934"/>
                  <a:pt x="3149835" y="309227"/>
                  <a:pt x="3149315" y="308409"/>
                </a:cubicBezTo>
                <a:cubicBezTo>
                  <a:pt x="3148794" y="307590"/>
                  <a:pt x="3148533" y="306586"/>
                  <a:pt x="3148533" y="305395"/>
                </a:cubicBezTo>
                <a:lnTo>
                  <a:pt x="3148533" y="104477"/>
                </a:lnTo>
                <a:cubicBezTo>
                  <a:pt x="3148533" y="103287"/>
                  <a:pt x="3148757" y="102282"/>
                  <a:pt x="3149203" y="101463"/>
                </a:cubicBezTo>
                <a:cubicBezTo>
                  <a:pt x="3149649" y="100645"/>
                  <a:pt x="3150542" y="99901"/>
                  <a:pt x="3151882" y="99231"/>
                </a:cubicBezTo>
                <a:cubicBezTo>
                  <a:pt x="3153222" y="98561"/>
                  <a:pt x="3154933" y="98115"/>
                  <a:pt x="3157016" y="97892"/>
                </a:cubicBezTo>
                <a:cubicBezTo>
                  <a:pt x="3159100" y="97668"/>
                  <a:pt x="3161854" y="97557"/>
                  <a:pt x="3165276" y="97557"/>
                </a:cubicBezTo>
                <a:cubicBezTo>
                  <a:pt x="3168551" y="97557"/>
                  <a:pt x="3171267" y="97668"/>
                  <a:pt x="3173425" y="97892"/>
                </a:cubicBezTo>
                <a:cubicBezTo>
                  <a:pt x="3175583" y="98115"/>
                  <a:pt x="3177257" y="98561"/>
                  <a:pt x="3178448" y="99231"/>
                </a:cubicBezTo>
                <a:cubicBezTo>
                  <a:pt x="3179638" y="99901"/>
                  <a:pt x="3180494" y="100645"/>
                  <a:pt x="3181015" y="101463"/>
                </a:cubicBezTo>
                <a:cubicBezTo>
                  <a:pt x="3181536" y="102282"/>
                  <a:pt x="3181796" y="103287"/>
                  <a:pt x="3181796" y="104477"/>
                </a:cubicBezTo>
                <a:lnTo>
                  <a:pt x="3181796" y="131043"/>
                </a:lnTo>
                <a:cubicBezTo>
                  <a:pt x="3193107" y="118393"/>
                  <a:pt x="3204084" y="109128"/>
                  <a:pt x="3214725" y="103249"/>
                </a:cubicBezTo>
                <a:cubicBezTo>
                  <a:pt x="3225366" y="97371"/>
                  <a:pt x="3236119" y="94431"/>
                  <a:pt x="3246983" y="94431"/>
                </a:cubicBezTo>
                <a:close/>
                <a:moveTo>
                  <a:pt x="2885033" y="94431"/>
                </a:moveTo>
                <a:cubicBezTo>
                  <a:pt x="2893367" y="94431"/>
                  <a:pt x="2900846" y="95399"/>
                  <a:pt x="2907469" y="97333"/>
                </a:cubicBezTo>
                <a:cubicBezTo>
                  <a:pt x="2914092" y="99268"/>
                  <a:pt x="2919933" y="101984"/>
                  <a:pt x="2924993" y="105482"/>
                </a:cubicBezTo>
                <a:cubicBezTo>
                  <a:pt x="2930054" y="108979"/>
                  <a:pt x="2934370" y="113146"/>
                  <a:pt x="2937941" y="117983"/>
                </a:cubicBezTo>
                <a:cubicBezTo>
                  <a:pt x="2941513" y="122820"/>
                  <a:pt x="2944490" y="128215"/>
                  <a:pt x="2946871" y="134168"/>
                </a:cubicBezTo>
                <a:cubicBezTo>
                  <a:pt x="2953569" y="126876"/>
                  <a:pt x="2959931" y="120699"/>
                  <a:pt x="2965959" y="115639"/>
                </a:cubicBezTo>
                <a:cubicBezTo>
                  <a:pt x="2971986" y="110579"/>
                  <a:pt x="2977790" y="106486"/>
                  <a:pt x="2983372" y="103361"/>
                </a:cubicBezTo>
                <a:cubicBezTo>
                  <a:pt x="2988952" y="100236"/>
                  <a:pt x="2994385" y="97966"/>
                  <a:pt x="2999668" y="96552"/>
                </a:cubicBezTo>
                <a:cubicBezTo>
                  <a:pt x="3004951" y="95138"/>
                  <a:pt x="3010272" y="94431"/>
                  <a:pt x="3015630" y="94431"/>
                </a:cubicBezTo>
                <a:cubicBezTo>
                  <a:pt x="3028578" y="94431"/>
                  <a:pt x="3039443" y="96701"/>
                  <a:pt x="3048223" y="101240"/>
                </a:cubicBezTo>
                <a:cubicBezTo>
                  <a:pt x="3057004" y="105779"/>
                  <a:pt x="3064110" y="111844"/>
                  <a:pt x="3069543" y="119434"/>
                </a:cubicBezTo>
                <a:cubicBezTo>
                  <a:pt x="3074975" y="127025"/>
                  <a:pt x="3078844" y="135917"/>
                  <a:pt x="3081151" y="146112"/>
                </a:cubicBezTo>
                <a:cubicBezTo>
                  <a:pt x="3083458" y="156307"/>
                  <a:pt x="3084612" y="167059"/>
                  <a:pt x="3084612" y="178370"/>
                </a:cubicBezTo>
                <a:lnTo>
                  <a:pt x="3084612" y="305395"/>
                </a:lnTo>
                <a:cubicBezTo>
                  <a:pt x="3084612" y="306586"/>
                  <a:pt x="3084314" y="307590"/>
                  <a:pt x="3083719" y="308409"/>
                </a:cubicBezTo>
                <a:cubicBezTo>
                  <a:pt x="3083123" y="309227"/>
                  <a:pt x="3082156" y="309934"/>
                  <a:pt x="3080816" y="310530"/>
                </a:cubicBezTo>
                <a:cubicBezTo>
                  <a:pt x="3079477" y="311125"/>
                  <a:pt x="3077617" y="311572"/>
                  <a:pt x="3075235" y="311869"/>
                </a:cubicBezTo>
                <a:cubicBezTo>
                  <a:pt x="3072854" y="312167"/>
                  <a:pt x="3069878" y="312316"/>
                  <a:pt x="3066306" y="312316"/>
                </a:cubicBezTo>
                <a:cubicBezTo>
                  <a:pt x="3062585" y="312316"/>
                  <a:pt x="3059534" y="312167"/>
                  <a:pt x="3057153" y="311869"/>
                </a:cubicBezTo>
                <a:cubicBezTo>
                  <a:pt x="3054772" y="311572"/>
                  <a:pt x="3052874" y="311125"/>
                  <a:pt x="3051460" y="310530"/>
                </a:cubicBezTo>
                <a:cubicBezTo>
                  <a:pt x="3050046" y="309934"/>
                  <a:pt x="3049042" y="309227"/>
                  <a:pt x="3048446" y="308409"/>
                </a:cubicBezTo>
                <a:cubicBezTo>
                  <a:pt x="3047851" y="307590"/>
                  <a:pt x="3047553" y="306586"/>
                  <a:pt x="3047553" y="305395"/>
                </a:cubicBezTo>
                <a:lnTo>
                  <a:pt x="3047553" y="183282"/>
                </a:lnTo>
                <a:cubicBezTo>
                  <a:pt x="3047553" y="174798"/>
                  <a:pt x="3046810" y="167059"/>
                  <a:pt x="3045321" y="160065"/>
                </a:cubicBezTo>
                <a:cubicBezTo>
                  <a:pt x="3043833" y="153070"/>
                  <a:pt x="3041452" y="147042"/>
                  <a:pt x="3038177" y="141982"/>
                </a:cubicBezTo>
                <a:cubicBezTo>
                  <a:pt x="3034903" y="136922"/>
                  <a:pt x="3030736" y="133052"/>
                  <a:pt x="3025676" y="130373"/>
                </a:cubicBezTo>
                <a:cubicBezTo>
                  <a:pt x="3020615" y="127694"/>
                  <a:pt x="3014663" y="126355"/>
                  <a:pt x="3007816" y="126355"/>
                </a:cubicBezTo>
                <a:cubicBezTo>
                  <a:pt x="2999333" y="126355"/>
                  <a:pt x="2990813" y="129629"/>
                  <a:pt x="2982255" y="136178"/>
                </a:cubicBezTo>
                <a:cubicBezTo>
                  <a:pt x="2973698" y="142726"/>
                  <a:pt x="2964284" y="152325"/>
                  <a:pt x="2954015" y="164976"/>
                </a:cubicBezTo>
                <a:lnTo>
                  <a:pt x="2954015" y="305395"/>
                </a:lnTo>
                <a:cubicBezTo>
                  <a:pt x="2954015" y="306586"/>
                  <a:pt x="2953718" y="307590"/>
                  <a:pt x="2953122" y="308409"/>
                </a:cubicBezTo>
                <a:cubicBezTo>
                  <a:pt x="2952527" y="309227"/>
                  <a:pt x="2951522" y="309934"/>
                  <a:pt x="2950108" y="310530"/>
                </a:cubicBezTo>
                <a:cubicBezTo>
                  <a:pt x="2948695" y="311125"/>
                  <a:pt x="2946797" y="311572"/>
                  <a:pt x="2944415" y="311869"/>
                </a:cubicBezTo>
                <a:cubicBezTo>
                  <a:pt x="2942035" y="312167"/>
                  <a:pt x="2939058" y="312316"/>
                  <a:pt x="2935486" y="312316"/>
                </a:cubicBezTo>
                <a:cubicBezTo>
                  <a:pt x="2932063" y="312316"/>
                  <a:pt x="2929123" y="312167"/>
                  <a:pt x="2926668" y="311869"/>
                </a:cubicBezTo>
                <a:cubicBezTo>
                  <a:pt x="2924212" y="311572"/>
                  <a:pt x="2922278" y="311125"/>
                  <a:pt x="2920864" y="310530"/>
                </a:cubicBezTo>
                <a:cubicBezTo>
                  <a:pt x="2919450" y="309934"/>
                  <a:pt x="2918482" y="309227"/>
                  <a:pt x="2917962" y="308409"/>
                </a:cubicBezTo>
                <a:cubicBezTo>
                  <a:pt x="2917440" y="307590"/>
                  <a:pt x="2917180" y="306586"/>
                  <a:pt x="2917180" y="305395"/>
                </a:cubicBezTo>
                <a:lnTo>
                  <a:pt x="2917180" y="183282"/>
                </a:lnTo>
                <a:cubicBezTo>
                  <a:pt x="2917180" y="174798"/>
                  <a:pt x="2916362" y="167059"/>
                  <a:pt x="2914724" y="160065"/>
                </a:cubicBezTo>
                <a:cubicBezTo>
                  <a:pt x="2913087" y="153070"/>
                  <a:pt x="2910632" y="147042"/>
                  <a:pt x="2907357" y="141982"/>
                </a:cubicBezTo>
                <a:cubicBezTo>
                  <a:pt x="2904083" y="136922"/>
                  <a:pt x="2899953" y="133052"/>
                  <a:pt x="2894967" y="130373"/>
                </a:cubicBezTo>
                <a:cubicBezTo>
                  <a:pt x="2889982" y="127694"/>
                  <a:pt x="2884066" y="126355"/>
                  <a:pt x="2877220" y="126355"/>
                </a:cubicBezTo>
                <a:cubicBezTo>
                  <a:pt x="2868736" y="126355"/>
                  <a:pt x="2860179" y="129629"/>
                  <a:pt x="2851547" y="136178"/>
                </a:cubicBezTo>
                <a:cubicBezTo>
                  <a:pt x="2842915" y="142726"/>
                  <a:pt x="2833539" y="152325"/>
                  <a:pt x="2823418" y="164976"/>
                </a:cubicBezTo>
                <a:lnTo>
                  <a:pt x="2823418" y="305395"/>
                </a:lnTo>
                <a:cubicBezTo>
                  <a:pt x="2823418" y="306586"/>
                  <a:pt x="2823121" y="307590"/>
                  <a:pt x="2822525" y="308409"/>
                </a:cubicBezTo>
                <a:cubicBezTo>
                  <a:pt x="2821930" y="309227"/>
                  <a:pt x="2820963" y="309934"/>
                  <a:pt x="2819623" y="310530"/>
                </a:cubicBezTo>
                <a:cubicBezTo>
                  <a:pt x="2818284" y="311125"/>
                  <a:pt x="2816424" y="311572"/>
                  <a:pt x="2814042" y="311869"/>
                </a:cubicBezTo>
                <a:cubicBezTo>
                  <a:pt x="2811661" y="312167"/>
                  <a:pt x="2808610" y="312316"/>
                  <a:pt x="2804889" y="312316"/>
                </a:cubicBezTo>
                <a:cubicBezTo>
                  <a:pt x="2801318" y="312316"/>
                  <a:pt x="2798341" y="312167"/>
                  <a:pt x="2795960" y="311869"/>
                </a:cubicBezTo>
                <a:cubicBezTo>
                  <a:pt x="2793578" y="311572"/>
                  <a:pt x="2791681" y="311125"/>
                  <a:pt x="2790267" y="310530"/>
                </a:cubicBezTo>
                <a:cubicBezTo>
                  <a:pt x="2788853" y="309934"/>
                  <a:pt x="2787886" y="309227"/>
                  <a:pt x="2787365" y="308409"/>
                </a:cubicBezTo>
                <a:cubicBezTo>
                  <a:pt x="2786844" y="307590"/>
                  <a:pt x="2786584" y="306586"/>
                  <a:pt x="2786584" y="305395"/>
                </a:cubicBezTo>
                <a:lnTo>
                  <a:pt x="2786584" y="104477"/>
                </a:lnTo>
                <a:cubicBezTo>
                  <a:pt x="2786584" y="103287"/>
                  <a:pt x="2786806" y="102282"/>
                  <a:pt x="2787253" y="101463"/>
                </a:cubicBezTo>
                <a:cubicBezTo>
                  <a:pt x="2787700" y="100645"/>
                  <a:pt x="2788593" y="99901"/>
                  <a:pt x="2789932" y="99231"/>
                </a:cubicBezTo>
                <a:cubicBezTo>
                  <a:pt x="2791271" y="98561"/>
                  <a:pt x="2792983" y="98115"/>
                  <a:pt x="2795067" y="97892"/>
                </a:cubicBezTo>
                <a:cubicBezTo>
                  <a:pt x="2797150" y="97668"/>
                  <a:pt x="2799903" y="97557"/>
                  <a:pt x="2803326" y="97557"/>
                </a:cubicBezTo>
                <a:cubicBezTo>
                  <a:pt x="2806601" y="97557"/>
                  <a:pt x="2809317" y="97668"/>
                  <a:pt x="2811475" y="97892"/>
                </a:cubicBezTo>
                <a:cubicBezTo>
                  <a:pt x="2813633" y="98115"/>
                  <a:pt x="2815307" y="98561"/>
                  <a:pt x="2816498" y="99231"/>
                </a:cubicBezTo>
                <a:cubicBezTo>
                  <a:pt x="2817689" y="99901"/>
                  <a:pt x="2818544" y="100645"/>
                  <a:pt x="2819065" y="101463"/>
                </a:cubicBezTo>
                <a:cubicBezTo>
                  <a:pt x="2819586" y="102282"/>
                  <a:pt x="2819847" y="103287"/>
                  <a:pt x="2819847" y="104477"/>
                </a:cubicBezTo>
                <a:lnTo>
                  <a:pt x="2819847" y="131043"/>
                </a:lnTo>
                <a:cubicBezTo>
                  <a:pt x="2831157" y="118393"/>
                  <a:pt x="2842133" y="109128"/>
                  <a:pt x="2852775" y="103249"/>
                </a:cubicBezTo>
                <a:cubicBezTo>
                  <a:pt x="2863416" y="97371"/>
                  <a:pt x="2874169" y="94431"/>
                  <a:pt x="2885033" y="94431"/>
                </a:cubicBezTo>
                <a:close/>
                <a:moveTo>
                  <a:pt x="2636862" y="94431"/>
                </a:moveTo>
                <a:cubicBezTo>
                  <a:pt x="2653382" y="94431"/>
                  <a:pt x="2667781" y="96887"/>
                  <a:pt x="2680060" y="101798"/>
                </a:cubicBezTo>
                <a:cubicBezTo>
                  <a:pt x="2692338" y="106710"/>
                  <a:pt x="2702570" y="113853"/>
                  <a:pt x="2710755" y="123230"/>
                </a:cubicBezTo>
                <a:cubicBezTo>
                  <a:pt x="2718941" y="132606"/>
                  <a:pt x="2725080" y="143991"/>
                  <a:pt x="2729173" y="157386"/>
                </a:cubicBezTo>
                <a:cubicBezTo>
                  <a:pt x="2733266" y="170780"/>
                  <a:pt x="2735312" y="185886"/>
                  <a:pt x="2735312" y="202704"/>
                </a:cubicBezTo>
                <a:cubicBezTo>
                  <a:pt x="2735312" y="219075"/>
                  <a:pt x="2733154" y="234144"/>
                  <a:pt x="2728838" y="247910"/>
                </a:cubicBezTo>
                <a:cubicBezTo>
                  <a:pt x="2724522" y="261677"/>
                  <a:pt x="2718085" y="273546"/>
                  <a:pt x="2709527" y="283517"/>
                </a:cubicBezTo>
                <a:cubicBezTo>
                  <a:pt x="2700970" y="293489"/>
                  <a:pt x="2690254" y="301265"/>
                  <a:pt x="2677381" y="306846"/>
                </a:cubicBezTo>
                <a:cubicBezTo>
                  <a:pt x="2664507" y="312427"/>
                  <a:pt x="2649587" y="315218"/>
                  <a:pt x="2632621" y="315218"/>
                </a:cubicBezTo>
                <a:cubicBezTo>
                  <a:pt x="2616101" y="315218"/>
                  <a:pt x="2601702" y="312762"/>
                  <a:pt x="2589423" y="307851"/>
                </a:cubicBezTo>
                <a:cubicBezTo>
                  <a:pt x="2577145" y="302940"/>
                  <a:pt x="2566913" y="295796"/>
                  <a:pt x="2558727" y="286420"/>
                </a:cubicBezTo>
                <a:cubicBezTo>
                  <a:pt x="2550542" y="277043"/>
                  <a:pt x="2544440" y="265658"/>
                  <a:pt x="2540422" y="252264"/>
                </a:cubicBezTo>
                <a:cubicBezTo>
                  <a:pt x="2536403" y="238869"/>
                  <a:pt x="2534394" y="223689"/>
                  <a:pt x="2534394" y="206722"/>
                </a:cubicBezTo>
                <a:cubicBezTo>
                  <a:pt x="2534394" y="190351"/>
                  <a:pt x="2536515" y="175282"/>
                  <a:pt x="2540756" y="161516"/>
                </a:cubicBezTo>
                <a:cubicBezTo>
                  <a:pt x="2544998" y="147749"/>
                  <a:pt x="2551398" y="135880"/>
                  <a:pt x="2559955" y="125908"/>
                </a:cubicBezTo>
                <a:cubicBezTo>
                  <a:pt x="2568513" y="115937"/>
                  <a:pt x="2579191" y="108198"/>
                  <a:pt x="2591990" y="102691"/>
                </a:cubicBezTo>
                <a:cubicBezTo>
                  <a:pt x="2604790" y="97185"/>
                  <a:pt x="2619747" y="94431"/>
                  <a:pt x="2636862" y="94431"/>
                </a:cubicBezTo>
                <a:close/>
                <a:moveTo>
                  <a:pt x="1839962" y="94431"/>
                </a:moveTo>
                <a:cubicBezTo>
                  <a:pt x="1853357" y="94431"/>
                  <a:pt x="1864630" y="96701"/>
                  <a:pt x="1873783" y="101240"/>
                </a:cubicBezTo>
                <a:cubicBezTo>
                  <a:pt x="1882936" y="105779"/>
                  <a:pt x="1890340" y="111844"/>
                  <a:pt x="1895996" y="119434"/>
                </a:cubicBezTo>
                <a:cubicBezTo>
                  <a:pt x="1901651" y="127025"/>
                  <a:pt x="1905707" y="135917"/>
                  <a:pt x="1908163" y="146112"/>
                </a:cubicBezTo>
                <a:cubicBezTo>
                  <a:pt x="1910618" y="156307"/>
                  <a:pt x="1911846" y="168548"/>
                  <a:pt x="1911846" y="182835"/>
                </a:cubicBezTo>
                <a:lnTo>
                  <a:pt x="1911846" y="305395"/>
                </a:lnTo>
                <a:cubicBezTo>
                  <a:pt x="1911846" y="306586"/>
                  <a:pt x="1911548" y="307590"/>
                  <a:pt x="1910953" y="308409"/>
                </a:cubicBezTo>
                <a:cubicBezTo>
                  <a:pt x="1910358" y="309227"/>
                  <a:pt x="1909390" y="309934"/>
                  <a:pt x="1908051" y="310530"/>
                </a:cubicBezTo>
                <a:cubicBezTo>
                  <a:pt x="1906712" y="311125"/>
                  <a:pt x="1904851" y="311572"/>
                  <a:pt x="1902470" y="311869"/>
                </a:cubicBezTo>
                <a:cubicBezTo>
                  <a:pt x="1900089" y="312167"/>
                  <a:pt x="1897112" y="312316"/>
                  <a:pt x="1893540" y="312316"/>
                </a:cubicBezTo>
                <a:cubicBezTo>
                  <a:pt x="1889820" y="312316"/>
                  <a:pt x="1886769" y="312167"/>
                  <a:pt x="1884387" y="311869"/>
                </a:cubicBezTo>
                <a:cubicBezTo>
                  <a:pt x="1882006" y="311572"/>
                  <a:pt x="1880146" y="311125"/>
                  <a:pt x="1878806" y="310530"/>
                </a:cubicBezTo>
                <a:cubicBezTo>
                  <a:pt x="1877467" y="309934"/>
                  <a:pt x="1876499" y="309227"/>
                  <a:pt x="1875904" y="308409"/>
                </a:cubicBezTo>
                <a:cubicBezTo>
                  <a:pt x="1875309" y="307590"/>
                  <a:pt x="1875011" y="306586"/>
                  <a:pt x="1875011" y="305395"/>
                </a:cubicBezTo>
                <a:lnTo>
                  <a:pt x="1875011" y="187747"/>
                </a:lnTo>
                <a:cubicBezTo>
                  <a:pt x="1875011" y="176287"/>
                  <a:pt x="1874118" y="167059"/>
                  <a:pt x="1872332" y="160065"/>
                </a:cubicBezTo>
                <a:cubicBezTo>
                  <a:pt x="1870546" y="153070"/>
                  <a:pt x="1867942" y="147042"/>
                  <a:pt x="1864519" y="141982"/>
                </a:cubicBezTo>
                <a:cubicBezTo>
                  <a:pt x="1861096" y="136922"/>
                  <a:pt x="1856668" y="133052"/>
                  <a:pt x="1851236" y="130373"/>
                </a:cubicBezTo>
                <a:cubicBezTo>
                  <a:pt x="1845804" y="127694"/>
                  <a:pt x="1839516" y="126355"/>
                  <a:pt x="1832372" y="126355"/>
                </a:cubicBezTo>
                <a:cubicBezTo>
                  <a:pt x="1823145" y="126355"/>
                  <a:pt x="1813917" y="129629"/>
                  <a:pt x="1804690" y="136178"/>
                </a:cubicBezTo>
                <a:cubicBezTo>
                  <a:pt x="1795463" y="142726"/>
                  <a:pt x="1785789" y="152325"/>
                  <a:pt x="1775668" y="164976"/>
                </a:cubicBezTo>
                <a:lnTo>
                  <a:pt x="1775668" y="305395"/>
                </a:lnTo>
                <a:cubicBezTo>
                  <a:pt x="1775668" y="306586"/>
                  <a:pt x="1775371" y="307590"/>
                  <a:pt x="1774775" y="308409"/>
                </a:cubicBezTo>
                <a:cubicBezTo>
                  <a:pt x="1774180" y="309227"/>
                  <a:pt x="1773213" y="309934"/>
                  <a:pt x="1771873" y="310530"/>
                </a:cubicBezTo>
                <a:cubicBezTo>
                  <a:pt x="1770534" y="311125"/>
                  <a:pt x="1768673" y="311572"/>
                  <a:pt x="1766292" y="311869"/>
                </a:cubicBezTo>
                <a:cubicBezTo>
                  <a:pt x="1763911" y="312167"/>
                  <a:pt x="1760860" y="312316"/>
                  <a:pt x="1757139" y="312316"/>
                </a:cubicBezTo>
                <a:cubicBezTo>
                  <a:pt x="1753567" y="312316"/>
                  <a:pt x="1750591" y="312167"/>
                  <a:pt x="1748210" y="311869"/>
                </a:cubicBezTo>
                <a:cubicBezTo>
                  <a:pt x="1745828" y="311572"/>
                  <a:pt x="1743931" y="311125"/>
                  <a:pt x="1742517" y="310530"/>
                </a:cubicBezTo>
                <a:cubicBezTo>
                  <a:pt x="1741103" y="309934"/>
                  <a:pt x="1740136" y="309227"/>
                  <a:pt x="1739615" y="308409"/>
                </a:cubicBezTo>
                <a:cubicBezTo>
                  <a:pt x="1739094" y="307590"/>
                  <a:pt x="1738833" y="306586"/>
                  <a:pt x="1738833" y="305395"/>
                </a:cubicBezTo>
                <a:lnTo>
                  <a:pt x="1738833" y="104477"/>
                </a:lnTo>
                <a:cubicBezTo>
                  <a:pt x="1738833" y="103287"/>
                  <a:pt x="1739057" y="102282"/>
                  <a:pt x="1739503" y="101463"/>
                </a:cubicBezTo>
                <a:cubicBezTo>
                  <a:pt x="1739950" y="100645"/>
                  <a:pt x="1740842" y="99901"/>
                  <a:pt x="1742182" y="99231"/>
                </a:cubicBezTo>
                <a:cubicBezTo>
                  <a:pt x="1743522" y="98561"/>
                  <a:pt x="1745233" y="98115"/>
                  <a:pt x="1747317" y="97892"/>
                </a:cubicBezTo>
                <a:cubicBezTo>
                  <a:pt x="1749400" y="97668"/>
                  <a:pt x="1752154" y="97557"/>
                  <a:pt x="1755577" y="97557"/>
                </a:cubicBezTo>
                <a:cubicBezTo>
                  <a:pt x="1758851" y="97557"/>
                  <a:pt x="1761567" y="97668"/>
                  <a:pt x="1763725" y="97892"/>
                </a:cubicBezTo>
                <a:cubicBezTo>
                  <a:pt x="1765883" y="98115"/>
                  <a:pt x="1767557" y="98561"/>
                  <a:pt x="1768748" y="99231"/>
                </a:cubicBezTo>
                <a:cubicBezTo>
                  <a:pt x="1769939" y="99901"/>
                  <a:pt x="1770794" y="100645"/>
                  <a:pt x="1771315" y="101463"/>
                </a:cubicBezTo>
                <a:cubicBezTo>
                  <a:pt x="1771836" y="102282"/>
                  <a:pt x="1772097" y="103287"/>
                  <a:pt x="1772097" y="104477"/>
                </a:cubicBezTo>
                <a:lnTo>
                  <a:pt x="1772097" y="131043"/>
                </a:lnTo>
                <a:cubicBezTo>
                  <a:pt x="1783407" y="118393"/>
                  <a:pt x="1794681" y="109128"/>
                  <a:pt x="1805918" y="103249"/>
                </a:cubicBezTo>
                <a:cubicBezTo>
                  <a:pt x="1817154" y="97371"/>
                  <a:pt x="1828502" y="94431"/>
                  <a:pt x="1839962" y="94431"/>
                </a:cubicBezTo>
                <a:close/>
                <a:moveTo>
                  <a:pt x="1211312" y="94431"/>
                </a:moveTo>
                <a:cubicBezTo>
                  <a:pt x="1224707" y="94431"/>
                  <a:pt x="1235981" y="96701"/>
                  <a:pt x="1245133" y="101240"/>
                </a:cubicBezTo>
                <a:cubicBezTo>
                  <a:pt x="1254286" y="105779"/>
                  <a:pt x="1261690" y="111844"/>
                  <a:pt x="1267346" y="119434"/>
                </a:cubicBezTo>
                <a:cubicBezTo>
                  <a:pt x="1273002" y="127025"/>
                  <a:pt x="1277057" y="135917"/>
                  <a:pt x="1279513" y="146112"/>
                </a:cubicBezTo>
                <a:cubicBezTo>
                  <a:pt x="1281968" y="156307"/>
                  <a:pt x="1283196" y="168548"/>
                  <a:pt x="1283196" y="182835"/>
                </a:cubicBezTo>
                <a:lnTo>
                  <a:pt x="1283196" y="305395"/>
                </a:lnTo>
                <a:cubicBezTo>
                  <a:pt x="1283196" y="306586"/>
                  <a:pt x="1282899" y="307590"/>
                  <a:pt x="1282303" y="308409"/>
                </a:cubicBezTo>
                <a:cubicBezTo>
                  <a:pt x="1281708" y="309227"/>
                  <a:pt x="1280740" y="309934"/>
                  <a:pt x="1279401" y="310530"/>
                </a:cubicBezTo>
                <a:cubicBezTo>
                  <a:pt x="1278062" y="311125"/>
                  <a:pt x="1276201" y="311572"/>
                  <a:pt x="1273820" y="311869"/>
                </a:cubicBezTo>
                <a:cubicBezTo>
                  <a:pt x="1271439" y="312167"/>
                  <a:pt x="1268462" y="312316"/>
                  <a:pt x="1264890" y="312316"/>
                </a:cubicBezTo>
                <a:cubicBezTo>
                  <a:pt x="1261170" y="312316"/>
                  <a:pt x="1258119" y="312167"/>
                  <a:pt x="1255737" y="311869"/>
                </a:cubicBezTo>
                <a:cubicBezTo>
                  <a:pt x="1253356" y="311572"/>
                  <a:pt x="1251496" y="311125"/>
                  <a:pt x="1250156" y="310530"/>
                </a:cubicBezTo>
                <a:cubicBezTo>
                  <a:pt x="1248817" y="309934"/>
                  <a:pt x="1247849" y="309227"/>
                  <a:pt x="1247254" y="308409"/>
                </a:cubicBezTo>
                <a:cubicBezTo>
                  <a:pt x="1246659" y="307590"/>
                  <a:pt x="1246361" y="306586"/>
                  <a:pt x="1246361" y="305395"/>
                </a:cubicBezTo>
                <a:lnTo>
                  <a:pt x="1246361" y="187747"/>
                </a:lnTo>
                <a:cubicBezTo>
                  <a:pt x="1246361" y="176287"/>
                  <a:pt x="1245468" y="167059"/>
                  <a:pt x="1243682" y="160065"/>
                </a:cubicBezTo>
                <a:cubicBezTo>
                  <a:pt x="1241896" y="153070"/>
                  <a:pt x="1239292" y="147042"/>
                  <a:pt x="1235869" y="141982"/>
                </a:cubicBezTo>
                <a:cubicBezTo>
                  <a:pt x="1232446" y="136922"/>
                  <a:pt x="1228018" y="133052"/>
                  <a:pt x="1222586" y="130373"/>
                </a:cubicBezTo>
                <a:cubicBezTo>
                  <a:pt x="1217154" y="127694"/>
                  <a:pt x="1210866" y="126355"/>
                  <a:pt x="1203722" y="126355"/>
                </a:cubicBezTo>
                <a:cubicBezTo>
                  <a:pt x="1194495" y="126355"/>
                  <a:pt x="1185267" y="129629"/>
                  <a:pt x="1176040" y="136178"/>
                </a:cubicBezTo>
                <a:cubicBezTo>
                  <a:pt x="1166813" y="142726"/>
                  <a:pt x="1157139" y="152325"/>
                  <a:pt x="1147018" y="164976"/>
                </a:cubicBezTo>
                <a:lnTo>
                  <a:pt x="1147018" y="305395"/>
                </a:lnTo>
                <a:cubicBezTo>
                  <a:pt x="1147018" y="306586"/>
                  <a:pt x="1146721" y="307590"/>
                  <a:pt x="1146126" y="308409"/>
                </a:cubicBezTo>
                <a:cubicBezTo>
                  <a:pt x="1145530" y="309227"/>
                  <a:pt x="1144563" y="309934"/>
                  <a:pt x="1143223" y="310530"/>
                </a:cubicBezTo>
                <a:cubicBezTo>
                  <a:pt x="1141884" y="311125"/>
                  <a:pt x="1140024" y="311572"/>
                  <a:pt x="1137642" y="311869"/>
                </a:cubicBezTo>
                <a:cubicBezTo>
                  <a:pt x="1135261" y="312167"/>
                  <a:pt x="1132210" y="312316"/>
                  <a:pt x="1128489" y="312316"/>
                </a:cubicBezTo>
                <a:cubicBezTo>
                  <a:pt x="1124917" y="312316"/>
                  <a:pt x="1121941" y="312167"/>
                  <a:pt x="1119560" y="311869"/>
                </a:cubicBezTo>
                <a:cubicBezTo>
                  <a:pt x="1117178" y="311572"/>
                  <a:pt x="1115281" y="311125"/>
                  <a:pt x="1113867" y="310530"/>
                </a:cubicBezTo>
                <a:cubicBezTo>
                  <a:pt x="1112453" y="309934"/>
                  <a:pt x="1111486" y="309227"/>
                  <a:pt x="1110965" y="308409"/>
                </a:cubicBezTo>
                <a:cubicBezTo>
                  <a:pt x="1110444" y="307590"/>
                  <a:pt x="1110183" y="306586"/>
                  <a:pt x="1110183" y="305395"/>
                </a:cubicBezTo>
                <a:lnTo>
                  <a:pt x="1110183" y="104477"/>
                </a:lnTo>
                <a:cubicBezTo>
                  <a:pt x="1110183" y="103287"/>
                  <a:pt x="1110407" y="102282"/>
                  <a:pt x="1110853" y="101463"/>
                </a:cubicBezTo>
                <a:cubicBezTo>
                  <a:pt x="1111300" y="100645"/>
                  <a:pt x="1112193" y="99901"/>
                  <a:pt x="1113532" y="99231"/>
                </a:cubicBezTo>
                <a:cubicBezTo>
                  <a:pt x="1114872" y="98561"/>
                  <a:pt x="1116583" y="98115"/>
                  <a:pt x="1118667" y="97892"/>
                </a:cubicBezTo>
                <a:cubicBezTo>
                  <a:pt x="1120750" y="97668"/>
                  <a:pt x="1123504" y="97557"/>
                  <a:pt x="1126927" y="97557"/>
                </a:cubicBezTo>
                <a:cubicBezTo>
                  <a:pt x="1130201" y="97557"/>
                  <a:pt x="1132917" y="97668"/>
                  <a:pt x="1135075" y="97892"/>
                </a:cubicBezTo>
                <a:cubicBezTo>
                  <a:pt x="1137233" y="98115"/>
                  <a:pt x="1138907" y="98561"/>
                  <a:pt x="1140098" y="99231"/>
                </a:cubicBezTo>
                <a:cubicBezTo>
                  <a:pt x="1141288" y="99901"/>
                  <a:pt x="1142144" y="100645"/>
                  <a:pt x="1142665" y="101463"/>
                </a:cubicBezTo>
                <a:cubicBezTo>
                  <a:pt x="1143186" y="102282"/>
                  <a:pt x="1143447" y="103287"/>
                  <a:pt x="1143447" y="104477"/>
                </a:cubicBezTo>
                <a:lnTo>
                  <a:pt x="1143447" y="131043"/>
                </a:lnTo>
                <a:cubicBezTo>
                  <a:pt x="1154757" y="118393"/>
                  <a:pt x="1166031" y="109128"/>
                  <a:pt x="1177268" y="103249"/>
                </a:cubicBezTo>
                <a:cubicBezTo>
                  <a:pt x="1188504" y="97371"/>
                  <a:pt x="1199852" y="94431"/>
                  <a:pt x="1211312" y="94431"/>
                </a:cubicBezTo>
                <a:close/>
                <a:moveTo>
                  <a:pt x="741387" y="94431"/>
                </a:moveTo>
                <a:cubicBezTo>
                  <a:pt x="757907" y="94431"/>
                  <a:pt x="772306" y="96887"/>
                  <a:pt x="784585" y="101798"/>
                </a:cubicBezTo>
                <a:cubicBezTo>
                  <a:pt x="796863" y="106710"/>
                  <a:pt x="807095" y="113853"/>
                  <a:pt x="815280" y="123230"/>
                </a:cubicBezTo>
                <a:cubicBezTo>
                  <a:pt x="823466" y="132606"/>
                  <a:pt x="829605" y="143991"/>
                  <a:pt x="833698" y="157386"/>
                </a:cubicBezTo>
                <a:cubicBezTo>
                  <a:pt x="837791" y="170780"/>
                  <a:pt x="839837" y="185886"/>
                  <a:pt x="839837" y="202704"/>
                </a:cubicBezTo>
                <a:cubicBezTo>
                  <a:pt x="839837" y="219075"/>
                  <a:pt x="837679" y="234144"/>
                  <a:pt x="833363" y="247910"/>
                </a:cubicBezTo>
                <a:cubicBezTo>
                  <a:pt x="829047" y="261677"/>
                  <a:pt x="822610" y="273546"/>
                  <a:pt x="814053" y="283517"/>
                </a:cubicBezTo>
                <a:cubicBezTo>
                  <a:pt x="805495" y="293489"/>
                  <a:pt x="794779" y="301265"/>
                  <a:pt x="781906" y="306846"/>
                </a:cubicBezTo>
                <a:cubicBezTo>
                  <a:pt x="769032" y="312427"/>
                  <a:pt x="754112" y="315218"/>
                  <a:pt x="737146" y="315218"/>
                </a:cubicBezTo>
                <a:cubicBezTo>
                  <a:pt x="720626" y="315218"/>
                  <a:pt x="706227" y="312762"/>
                  <a:pt x="693948" y="307851"/>
                </a:cubicBezTo>
                <a:cubicBezTo>
                  <a:pt x="681670" y="302940"/>
                  <a:pt x="671438" y="295796"/>
                  <a:pt x="663252" y="286420"/>
                </a:cubicBezTo>
                <a:cubicBezTo>
                  <a:pt x="655067" y="277043"/>
                  <a:pt x="648965" y="265658"/>
                  <a:pt x="644947" y="252264"/>
                </a:cubicBezTo>
                <a:cubicBezTo>
                  <a:pt x="640928" y="238869"/>
                  <a:pt x="638919" y="223689"/>
                  <a:pt x="638919" y="206722"/>
                </a:cubicBezTo>
                <a:cubicBezTo>
                  <a:pt x="638919" y="190351"/>
                  <a:pt x="641040" y="175282"/>
                  <a:pt x="645281" y="161516"/>
                </a:cubicBezTo>
                <a:cubicBezTo>
                  <a:pt x="649523" y="147749"/>
                  <a:pt x="655923" y="135880"/>
                  <a:pt x="664480" y="125908"/>
                </a:cubicBezTo>
                <a:cubicBezTo>
                  <a:pt x="673038" y="115937"/>
                  <a:pt x="683717" y="108198"/>
                  <a:pt x="696516" y="102691"/>
                </a:cubicBezTo>
                <a:cubicBezTo>
                  <a:pt x="709315" y="97185"/>
                  <a:pt x="724272" y="94431"/>
                  <a:pt x="741387" y="94431"/>
                </a:cubicBezTo>
                <a:close/>
                <a:moveTo>
                  <a:pt x="316930" y="94431"/>
                </a:moveTo>
                <a:cubicBezTo>
                  <a:pt x="332705" y="94431"/>
                  <a:pt x="346137" y="96961"/>
                  <a:pt x="357225" y="102022"/>
                </a:cubicBezTo>
                <a:cubicBezTo>
                  <a:pt x="368312" y="107082"/>
                  <a:pt x="377428" y="113891"/>
                  <a:pt x="384572" y="122448"/>
                </a:cubicBezTo>
                <a:cubicBezTo>
                  <a:pt x="391716" y="131006"/>
                  <a:pt x="396962" y="141052"/>
                  <a:pt x="400311" y="152586"/>
                </a:cubicBezTo>
                <a:cubicBezTo>
                  <a:pt x="403659" y="164120"/>
                  <a:pt x="405334" y="176436"/>
                  <a:pt x="405334" y="189532"/>
                </a:cubicBezTo>
                <a:lnTo>
                  <a:pt x="405334" y="196230"/>
                </a:lnTo>
                <a:cubicBezTo>
                  <a:pt x="405334" y="202034"/>
                  <a:pt x="403876" y="206164"/>
                  <a:pt x="400961" y="208620"/>
                </a:cubicBezTo>
                <a:cubicBezTo>
                  <a:pt x="398046" y="211075"/>
                  <a:pt x="394719" y="212303"/>
                  <a:pt x="390980" y="212303"/>
                </a:cubicBezTo>
                <a:lnTo>
                  <a:pt x="258663" y="212303"/>
                </a:lnTo>
                <a:cubicBezTo>
                  <a:pt x="258663" y="223465"/>
                  <a:pt x="259785" y="233511"/>
                  <a:pt x="262028" y="242441"/>
                </a:cubicBezTo>
                <a:cubicBezTo>
                  <a:pt x="264271" y="251371"/>
                  <a:pt x="268009" y="259035"/>
                  <a:pt x="273244" y="265435"/>
                </a:cubicBezTo>
                <a:cubicBezTo>
                  <a:pt x="278478" y="271834"/>
                  <a:pt x="285283" y="276746"/>
                  <a:pt x="293658" y="280169"/>
                </a:cubicBezTo>
                <a:cubicBezTo>
                  <a:pt x="302033" y="283592"/>
                  <a:pt x="312278" y="285303"/>
                  <a:pt x="324391" y="285303"/>
                </a:cubicBezTo>
                <a:cubicBezTo>
                  <a:pt x="333962" y="285303"/>
                  <a:pt x="342487" y="284522"/>
                  <a:pt x="349964" y="282959"/>
                </a:cubicBezTo>
                <a:cubicBezTo>
                  <a:pt x="357441" y="281397"/>
                  <a:pt x="363910" y="279648"/>
                  <a:pt x="369369" y="277713"/>
                </a:cubicBezTo>
                <a:cubicBezTo>
                  <a:pt x="374828" y="275778"/>
                  <a:pt x="379315" y="274030"/>
                  <a:pt x="382830" y="272467"/>
                </a:cubicBezTo>
                <a:cubicBezTo>
                  <a:pt x="386345" y="270904"/>
                  <a:pt x="389000" y="270123"/>
                  <a:pt x="390795" y="270123"/>
                </a:cubicBezTo>
                <a:cubicBezTo>
                  <a:pt x="391841" y="270123"/>
                  <a:pt x="392775" y="270383"/>
                  <a:pt x="393598" y="270904"/>
                </a:cubicBezTo>
                <a:cubicBezTo>
                  <a:pt x="394419" y="271425"/>
                  <a:pt x="395055" y="272207"/>
                  <a:pt x="395504" y="273248"/>
                </a:cubicBezTo>
                <a:cubicBezTo>
                  <a:pt x="395953" y="274290"/>
                  <a:pt x="396289" y="275741"/>
                  <a:pt x="396514" y="277602"/>
                </a:cubicBezTo>
                <a:cubicBezTo>
                  <a:pt x="396738" y="279462"/>
                  <a:pt x="396850" y="281732"/>
                  <a:pt x="396850" y="284410"/>
                </a:cubicBezTo>
                <a:cubicBezTo>
                  <a:pt x="396850" y="286345"/>
                  <a:pt x="396776" y="288019"/>
                  <a:pt x="396627" y="289433"/>
                </a:cubicBezTo>
                <a:cubicBezTo>
                  <a:pt x="396478" y="290847"/>
                  <a:pt x="396292" y="292112"/>
                  <a:pt x="396069" y="293228"/>
                </a:cubicBezTo>
                <a:cubicBezTo>
                  <a:pt x="395846" y="294345"/>
                  <a:pt x="395474" y="295349"/>
                  <a:pt x="394953" y="296242"/>
                </a:cubicBezTo>
                <a:cubicBezTo>
                  <a:pt x="394432" y="297135"/>
                  <a:pt x="393762" y="297991"/>
                  <a:pt x="392944" y="298810"/>
                </a:cubicBezTo>
                <a:cubicBezTo>
                  <a:pt x="392125" y="299628"/>
                  <a:pt x="389706" y="300968"/>
                  <a:pt x="385688" y="302828"/>
                </a:cubicBezTo>
                <a:cubicBezTo>
                  <a:pt x="381670" y="304688"/>
                  <a:pt x="376461" y="306511"/>
                  <a:pt x="370061" y="308297"/>
                </a:cubicBezTo>
                <a:cubicBezTo>
                  <a:pt x="363661" y="310083"/>
                  <a:pt x="356257" y="311683"/>
                  <a:pt x="347849" y="313097"/>
                </a:cubicBezTo>
                <a:cubicBezTo>
                  <a:pt x="339440" y="314511"/>
                  <a:pt x="330473" y="315218"/>
                  <a:pt x="320948" y="315218"/>
                </a:cubicBezTo>
                <a:cubicBezTo>
                  <a:pt x="304428" y="315218"/>
                  <a:pt x="289954" y="312911"/>
                  <a:pt x="277527" y="308297"/>
                </a:cubicBezTo>
                <a:cubicBezTo>
                  <a:pt x="265100" y="303684"/>
                  <a:pt x="254645" y="296838"/>
                  <a:pt x="246162" y="287759"/>
                </a:cubicBezTo>
                <a:cubicBezTo>
                  <a:pt x="237679" y="278681"/>
                  <a:pt x="231279" y="267295"/>
                  <a:pt x="226963" y="253603"/>
                </a:cubicBezTo>
                <a:cubicBezTo>
                  <a:pt x="222647" y="239911"/>
                  <a:pt x="220489" y="223986"/>
                  <a:pt x="220489" y="205829"/>
                </a:cubicBezTo>
                <a:cubicBezTo>
                  <a:pt x="220489" y="188565"/>
                  <a:pt x="222722" y="173050"/>
                  <a:pt x="227186" y="159283"/>
                </a:cubicBezTo>
                <a:cubicBezTo>
                  <a:pt x="231651" y="145517"/>
                  <a:pt x="238088" y="133834"/>
                  <a:pt x="246497" y="124234"/>
                </a:cubicBezTo>
                <a:cubicBezTo>
                  <a:pt x="254905" y="114635"/>
                  <a:pt x="265063" y="107268"/>
                  <a:pt x="276969" y="102133"/>
                </a:cubicBezTo>
                <a:cubicBezTo>
                  <a:pt x="288875" y="96999"/>
                  <a:pt x="302195" y="94431"/>
                  <a:pt x="316930" y="94431"/>
                </a:cubicBezTo>
                <a:close/>
                <a:moveTo>
                  <a:pt x="38398" y="53801"/>
                </a:moveTo>
                <a:lnTo>
                  <a:pt x="38398" y="151135"/>
                </a:lnTo>
                <a:lnTo>
                  <a:pt x="75903" y="151135"/>
                </a:lnTo>
                <a:cubicBezTo>
                  <a:pt x="86023" y="151135"/>
                  <a:pt x="94766" y="149907"/>
                  <a:pt x="102133" y="147451"/>
                </a:cubicBezTo>
                <a:cubicBezTo>
                  <a:pt x="109500" y="144996"/>
                  <a:pt x="115640" y="141573"/>
                  <a:pt x="120551" y="137182"/>
                </a:cubicBezTo>
                <a:cubicBezTo>
                  <a:pt x="125462" y="132792"/>
                  <a:pt x="129071" y="127620"/>
                  <a:pt x="131378" y="121667"/>
                </a:cubicBezTo>
                <a:cubicBezTo>
                  <a:pt x="133685" y="115714"/>
                  <a:pt x="134838" y="109240"/>
                  <a:pt x="134838" y="102245"/>
                </a:cubicBezTo>
                <a:cubicBezTo>
                  <a:pt x="134838" y="90934"/>
                  <a:pt x="132308" y="81372"/>
                  <a:pt x="127248" y="73558"/>
                </a:cubicBezTo>
                <a:cubicBezTo>
                  <a:pt x="122188" y="65745"/>
                  <a:pt x="113705" y="60126"/>
                  <a:pt x="101799" y="56703"/>
                </a:cubicBezTo>
                <a:cubicBezTo>
                  <a:pt x="98078" y="55662"/>
                  <a:pt x="93874" y="54917"/>
                  <a:pt x="89185" y="54471"/>
                </a:cubicBezTo>
                <a:cubicBezTo>
                  <a:pt x="84497" y="54024"/>
                  <a:pt x="78358" y="53801"/>
                  <a:pt x="70768" y="53801"/>
                </a:cubicBezTo>
                <a:close/>
                <a:moveTo>
                  <a:pt x="8195220" y="43755"/>
                </a:moveTo>
                <a:cubicBezTo>
                  <a:pt x="8198941" y="43755"/>
                  <a:pt x="8201992" y="43904"/>
                  <a:pt x="8204373" y="44202"/>
                </a:cubicBezTo>
                <a:cubicBezTo>
                  <a:pt x="8206754" y="44499"/>
                  <a:pt x="8208614" y="44983"/>
                  <a:pt x="8209954" y="45653"/>
                </a:cubicBezTo>
                <a:cubicBezTo>
                  <a:pt x="8211294" y="46323"/>
                  <a:pt x="8212261" y="47104"/>
                  <a:pt x="8212856" y="47997"/>
                </a:cubicBezTo>
                <a:cubicBezTo>
                  <a:pt x="8213452" y="48890"/>
                  <a:pt x="8213749" y="49857"/>
                  <a:pt x="8213749" y="50899"/>
                </a:cubicBezTo>
                <a:lnTo>
                  <a:pt x="8213749" y="98673"/>
                </a:lnTo>
                <a:lnTo>
                  <a:pt x="8265318" y="98673"/>
                </a:lnTo>
                <a:cubicBezTo>
                  <a:pt x="8266509" y="98673"/>
                  <a:pt x="8267551" y="98933"/>
                  <a:pt x="8268444" y="99454"/>
                </a:cubicBezTo>
                <a:cubicBezTo>
                  <a:pt x="8269337" y="99975"/>
                  <a:pt x="8270118" y="100868"/>
                  <a:pt x="8270788" y="102133"/>
                </a:cubicBezTo>
                <a:cubicBezTo>
                  <a:pt x="8271457" y="103398"/>
                  <a:pt x="8271941" y="104998"/>
                  <a:pt x="8272239" y="106933"/>
                </a:cubicBezTo>
                <a:cubicBezTo>
                  <a:pt x="8272536" y="108868"/>
                  <a:pt x="8272685" y="111249"/>
                  <a:pt x="8272685" y="114077"/>
                </a:cubicBezTo>
                <a:cubicBezTo>
                  <a:pt x="8272685" y="119434"/>
                  <a:pt x="8272015" y="123304"/>
                  <a:pt x="8270676" y="125685"/>
                </a:cubicBezTo>
                <a:cubicBezTo>
                  <a:pt x="8269337" y="128066"/>
                  <a:pt x="8267551" y="129257"/>
                  <a:pt x="8265318" y="129257"/>
                </a:cubicBezTo>
                <a:lnTo>
                  <a:pt x="8213749" y="129257"/>
                </a:lnTo>
                <a:lnTo>
                  <a:pt x="8213749" y="241325"/>
                </a:lnTo>
                <a:cubicBezTo>
                  <a:pt x="8213749" y="255166"/>
                  <a:pt x="8215796" y="265621"/>
                  <a:pt x="8219888" y="272690"/>
                </a:cubicBezTo>
                <a:cubicBezTo>
                  <a:pt x="8223981" y="279760"/>
                  <a:pt x="8231311" y="283294"/>
                  <a:pt x="8241878" y="283294"/>
                </a:cubicBezTo>
                <a:cubicBezTo>
                  <a:pt x="8245301" y="283294"/>
                  <a:pt x="8248352" y="282959"/>
                  <a:pt x="8251030" y="282290"/>
                </a:cubicBezTo>
                <a:cubicBezTo>
                  <a:pt x="8253710" y="281620"/>
                  <a:pt x="8256091" y="280913"/>
                  <a:pt x="8258174" y="280169"/>
                </a:cubicBezTo>
                <a:cubicBezTo>
                  <a:pt x="8260258" y="279425"/>
                  <a:pt x="8262044" y="278718"/>
                  <a:pt x="8263532" y="278048"/>
                </a:cubicBezTo>
                <a:cubicBezTo>
                  <a:pt x="8265021" y="277378"/>
                  <a:pt x="8266360" y="277043"/>
                  <a:pt x="8267551" y="277043"/>
                </a:cubicBezTo>
                <a:cubicBezTo>
                  <a:pt x="8268295" y="277043"/>
                  <a:pt x="8269002" y="277229"/>
                  <a:pt x="8269671" y="277602"/>
                </a:cubicBezTo>
                <a:cubicBezTo>
                  <a:pt x="8270341" y="277974"/>
                  <a:pt x="8270862" y="278681"/>
                  <a:pt x="8271234" y="279722"/>
                </a:cubicBezTo>
                <a:cubicBezTo>
                  <a:pt x="8271606" y="280764"/>
                  <a:pt x="8271941" y="282178"/>
                  <a:pt x="8272239" y="283964"/>
                </a:cubicBezTo>
                <a:cubicBezTo>
                  <a:pt x="8272536" y="285750"/>
                  <a:pt x="8272685" y="287982"/>
                  <a:pt x="8272685" y="290661"/>
                </a:cubicBezTo>
                <a:cubicBezTo>
                  <a:pt x="8272685" y="294977"/>
                  <a:pt x="8272388" y="298400"/>
                  <a:pt x="8271792" y="300930"/>
                </a:cubicBezTo>
                <a:cubicBezTo>
                  <a:pt x="8271197" y="303460"/>
                  <a:pt x="8270304" y="305321"/>
                  <a:pt x="8269113" y="306511"/>
                </a:cubicBezTo>
                <a:cubicBezTo>
                  <a:pt x="8267923" y="307702"/>
                  <a:pt x="8266137" y="308818"/>
                  <a:pt x="8263755" y="309860"/>
                </a:cubicBezTo>
                <a:cubicBezTo>
                  <a:pt x="8261374" y="310902"/>
                  <a:pt x="8258658" y="311758"/>
                  <a:pt x="8255607" y="312427"/>
                </a:cubicBezTo>
                <a:cubicBezTo>
                  <a:pt x="8252556" y="313097"/>
                  <a:pt x="8249319" y="313655"/>
                  <a:pt x="8245896" y="314102"/>
                </a:cubicBezTo>
                <a:cubicBezTo>
                  <a:pt x="8242473" y="314548"/>
                  <a:pt x="8239050" y="314771"/>
                  <a:pt x="8235627" y="314771"/>
                </a:cubicBezTo>
                <a:cubicBezTo>
                  <a:pt x="8225209" y="314771"/>
                  <a:pt x="8216280" y="313395"/>
                  <a:pt x="8208838" y="310641"/>
                </a:cubicBezTo>
                <a:cubicBezTo>
                  <a:pt x="8201396" y="307888"/>
                  <a:pt x="8195294" y="303721"/>
                  <a:pt x="8190532" y="298140"/>
                </a:cubicBezTo>
                <a:cubicBezTo>
                  <a:pt x="8185770" y="292559"/>
                  <a:pt x="8182310" y="285489"/>
                  <a:pt x="8180152" y="276932"/>
                </a:cubicBezTo>
                <a:cubicBezTo>
                  <a:pt x="8177994" y="268374"/>
                  <a:pt x="8176914" y="258291"/>
                  <a:pt x="8176914" y="246682"/>
                </a:cubicBezTo>
                <a:lnTo>
                  <a:pt x="8176914" y="129257"/>
                </a:lnTo>
                <a:lnTo>
                  <a:pt x="8148786" y="129257"/>
                </a:lnTo>
                <a:cubicBezTo>
                  <a:pt x="8146554" y="129257"/>
                  <a:pt x="8144768" y="128066"/>
                  <a:pt x="8143428" y="125685"/>
                </a:cubicBezTo>
                <a:cubicBezTo>
                  <a:pt x="8142088" y="123304"/>
                  <a:pt x="8141419" y="119434"/>
                  <a:pt x="8141419" y="114077"/>
                </a:cubicBezTo>
                <a:cubicBezTo>
                  <a:pt x="8141419" y="111249"/>
                  <a:pt x="8141605" y="108868"/>
                  <a:pt x="8141977" y="106933"/>
                </a:cubicBezTo>
                <a:cubicBezTo>
                  <a:pt x="8142349" y="104998"/>
                  <a:pt x="8142832" y="103398"/>
                  <a:pt x="8143428" y="102133"/>
                </a:cubicBezTo>
                <a:cubicBezTo>
                  <a:pt x="8144024" y="100868"/>
                  <a:pt x="8144804" y="99975"/>
                  <a:pt x="8145772" y="99454"/>
                </a:cubicBezTo>
                <a:cubicBezTo>
                  <a:pt x="8146740" y="98933"/>
                  <a:pt x="8147818" y="98673"/>
                  <a:pt x="8149009" y="98673"/>
                </a:cubicBezTo>
                <a:lnTo>
                  <a:pt x="8176914" y="98673"/>
                </a:lnTo>
                <a:lnTo>
                  <a:pt x="8176914" y="50899"/>
                </a:lnTo>
                <a:cubicBezTo>
                  <a:pt x="8176914" y="49857"/>
                  <a:pt x="8177174" y="48890"/>
                  <a:pt x="8177696" y="47997"/>
                </a:cubicBezTo>
                <a:cubicBezTo>
                  <a:pt x="8178216" y="47104"/>
                  <a:pt x="8179184" y="46323"/>
                  <a:pt x="8180598" y="45653"/>
                </a:cubicBezTo>
                <a:cubicBezTo>
                  <a:pt x="8182012" y="44983"/>
                  <a:pt x="8183909" y="44499"/>
                  <a:pt x="8186290" y="44202"/>
                </a:cubicBezTo>
                <a:cubicBezTo>
                  <a:pt x="8188672" y="43904"/>
                  <a:pt x="8191648" y="43755"/>
                  <a:pt x="8195220" y="43755"/>
                </a:cubicBezTo>
                <a:close/>
                <a:moveTo>
                  <a:pt x="7554440" y="22101"/>
                </a:moveTo>
                <a:lnTo>
                  <a:pt x="7755358" y="22101"/>
                </a:lnTo>
                <a:cubicBezTo>
                  <a:pt x="7756549" y="22101"/>
                  <a:pt x="7757628" y="22399"/>
                  <a:pt x="7758596" y="22994"/>
                </a:cubicBezTo>
                <a:cubicBezTo>
                  <a:pt x="7759563" y="23589"/>
                  <a:pt x="7760382" y="24557"/>
                  <a:pt x="7761052" y="25896"/>
                </a:cubicBezTo>
                <a:cubicBezTo>
                  <a:pt x="7761721" y="27235"/>
                  <a:pt x="7762204" y="28984"/>
                  <a:pt x="7762502" y="31142"/>
                </a:cubicBezTo>
                <a:cubicBezTo>
                  <a:pt x="7762800" y="33300"/>
                  <a:pt x="7762949" y="35793"/>
                  <a:pt x="7762949" y="38621"/>
                </a:cubicBezTo>
                <a:cubicBezTo>
                  <a:pt x="7762949" y="41449"/>
                  <a:pt x="7762800" y="43904"/>
                  <a:pt x="7762502" y="45988"/>
                </a:cubicBezTo>
                <a:cubicBezTo>
                  <a:pt x="7762204" y="48071"/>
                  <a:pt x="7761721" y="49746"/>
                  <a:pt x="7761052" y="51011"/>
                </a:cubicBezTo>
                <a:cubicBezTo>
                  <a:pt x="7760382" y="52276"/>
                  <a:pt x="7759563" y="53206"/>
                  <a:pt x="7758596" y="53801"/>
                </a:cubicBezTo>
                <a:cubicBezTo>
                  <a:pt x="7757628" y="54397"/>
                  <a:pt x="7756549" y="54694"/>
                  <a:pt x="7755358" y="54694"/>
                </a:cubicBezTo>
                <a:lnTo>
                  <a:pt x="7674098" y="54694"/>
                </a:lnTo>
                <a:lnTo>
                  <a:pt x="7674098" y="305172"/>
                </a:lnTo>
                <a:cubicBezTo>
                  <a:pt x="7674098" y="306363"/>
                  <a:pt x="7673801" y="307404"/>
                  <a:pt x="7673206" y="308297"/>
                </a:cubicBezTo>
                <a:cubicBezTo>
                  <a:pt x="7672610" y="309190"/>
                  <a:pt x="7671568" y="309897"/>
                  <a:pt x="7670080" y="310418"/>
                </a:cubicBezTo>
                <a:cubicBezTo>
                  <a:pt x="7668592" y="310939"/>
                  <a:pt x="7666620" y="311386"/>
                  <a:pt x="7664164" y="311758"/>
                </a:cubicBezTo>
                <a:cubicBezTo>
                  <a:pt x="7661708" y="312130"/>
                  <a:pt x="7658620" y="312316"/>
                  <a:pt x="7654900" y="312316"/>
                </a:cubicBezTo>
                <a:cubicBezTo>
                  <a:pt x="7651328" y="312316"/>
                  <a:pt x="7648277" y="312130"/>
                  <a:pt x="7645746" y="311758"/>
                </a:cubicBezTo>
                <a:cubicBezTo>
                  <a:pt x="7643216" y="311386"/>
                  <a:pt x="7641208" y="310939"/>
                  <a:pt x="7639719" y="310418"/>
                </a:cubicBezTo>
                <a:cubicBezTo>
                  <a:pt x="7638231" y="309897"/>
                  <a:pt x="7637189" y="309190"/>
                  <a:pt x="7636594" y="308297"/>
                </a:cubicBezTo>
                <a:cubicBezTo>
                  <a:pt x="7635998" y="307404"/>
                  <a:pt x="7635701" y="306363"/>
                  <a:pt x="7635701" y="305172"/>
                </a:cubicBezTo>
                <a:lnTo>
                  <a:pt x="7635701" y="54694"/>
                </a:lnTo>
                <a:lnTo>
                  <a:pt x="7554440" y="54694"/>
                </a:lnTo>
                <a:cubicBezTo>
                  <a:pt x="7553250" y="54694"/>
                  <a:pt x="7552171" y="54397"/>
                  <a:pt x="7551204" y="53801"/>
                </a:cubicBezTo>
                <a:cubicBezTo>
                  <a:pt x="7550236" y="53206"/>
                  <a:pt x="7549455" y="52276"/>
                  <a:pt x="7548860" y="51011"/>
                </a:cubicBezTo>
                <a:cubicBezTo>
                  <a:pt x="7548264" y="49746"/>
                  <a:pt x="7547780" y="48071"/>
                  <a:pt x="7547408" y="45988"/>
                </a:cubicBezTo>
                <a:cubicBezTo>
                  <a:pt x="7547036" y="43904"/>
                  <a:pt x="7546850" y="41449"/>
                  <a:pt x="7546850" y="38621"/>
                </a:cubicBezTo>
                <a:cubicBezTo>
                  <a:pt x="7546850" y="35793"/>
                  <a:pt x="7547036" y="33300"/>
                  <a:pt x="7547408" y="31142"/>
                </a:cubicBezTo>
                <a:cubicBezTo>
                  <a:pt x="7547780" y="28984"/>
                  <a:pt x="7548264" y="27235"/>
                  <a:pt x="7548860" y="25896"/>
                </a:cubicBezTo>
                <a:cubicBezTo>
                  <a:pt x="7549455" y="24557"/>
                  <a:pt x="7550236" y="23589"/>
                  <a:pt x="7551204" y="22994"/>
                </a:cubicBezTo>
                <a:cubicBezTo>
                  <a:pt x="7552171" y="22399"/>
                  <a:pt x="7553250" y="22101"/>
                  <a:pt x="7554440" y="22101"/>
                </a:cubicBezTo>
                <a:close/>
                <a:moveTo>
                  <a:pt x="5291137" y="22101"/>
                </a:moveTo>
                <a:lnTo>
                  <a:pt x="5428208" y="22101"/>
                </a:lnTo>
                <a:cubicBezTo>
                  <a:pt x="5429399" y="22101"/>
                  <a:pt x="5430478" y="22399"/>
                  <a:pt x="5431445" y="22994"/>
                </a:cubicBezTo>
                <a:cubicBezTo>
                  <a:pt x="5432412" y="23589"/>
                  <a:pt x="5433194" y="24557"/>
                  <a:pt x="5433789" y="25896"/>
                </a:cubicBezTo>
                <a:cubicBezTo>
                  <a:pt x="5434384" y="27235"/>
                  <a:pt x="5434868" y="28910"/>
                  <a:pt x="5435240" y="30919"/>
                </a:cubicBezTo>
                <a:cubicBezTo>
                  <a:pt x="5435612" y="32928"/>
                  <a:pt x="5435798" y="35421"/>
                  <a:pt x="5435798" y="38398"/>
                </a:cubicBezTo>
                <a:cubicBezTo>
                  <a:pt x="5435798" y="41076"/>
                  <a:pt x="5435612" y="43420"/>
                  <a:pt x="5435240" y="45430"/>
                </a:cubicBezTo>
                <a:cubicBezTo>
                  <a:pt x="5434868" y="47439"/>
                  <a:pt x="5434384" y="49076"/>
                  <a:pt x="5433789" y="50341"/>
                </a:cubicBezTo>
                <a:cubicBezTo>
                  <a:pt x="5433194" y="51606"/>
                  <a:pt x="5432412" y="52536"/>
                  <a:pt x="5431445" y="53132"/>
                </a:cubicBezTo>
                <a:cubicBezTo>
                  <a:pt x="5430478" y="53727"/>
                  <a:pt x="5429399" y="54024"/>
                  <a:pt x="5428208" y="54024"/>
                </a:cubicBezTo>
                <a:lnTo>
                  <a:pt x="5315247" y="54024"/>
                </a:lnTo>
                <a:lnTo>
                  <a:pt x="5315247" y="144661"/>
                </a:lnTo>
                <a:lnTo>
                  <a:pt x="5412134" y="144661"/>
                </a:lnTo>
                <a:cubicBezTo>
                  <a:pt x="5413325" y="144661"/>
                  <a:pt x="5414404" y="144996"/>
                  <a:pt x="5415371" y="145665"/>
                </a:cubicBezTo>
                <a:cubicBezTo>
                  <a:pt x="5416339" y="146335"/>
                  <a:pt x="5417157" y="147265"/>
                  <a:pt x="5417827" y="148456"/>
                </a:cubicBezTo>
                <a:cubicBezTo>
                  <a:pt x="5418497" y="149647"/>
                  <a:pt x="5418981" y="151284"/>
                  <a:pt x="5419278" y="153367"/>
                </a:cubicBezTo>
                <a:cubicBezTo>
                  <a:pt x="5419576" y="155451"/>
                  <a:pt x="5419725" y="157907"/>
                  <a:pt x="5419725" y="160734"/>
                </a:cubicBezTo>
                <a:cubicBezTo>
                  <a:pt x="5419725" y="163413"/>
                  <a:pt x="5419576" y="165720"/>
                  <a:pt x="5419278" y="167655"/>
                </a:cubicBezTo>
                <a:cubicBezTo>
                  <a:pt x="5418981" y="169590"/>
                  <a:pt x="5418497" y="171152"/>
                  <a:pt x="5417827" y="172343"/>
                </a:cubicBezTo>
                <a:cubicBezTo>
                  <a:pt x="5417157" y="173533"/>
                  <a:pt x="5416339" y="174389"/>
                  <a:pt x="5415371" y="174910"/>
                </a:cubicBezTo>
                <a:cubicBezTo>
                  <a:pt x="5414404" y="175431"/>
                  <a:pt x="5413325" y="175691"/>
                  <a:pt x="5412134" y="175691"/>
                </a:cubicBezTo>
                <a:lnTo>
                  <a:pt x="5315247" y="175691"/>
                </a:lnTo>
                <a:lnTo>
                  <a:pt x="5315247" y="279053"/>
                </a:lnTo>
                <a:lnTo>
                  <a:pt x="5429771" y="279053"/>
                </a:lnTo>
                <a:cubicBezTo>
                  <a:pt x="5430961" y="279053"/>
                  <a:pt x="5432040" y="279350"/>
                  <a:pt x="5433008" y="279946"/>
                </a:cubicBezTo>
                <a:cubicBezTo>
                  <a:pt x="5433975" y="280541"/>
                  <a:pt x="5434831" y="281471"/>
                  <a:pt x="5435575" y="282736"/>
                </a:cubicBezTo>
                <a:cubicBezTo>
                  <a:pt x="5436319" y="284001"/>
                  <a:pt x="5436840" y="285638"/>
                  <a:pt x="5437138" y="287647"/>
                </a:cubicBezTo>
                <a:cubicBezTo>
                  <a:pt x="5437435" y="289657"/>
                  <a:pt x="5437584" y="292149"/>
                  <a:pt x="5437584" y="295126"/>
                </a:cubicBezTo>
                <a:cubicBezTo>
                  <a:pt x="5437584" y="297805"/>
                  <a:pt x="5437435" y="300149"/>
                  <a:pt x="5437138" y="302158"/>
                </a:cubicBezTo>
                <a:cubicBezTo>
                  <a:pt x="5436840" y="304167"/>
                  <a:pt x="5436319" y="305842"/>
                  <a:pt x="5435575" y="307181"/>
                </a:cubicBezTo>
                <a:cubicBezTo>
                  <a:pt x="5434831" y="308521"/>
                  <a:pt x="5433975" y="309488"/>
                  <a:pt x="5433008" y="310083"/>
                </a:cubicBezTo>
                <a:cubicBezTo>
                  <a:pt x="5432040" y="310679"/>
                  <a:pt x="5430961" y="310976"/>
                  <a:pt x="5429771" y="310976"/>
                </a:cubicBezTo>
                <a:lnTo>
                  <a:pt x="5291137" y="310976"/>
                </a:lnTo>
                <a:cubicBezTo>
                  <a:pt x="5287714" y="310976"/>
                  <a:pt x="5284477" y="309823"/>
                  <a:pt x="5281426" y="307516"/>
                </a:cubicBezTo>
                <a:cubicBezTo>
                  <a:pt x="5278375" y="305209"/>
                  <a:pt x="5276850" y="301154"/>
                  <a:pt x="5276850" y="295349"/>
                </a:cubicBezTo>
                <a:lnTo>
                  <a:pt x="5276850" y="37728"/>
                </a:lnTo>
                <a:cubicBezTo>
                  <a:pt x="5276850" y="31924"/>
                  <a:pt x="5278375" y="27868"/>
                  <a:pt x="5281426" y="25561"/>
                </a:cubicBezTo>
                <a:cubicBezTo>
                  <a:pt x="5284477" y="23254"/>
                  <a:pt x="5287714" y="22101"/>
                  <a:pt x="5291137" y="22101"/>
                </a:cubicBezTo>
                <a:close/>
                <a:moveTo>
                  <a:pt x="14288" y="22101"/>
                </a:moveTo>
                <a:lnTo>
                  <a:pt x="75679" y="22101"/>
                </a:lnTo>
                <a:cubicBezTo>
                  <a:pt x="82972" y="22101"/>
                  <a:pt x="89036" y="22287"/>
                  <a:pt x="93874" y="22659"/>
                </a:cubicBezTo>
                <a:cubicBezTo>
                  <a:pt x="98710" y="23031"/>
                  <a:pt x="103063" y="23440"/>
                  <a:pt x="106933" y="23887"/>
                </a:cubicBezTo>
                <a:cubicBezTo>
                  <a:pt x="118095" y="25822"/>
                  <a:pt x="127955" y="28873"/>
                  <a:pt x="136513" y="33040"/>
                </a:cubicBezTo>
                <a:cubicBezTo>
                  <a:pt x="145070" y="37207"/>
                  <a:pt x="152251" y="42490"/>
                  <a:pt x="158056" y="48890"/>
                </a:cubicBezTo>
                <a:cubicBezTo>
                  <a:pt x="163860" y="55290"/>
                  <a:pt x="168213" y="62619"/>
                  <a:pt x="171115" y="70879"/>
                </a:cubicBezTo>
                <a:cubicBezTo>
                  <a:pt x="174017" y="79139"/>
                  <a:pt x="175468" y="88255"/>
                  <a:pt x="175468" y="98226"/>
                </a:cubicBezTo>
                <a:cubicBezTo>
                  <a:pt x="175468" y="107900"/>
                  <a:pt x="174166" y="116569"/>
                  <a:pt x="171562" y="124234"/>
                </a:cubicBezTo>
                <a:cubicBezTo>
                  <a:pt x="168957" y="131899"/>
                  <a:pt x="165199" y="138670"/>
                  <a:pt x="160288" y="144549"/>
                </a:cubicBezTo>
                <a:cubicBezTo>
                  <a:pt x="155377" y="150428"/>
                  <a:pt x="149498" y="155525"/>
                  <a:pt x="142652" y="159841"/>
                </a:cubicBezTo>
                <a:cubicBezTo>
                  <a:pt x="135806" y="164157"/>
                  <a:pt x="128141" y="167804"/>
                  <a:pt x="119658" y="170780"/>
                </a:cubicBezTo>
                <a:cubicBezTo>
                  <a:pt x="124420" y="172864"/>
                  <a:pt x="128737" y="175505"/>
                  <a:pt x="132606" y="178705"/>
                </a:cubicBezTo>
                <a:cubicBezTo>
                  <a:pt x="136475" y="181905"/>
                  <a:pt x="140085" y="185737"/>
                  <a:pt x="143433" y="190202"/>
                </a:cubicBezTo>
                <a:cubicBezTo>
                  <a:pt x="146782" y="194667"/>
                  <a:pt x="149944" y="199802"/>
                  <a:pt x="152921" y="205606"/>
                </a:cubicBezTo>
                <a:cubicBezTo>
                  <a:pt x="155897" y="211410"/>
                  <a:pt x="158874" y="217959"/>
                  <a:pt x="161851" y="225251"/>
                </a:cubicBezTo>
                <a:lnTo>
                  <a:pt x="187747" y="288875"/>
                </a:lnTo>
                <a:cubicBezTo>
                  <a:pt x="189830" y="294233"/>
                  <a:pt x="191170" y="297991"/>
                  <a:pt x="191765" y="300149"/>
                </a:cubicBezTo>
                <a:cubicBezTo>
                  <a:pt x="192360" y="302307"/>
                  <a:pt x="192658" y="303981"/>
                  <a:pt x="192658" y="305172"/>
                </a:cubicBezTo>
                <a:cubicBezTo>
                  <a:pt x="192658" y="306363"/>
                  <a:pt x="192435" y="307404"/>
                  <a:pt x="191988" y="308297"/>
                </a:cubicBezTo>
                <a:cubicBezTo>
                  <a:pt x="191542" y="309190"/>
                  <a:pt x="190575" y="309934"/>
                  <a:pt x="189086" y="310530"/>
                </a:cubicBezTo>
                <a:cubicBezTo>
                  <a:pt x="187598" y="311125"/>
                  <a:pt x="185514" y="311572"/>
                  <a:pt x="182835" y="311869"/>
                </a:cubicBezTo>
                <a:cubicBezTo>
                  <a:pt x="180157" y="312167"/>
                  <a:pt x="176585" y="312316"/>
                  <a:pt x="172120" y="312316"/>
                </a:cubicBezTo>
                <a:cubicBezTo>
                  <a:pt x="168250" y="312316"/>
                  <a:pt x="165088" y="312167"/>
                  <a:pt x="162632" y="311869"/>
                </a:cubicBezTo>
                <a:cubicBezTo>
                  <a:pt x="160176" y="311572"/>
                  <a:pt x="158204" y="311088"/>
                  <a:pt x="156716" y="310418"/>
                </a:cubicBezTo>
                <a:cubicBezTo>
                  <a:pt x="155228" y="309748"/>
                  <a:pt x="154074" y="308818"/>
                  <a:pt x="153256" y="307628"/>
                </a:cubicBezTo>
                <a:cubicBezTo>
                  <a:pt x="152437" y="306437"/>
                  <a:pt x="151730" y="304949"/>
                  <a:pt x="151135" y="303163"/>
                </a:cubicBezTo>
                <a:lnTo>
                  <a:pt x="124569" y="235074"/>
                </a:lnTo>
                <a:cubicBezTo>
                  <a:pt x="121444" y="227335"/>
                  <a:pt x="118207" y="220228"/>
                  <a:pt x="114858" y="213754"/>
                </a:cubicBezTo>
                <a:cubicBezTo>
                  <a:pt x="111509" y="207280"/>
                  <a:pt x="107528" y="201699"/>
                  <a:pt x="102915" y="197011"/>
                </a:cubicBezTo>
                <a:cubicBezTo>
                  <a:pt x="98301" y="192323"/>
                  <a:pt x="92869" y="188677"/>
                  <a:pt x="86618" y="186072"/>
                </a:cubicBezTo>
                <a:cubicBezTo>
                  <a:pt x="80367" y="183468"/>
                  <a:pt x="72852" y="182165"/>
                  <a:pt x="64070" y="182165"/>
                </a:cubicBezTo>
                <a:lnTo>
                  <a:pt x="38398" y="182165"/>
                </a:lnTo>
                <a:lnTo>
                  <a:pt x="38398" y="305172"/>
                </a:lnTo>
                <a:cubicBezTo>
                  <a:pt x="38398" y="306363"/>
                  <a:pt x="38063" y="307404"/>
                  <a:pt x="37393" y="308297"/>
                </a:cubicBezTo>
                <a:cubicBezTo>
                  <a:pt x="36723" y="309190"/>
                  <a:pt x="35682" y="309897"/>
                  <a:pt x="34268" y="310418"/>
                </a:cubicBezTo>
                <a:cubicBezTo>
                  <a:pt x="32854" y="310939"/>
                  <a:pt x="30919" y="311386"/>
                  <a:pt x="28464" y="311758"/>
                </a:cubicBezTo>
                <a:cubicBezTo>
                  <a:pt x="26008" y="312130"/>
                  <a:pt x="22920" y="312316"/>
                  <a:pt x="19199" y="312316"/>
                </a:cubicBezTo>
                <a:cubicBezTo>
                  <a:pt x="15478" y="312316"/>
                  <a:pt x="12390" y="312130"/>
                  <a:pt x="9934" y="311758"/>
                </a:cubicBezTo>
                <a:cubicBezTo>
                  <a:pt x="7478" y="311386"/>
                  <a:pt x="5507" y="310939"/>
                  <a:pt x="4019" y="310418"/>
                </a:cubicBezTo>
                <a:cubicBezTo>
                  <a:pt x="2530" y="309897"/>
                  <a:pt x="1488" y="309190"/>
                  <a:pt x="893" y="308297"/>
                </a:cubicBezTo>
                <a:cubicBezTo>
                  <a:pt x="298" y="307404"/>
                  <a:pt x="0" y="306363"/>
                  <a:pt x="0" y="305172"/>
                </a:cubicBezTo>
                <a:lnTo>
                  <a:pt x="0" y="37728"/>
                </a:lnTo>
                <a:cubicBezTo>
                  <a:pt x="0" y="31924"/>
                  <a:pt x="1525" y="27868"/>
                  <a:pt x="4576" y="25561"/>
                </a:cubicBezTo>
                <a:cubicBezTo>
                  <a:pt x="7627" y="23254"/>
                  <a:pt x="10865" y="22101"/>
                  <a:pt x="14288" y="22101"/>
                </a:cubicBezTo>
                <a:close/>
                <a:moveTo>
                  <a:pt x="2415332" y="18529"/>
                </a:moveTo>
                <a:cubicBezTo>
                  <a:pt x="2423666" y="18529"/>
                  <a:pt x="2431777" y="19310"/>
                  <a:pt x="2439665" y="20873"/>
                </a:cubicBezTo>
                <a:cubicBezTo>
                  <a:pt x="2447553" y="22436"/>
                  <a:pt x="2454845" y="24408"/>
                  <a:pt x="2461543" y="26789"/>
                </a:cubicBezTo>
                <a:cubicBezTo>
                  <a:pt x="2468240" y="29170"/>
                  <a:pt x="2474193" y="31924"/>
                  <a:pt x="2479402" y="35049"/>
                </a:cubicBezTo>
                <a:cubicBezTo>
                  <a:pt x="2484611" y="38174"/>
                  <a:pt x="2488220" y="40742"/>
                  <a:pt x="2490229" y="42751"/>
                </a:cubicBezTo>
                <a:cubicBezTo>
                  <a:pt x="2492239" y="44760"/>
                  <a:pt x="2493541" y="46285"/>
                  <a:pt x="2494136" y="47327"/>
                </a:cubicBezTo>
                <a:cubicBezTo>
                  <a:pt x="2494732" y="48369"/>
                  <a:pt x="2495215" y="49597"/>
                  <a:pt x="2495587" y="51011"/>
                </a:cubicBezTo>
                <a:cubicBezTo>
                  <a:pt x="2495959" y="52425"/>
                  <a:pt x="2496257" y="54099"/>
                  <a:pt x="2496480" y="56034"/>
                </a:cubicBezTo>
                <a:cubicBezTo>
                  <a:pt x="2496703" y="57968"/>
                  <a:pt x="2496815" y="60275"/>
                  <a:pt x="2496815" y="62954"/>
                </a:cubicBezTo>
                <a:cubicBezTo>
                  <a:pt x="2496815" y="65931"/>
                  <a:pt x="2496665" y="68461"/>
                  <a:pt x="2496367" y="70544"/>
                </a:cubicBezTo>
                <a:cubicBezTo>
                  <a:pt x="2496068" y="72628"/>
                  <a:pt x="2495619" y="74377"/>
                  <a:pt x="2495020" y="75791"/>
                </a:cubicBezTo>
                <a:cubicBezTo>
                  <a:pt x="2494421" y="77204"/>
                  <a:pt x="2493710" y="78246"/>
                  <a:pt x="2492887" y="78916"/>
                </a:cubicBezTo>
                <a:cubicBezTo>
                  <a:pt x="2492064" y="79586"/>
                  <a:pt x="2491054" y="79921"/>
                  <a:pt x="2489856" y="79921"/>
                </a:cubicBezTo>
                <a:cubicBezTo>
                  <a:pt x="2487763" y="79921"/>
                  <a:pt x="2484846" y="78469"/>
                  <a:pt x="2481105" y="75567"/>
                </a:cubicBezTo>
                <a:cubicBezTo>
                  <a:pt x="2477363" y="72665"/>
                  <a:pt x="2472537" y="69465"/>
                  <a:pt x="2466627" y="65968"/>
                </a:cubicBezTo>
                <a:cubicBezTo>
                  <a:pt x="2460717" y="62470"/>
                  <a:pt x="2453535" y="59271"/>
                  <a:pt x="2445082" y="56369"/>
                </a:cubicBezTo>
                <a:cubicBezTo>
                  <a:pt x="2436629" y="53466"/>
                  <a:pt x="2426492" y="52015"/>
                  <a:pt x="2414672" y="52015"/>
                </a:cubicBezTo>
                <a:cubicBezTo>
                  <a:pt x="2401803" y="52015"/>
                  <a:pt x="2390095" y="54583"/>
                  <a:pt x="2379546" y="59717"/>
                </a:cubicBezTo>
                <a:cubicBezTo>
                  <a:pt x="2368998" y="64852"/>
                  <a:pt x="2359984" y="72405"/>
                  <a:pt x="2352503" y="82376"/>
                </a:cubicBezTo>
                <a:cubicBezTo>
                  <a:pt x="2345022" y="92348"/>
                  <a:pt x="2339224" y="104514"/>
                  <a:pt x="2335109" y="118876"/>
                </a:cubicBezTo>
                <a:cubicBezTo>
                  <a:pt x="2330994" y="133238"/>
                  <a:pt x="2328937" y="149647"/>
                  <a:pt x="2328937" y="168101"/>
                </a:cubicBezTo>
                <a:cubicBezTo>
                  <a:pt x="2328937" y="186407"/>
                  <a:pt x="2330919" y="202592"/>
                  <a:pt x="2334884" y="216656"/>
                </a:cubicBezTo>
                <a:cubicBezTo>
                  <a:pt x="2338849" y="230721"/>
                  <a:pt x="2344535" y="242478"/>
                  <a:pt x="2351941" y="251929"/>
                </a:cubicBezTo>
                <a:cubicBezTo>
                  <a:pt x="2359348" y="261379"/>
                  <a:pt x="2368437" y="268523"/>
                  <a:pt x="2379210" y="273360"/>
                </a:cubicBezTo>
                <a:cubicBezTo>
                  <a:pt x="2389982" y="278197"/>
                  <a:pt x="2402176" y="280615"/>
                  <a:pt x="2415792" y="280615"/>
                </a:cubicBezTo>
                <a:cubicBezTo>
                  <a:pt x="2427312" y="280615"/>
                  <a:pt x="2437374" y="279201"/>
                  <a:pt x="2445977" y="276374"/>
                </a:cubicBezTo>
                <a:cubicBezTo>
                  <a:pt x="2454580" y="273546"/>
                  <a:pt x="2461911" y="270383"/>
                  <a:pt x="2467970" y="266886"/>
                </a:cubicBezTo>
                <a:cubicBezTo>
                  <a:pt x="2474029" y="263388"/>
                  <a:pt x="2479003" y="260226"/>
                  <a:pt x="2482894" y="257398"/>
                </a:cubicBezTo>
                <a:cubicBezTo>
                  <a:pt x="2486784" y="254570"/>
                  <a:pt x="2489852" y="253157"/>
                  <a:pt x="2492096" y="253157"/>
                </a:cubicBezTo>
                <a:cubicBezTo>
                  <a:pt x="2493144" y="253157"/>
                  <a:pt x="2494043" y="253380"/>
                  <a:pt x="2494790" y="253826"/>
                </a:cubicBezTo>
                <a:cubicBezTo>
                  <a:pt x="2495538" y="254273"/>
                  <a:pt x="2496136" y="255128"/>
                  <a:pt x="2496585" y="256394"/>
                </a:cubicBezTo>
                <a:cubicBezTo>
                  <a:pt x="2497034" y="257659"/>
                  <a:pt x="2497370" y="259407"/>
                  <a:pt x="2497595" y="261640"/>
                </a:cubicBezTo>
                <a:cubicBezTo>
                  <a:pt x="2497819" y="263872"/>
                  <a:pt x="2497931" y="266700"/>
                  <a:pt x="2497931" y="270123"/>
                </a:cubicBezTo>
                <a:cubicBezTo>
                  <a:pt x="2497931" y="272504"/>
                  <a:pt x="2497857" y="274588"/>
                  <a:pt x="2497708" y="276374"/>
                </a:cubicBezTo>
                <a:cubicBezTo>
                  <a:pt x="2497559" y="278160"/>
                  <a:pt x="2497299" y="279722"/>
                  <a:pt x="2496926" y="281062"/>
                </a:cubicBezTo>
                <a:cubicBezTo>
                  <a:pt x="2496555" y="282401"/>
                  <a:pt x="2496071" y="283592"/>
                  <a:pt x="2495475" y="284634"/>
                </a:cubicBezTo>
                <a:cubicBezTo>
                  <a:pt x="2494880" y="285675"/>
                  <a:pt x="2493839" y="286940"/>
                  <a:pt x="2492350" y="288429"/>
                </a:cubicBezTo>
                <a:cubicBezTo>
                  <a:pt x="2490862" y="289917"/>
                  <a:pt x="2487736" y="292187"/>
                  <a:pt x="2482974" y="295238"/>
                </a:cubicBezTo>
                <a:cubicBezTo>
                  <a:pt x="2478211" y="298289"/>
                  <a:pt x="2472295" y="301265"/>
                  <a:pt x="2465226" y="304167"/>
                </a:cubicBezTo>
                <a:cubicBezTo>
                  <a:pt x="2458157" y="307069"/>
                  <a:pt x="2450046" y="309525"/>
                  <a:pt x="2440893" y="311534"/>
                </a:cubicBezTo>
                <a:cubicBezTo>
                  <a:pt x="2431740" y="313544"/>
                  <a:pt x="2421731" y="314548"/>
                  <a:pt x="2410867" y="314548"/>
                </a:cubicBezTo>
                <a:cubicBezTo>
                  <a:pt x="2392114" y="314548"/>
                  <a:pt x="2375185" y="311423"/>
                  <a:pt x="2360079" y="305172"/>
                </a:cubicBezTo>
                <a:cubicBezTo>
                  <a:pt x="2344973" y="298921"/>
                  <a:pt x="2332099" y="289694"/>
                  <a:pt x="2321458" y="277490"/>
                </a:cubicBezTo>
                <a:cubicBezTo>
                  <a:pt x="2310817" y="265286"/>
                  <a:pt x="2302632" y="250217"/>
                  <a:pt x="2296902" y="232283"/>
                </a:cubicBezTo>
                <a:cubicBezTo>
                  <a:pt x="2291172" y="214350"/>
                  <a:pt x="2288307" y="193700"/>
                  <a:pt x="2288307" y="170334"/>
                </a:cubicBezTo>
                <a:cubicBezTo>
                  <a:pt x="2288307" y="146372"/>
                  <a:pt x="2291395" y="125015"/>
                  <a:pt x="2297571" y="106263"/>
                </a:cubicBezTo>
                <a:cubicBezTo>
                  <a:pt x="2303748" y="87511"/>
                  <a:pt x="2312417" y="71623"/>
                  <a:pt x="2323579" y="58601"/>
                </a:cubicBezTo>
                <a:cubicBezTo>
                  <a:pt x="2334741" y="45578"/>
                  <a:pt x="2348098" y="35644"/>
                  <a:pt x="2363651" y="28798"/>
                </a:cubicBezTo>
                <a:cubicBezTo>
                  <a:pt x="2379203" y="21952"/>
                  <a:pt x="2396430" y="18529"/>
                  <a:pt x="2415332" y="18529"/>
                </a:cubicBezTo>
                <a:close/>
                <a:moveTo>
                  <a:pt x="4177605" y="17859"/>
                </a:moveTo>
                <a:cubicBezTo>
                  <a:pt x="4184005" y="17859"/>
                  <a:pt x="4190442" y="18417"/>
                  <a:pt x="4196916" y="19534"/>
                </a:cubicBezTo>
                <a:cubicBezTo>
                  <a:pt x="4203390" y="20650"/>
                  <a:pt x="4209492" y="22138"/>
                  <a:pt x="4215222" y="23998"/>
                </a:cubicBezTo>
                <a:cubicBezTo>
                  <a:pt x="4220952" y="25859"/>
                  <a:pt x="4226049" y="27942"/>
                  <a:pt x="4230514" y="30249"/>
                </a:cubicBezTo>
                <a:cubicBezTo>
                  <a:pt x="4234979" y="32556"/>
                  <a:pt x="4237918" y="34416"/>
                  <a:pt x="4239332" y="35830"/>
                </a:cubicBezTo>
                <a:cubicBezTo>
                  <a:pt x="4240746" y="37244"/>
                  <a:pt x="4241676" y="38360"/>
                  <a:pt x="4242122" y="39179"/>
                </a:cubicBezTo>
                <a:cubicBezTo>
                  <a:pt x="4242569" y="39997"/>
                  <a:pt x="4242941" y="41039"/>
                  <a:pt x="4243239" y="42304"/>
                </a:cubicBezTo>
                <a:cubicBezTo>
                  <a:pt x="4243537" y="43569"/>
                  <a:pt x="4243760" y="45095"/>
                  <a:pt x="4243908" y="46881"/>
                </a:cubicBezTo>
                <a:cubicBezTo>
                  <a:pt x="4244057" y="48667"/>
                  <a:pt x="4244132" y="50974"/>
                  <a:pt x="4244132" y="53801"/>
                </a:cubicBezTo>
                <a:cubicBezTo>
                  <a:pt x="4244132" y="56480"/>
                  <a:pt x="4244020" y="58861"/>
                  <a:pt x="4243797" y="60945"/>
                </a:cubicBezTo>
                <a:cubicBezTo>
                  <a:pt x="4243573" y="63029"/>
                  <a:pt x="4243239" y="64777"/>
                  <a:pt x="4242792" y="66191"/>
                </a:cubicBezTo>
                <a:cubicBezTo>
                  <a:pt x="4242346" y="67605"/>
                  <a:pt x="4241713" y="68647"/>
                  <a:pt x="4240895" y="69317"/>
                </a:cubicBezTo>
                <a:cubicBezTo>
                  <a:pt x="4240076" y="69986"/>
                  <a:pt x="4239146" y="70321"/>
                  <a:pt x="4238104" y="70321"/>
                </a:cubicBezTo>
                <a:cubicBezTo>
                  <a:pt x="4236467" y="70321"/>
                  <a:pt x="4233900" y="69279"/>
                  <a:pt x="4230402" y="67196"/>
                </a:cubicBezTo>
                <a:cubicBezTo>
                  <a:pt x="4226905" y="65112"/>
                  <a:pt x="4222626" y="62768"/>
                  <a:pt x="4217566" y="60164"/>
                </a:cubicBezTo>
                <a:cubicBezTo>
                  <a:pt x="4212506" y="57559"/>
                  <a:pt x="4206516" y="55178"/>
                  <a:pt x="4199595" y="53020"/>
                </a:cubicBezTo>
                <a:cubicBezTo>
                  <a:pt x="4192675" y="50862"/>
                  <a:pt x="4184898" y="49783"/>
                  <a:pt x="4176266" y="49783"/>
                </a:cubicBezTo>
                <a:cubicBezTo>
                  <a:pt x="4168229" y="49783"/>
                  <a:pt x="4161234" y="50862"/>
                  <a:pt x="4155281" y="53020"/>
                </a:cubicBezTo>
                <a:cubicBezTo>
                  <a:pt x="4149328" y="55178"/>
                  <a:pt x="4144417" y="58043"/>
                  <a:pt x="4140548" y="61615"/>
                </a:cubicBezTo>
                <a:cubicBezTo>
                  <a:pt x="4136678" y="65187"/>
                  <a:pt x="4133776" y="69428"/>
                  <a:pt x="4131841" y="74340"/>
                </a:cubicBezTo>
                <a:cubicBezTo>
                  <a:pt x="4129906" y="79251"/>
                  <a:pt x="4128939" y="84460"/>
                  <a:pt x="4128939" y="89966"/>
                </a:cubicBezTo>
                <a:cubicBezTo>
                  <a:pt x="4128939" y="98003"/>
                  <a:pt x="4130799" y="104924"/>
                  <a:pt x="4134520" y="110728"/>
                </a:cubicBezTo>
                <a:cubicBezTo>
                  <a:pt x="4138241" y="116532"/>
                  <a:pt x="4143189" y="121667"/>
                  <a:pt x="4149365" y="126132"/>
                </a:cubicBezTo>
                <a:cubicBezTo>
                  <a:pt x="4155542" y="130597"/>
                  <a:pt x="4162574" y="134689"/>
                  <a:pt x="4170462" y="138410"/>
                </a:cubicBezTo>
                <a:cubicBezTo>
                  <a:pt x="4178350" y="142131"/>
                  <a:pt x="4186386" y="145889"/>
                  <a:pt x="4194572" y="149684"/>
                </a:cubicBezTo>
                <a:cubicBezTo>
                  <a:pt x="4202758" y="153479"/>
                  <a:pt x="4210794" y="157646"/>
                  <a:pt x="4218682" y="162185"/>
                </a:cubicBezTo>
                <a:cubicBezTo>
                  <a:pt x="4226570" y="166725"/>
                  <a:pt x="4233602" y="172082"/>
                  <a:pt x="4239779" y="178259"/>
                </a:cubicBezTo>
                <a:cubicBezTo>
                  <a:pt x="4245955" y="184435"/>
                  <a:pt x="4250940" y="191728"/>
                  <a:pt x="4254736" y="200136"/>
                </a:cubicBezTo>
                <a:cubicBezTo>
                  <a:pt x="4258531" y="208545"/>
                  <a:pt x="4260428" y="218480"/>
                  <a:pt x="4260428" y="229939"/>
                </a:cubicBezTo>
                <a:cubicBezTo>
                  <a:pt x="4260428" y="243483"/>
                  <a:pt x="4257936" y="255538"/>
                  <a:pt x="4252950" y="266105"/>
                </a:cubicBezTo>
                <a:cubicBezTo>
                  <a:pt x="4247964" y="276671"/>
                  <a:pt x="4241044" y="285638"/>
                  <a:pt x="4232188" y="293005"/>
                </a:cubicBezTo>
                <a:cubicBezTo>
                  <a:pt x="4223333" y="300372"/>
                  <a:pt x="4212915" y="305916"/>
                  <a:pt x="4200934" y="309637"/>
                </a:cubicBezTo>
                <a:cubicBezTo>
                  <a:pt x="4188954" y="313357"/>
                  <a:pt x="4176043" y="315218"/>
                  <a:pt x="4162202" y="315218"/>
                </a:cubicBezTo>
                <a:cubicBezTo>
                  <a:pt x="4152528" y="315218"/>
                  <a:pt x="4143561" y="314399"/>
                  <a:pt x="4135301" y="312762"/>
                </a:cubicBezTo>
                <a:cubicBezTo>
                  <a:pt x="4127041" y="311125"/>
                  <a:pt x="4119674" y="309116"/>
                  <a:pt x="4113200" y="306735"/>
                </a:cubicBezTo>
                <a:cubicBezTo>
                  <a:pt x="4106726" y="304353"/>
                  <a:pt x="4101294" y="301898"/>
                  <a:pt x="4096903" y="299368"/>
                </a:cubicBezTo>
                <a:cubicBezTo>
                  <a:pt x="4092513" y="296838"/>
                  <a:pt x="4089462" y="294680"/>
                  <a:pt x="4087750" y="292894"/>
                </a:cubicBezTo>
                <a:cubicBezTo>
                  <a:pt x="4086039" y="291108"/>
                  <a:pt x="4084774" y="288838"/>
                  <a:pt x="4083955" y="286085"/>
                </a:cubicBezTo>
                <a:cubicBezTo>
                  <a:pt x="4083137" y="283331"/>
                  <a:pt x="4082728" y="279648"/>
                  <a:pt x="4082728" y="275034"/>
                </a:cubicBezTo>
                <a:cubicBezTo>
                  <a:pt x="4082728" y="271760"/>
                  <a:pt x="4082877" y="269044"/>
                  <a:pt x="4083174" y="266886"/>
                </a:cubicBezTo>
                <a:cubicBezTo>
                  <a:pt x="4083472" y="264728"/>
                  <a:pt x="4083918" y="262979"/>
                  <a:pt x="4084513" y="261640"/>
                </a:cubicBezTo>
                <a:cubicBezTo>
                  <a:pt x="4085109" y="260300"/>
                  <a:pt x="4085853" y="259370"/>
                  <a:pt x="4086746" y="258849"/>
                </a:cubicBezTo>
                <a:cubicBezTo>
                  <a:pt x="4087639" y="258328"/>
                  <a:pt x="4088681" y="258068"/>
                  <a:pt x="4089871" y="258068"/>
                </a:cubicBezTo>
                <a:cubicBezTo>
                  <a:pt x="4091955" y="258068"/>
                  <a:pt x="4094894" y="259333"/>
                  <a:pt x="4098689" y="261863"/>
                </a:cubicBezTo>
                <a:cubicBezTo>
                  <a:pt x="4102485" y="264393"/>
                  <a:pt x="4107359" y="267146"/>
                  <a:pt x="4113312" y="270123"/>
                </a:cubicBezTo>
                <a:cubicBezTo>
                  <a:pt x="4119265" y="273099"/>
                  <a:pt x="4126446" y="275890"/>
                  <a:pt x="4134855" y="278494"/>
                </a:cubicBezTo>
                <a:cubicBezTo>
                  <a:pt x="4143264" y="281099"/>
                  <a:pt x="4152974" y="282401"/>
                  <a:pt x="4163988" y="282401"/>
                </a:cubicBezTo>
                <a:cubicBezTo>
                  <a:pt x="4172322" y="282401"/>
                  <a:pt x="4179949" y="281285"/>
                  <a:pt x="4186870" y="279053"/>
                </a:cubicBezTo>
                <a:cubicBezTo>
                  <a:pt x="4193791" y="276820"/>
                  <a:pt x="4199744" y="273658"/>
                  <a:pt x="4204729" y="269565"/>
                </a:cubicBezTo>
                <a:cubicBezTo>
                  <a:pt x="4209715" y="265472"/>
                  <a:pt x="4213548" y="260449"/>
                  <a:pt x="4216226" y="254496"/>
                </a:cubicBezTo>
                <a:cubicBezTo>
                  <a:pt x="4218906" y="248543"/>
                  <a:pt x="4220245" y="241771"/>
                  <a:pt x="4220245" y="234181"/>
                </a:cubicBezTo>
                <a:cubicBezTo>
                  <a:pt x="4220245" y="225995"/>
                  <a:pt x="4218384" y="219000"/>
                  <a:pt x="4214664" y="213196"/>
                </a:cubicBezTo>
                <a:cubicBezTo>
                  <a:pt x="4210943" y="207392"/>
                  <a:pt x="4206032" y="202294"/>
                  <a:pt x="4199930" y="197904"/>
                </a:cubicBezTo>
                <a:cubicBezTo>
                  <a:pt x="4193828" y="193514"/>
                  <a:pt x="4186870" y="189495"/>
                  <a:pt x="4179057" y="185849"/>
                </a:cubicBezTo>
                <a:cubicBezTo>
                  <a:pt x="4171243" y="182203"/>
                  <a:pt x="4163244" y="178482"/>
                  <a:pt x="4155058" y="174687"/>
                </a:cubicBezTo>
                <a:cubicBezTo>
                  <a:pt x="4146873" y="170892"/>
                  <a:pt x="4138910" y="166687"/>
                  <a:pt x="4131171" y="162074"/>
                </a:cubicBezTo>
                <a:cubicBezTo>
                  <a:pt x="4123432" y="157460"/>
                  <a:pt x="4116511" y="152028"/>
                  <a:pt x="4110410" y="145777"/>
                </a:cubicBezTo>
                <a:cubicBezTo>
                  <a:pt x="4104308" y="139526"/>
                  <a:pt x="4099359" y="132196"/>
                  <a:pt x="4095564" y="123788"/>
                </a:cubicBezTo>
                <a:cubicBezTo>
                  <a:pt x="4091769" y="115379"/>
                  <a:pt x="4089871" y="105296"/>
                  <a:pt x="4089871" y="93538"/>
                </a:cubicBezTo>
                <a:cubicBezTo>
                  <a:pt x="4089871" y="81483"/>
                  <a:pt x="4092066" y="70730"/>
                  <a:pt x="4096457" y="61280"/>
                </a:cubicBezTo>
                <a:cubicBezTo>
                  <a:pt x="4100847" y="51829"/>
                  <a:pt x="4106950" y="43904"/>
                  <a:pt x="4114763" y="37505"/>
                </a:cubicBezTo>
                <a:cubicBezTo>
                  <a:pt x="4122576" y="31105"/>
                  <a:pt x="4131878" y="26231"/>
                  <a:pt x="4142668" y="22882"/>
                </a:cubicBezTo>
                <a:cubicBezTo>
                  <a:pt x="4153458" y="19534"/>
                  <a:pt x="4165104" y="17859"/>
                  <a:pt x="4177605" y="17859"/>
                </a:cubicBezTo>
                <a:close/>
                <a:moveTo>
                  <a:pt x="8339137" y="14734"/>
                </a:moveTo>
                <a:cubicBezTo>
                  <a:pt x="8347769" y="14734"/>
                  <a:pt x="8353685" y="16259"/>
                  <a:pt x="8356885" y="19310"/>
                </a:cubicBezTo>
                <a:cubicBezTo>
                  <a:pt x="8360084" y="22361"/>
                  <a:pt x="8361684" y="28128"/>
                  <a:pt x="8361684" y="36612"/>
                </a:cubicBezTo>
                <a:cubicBezTo>
                  <a:pt x="8361684" y="45244"/>
                  <a:pt x="8360047" y="51122"/>
                  <a:pt x="8356773" y="54248"/>
                </a:cubicBezTo>
                <a:cubicBezTo>
                  <a:pt x="8353499" y="57373"/>
                  <a:pt x="8347471" y="58936"/>
                  <a:pt x="8338690" y="58936"/>
                </a:cubicBezTo>
                <a:cubicBezTo>
                  <a:pt x="8330058" y="58936"/>
                  <a:pt x="8324142" y="57410"/>
                  <a:pt x="8320943" y="54359"/>
                </a:cubicBezTo>
                <a:cubicBezTo>
                  <a:pt x="8317743" y="51308"/>
                  <a:pt x="8316143" y="45541"/>
                  <a:pt x="8316143" y="37058"/>
                </a:cubicBezTo>
                <a:cubicBezTo>
                  <a:pt x="8316143" y="28426"/>
                  <a:pt x="8317780" y="22547"/>
                  <a:pt x="8321054" y="19422"/>
                </a:cubicBezTo>
                <a:cubicBezTo>
                  <a:pt x="8324329" y="16297"/>
                  <a:pt x="8330356" y="14734"/>
                  <a:pt x="8339137" y="14734"/>
                </a:cubicBezTo>
                <a:close/>
                <a:moveTo>
                  <a:pt x="6929437" y="14734"/>
                </a:moveTo>
                <a:cubicBezTo>
                  <a:pt x="6938069" y="14734"/>
                  <a:pt x="6943985" y="16259"/>
                  <a:pt x="6947184" y="19310"/>
                </a:cubicBezTo>
                <a:cubicBezTo>
                  <a:pt x="6950384" y="22361"/>
                  <a:pt x="6951984" y="28128"/>
                  <a:pt x="6951984" y="36612"/>
                </a:cubicBezTo>
                <a:cubicBezTo>
                  <a:pt x="6951984" y="45244"/>
                  <a:pt x="6950348" y="51122"/>
                  <a:pt x="6947073" y="54248"/>
                </a:cubicBezTo>
                <a:cubicBezTo>
                  <a:pt x="6943799" y="57373"/>
                  <a:pt x="6937772" y="58936"/>
                  <a:pt x="6928990" y="58936"/>
                </a:cubicBezTo>
                <a:cubicBezTo>
                  <a:pt x="6920358" y="58936"/>
                  <a:pt x="6914442" y="57410"/>
                  <a:pt x="6911242" y="54359"/>
                </a:cubicBezTo>
                <a:cubicBezTo>
                  <a:pt x="6908043" y="51308"/>
                  <a:pt x="6906443" y="45541"/>
                  <a:pt x="6906443" y="37058"/>
                </a:cubicBezTo>
                <a:cubicBezTo>
                  <a:pt x="6906443" y="28426"/>
                  <a:pt x="6908080" y="22547"/>
                  <a:pt x="6911354" y="19422"/>
                </a:cubicBezTo>
                <a:cubicBezTo>
                  <a:pt x="6914628" y="16297"/>
                  <a:pt x="6920656" y="14734"/>
                  <a:pt x="6929437" y="14734"/>
                </a:cubicBezTo>
                <a:close/>
                <a:moveTo>
                  <a:pt x="5967412" y="14734"/>
                </a:moveTo>
                <a:cubicBezTo>
                  <a:pt x="5976044" y="14734"/>
                  <a:pt x="5981960" y="16259"/>
                  <a:pt x="5985160" y="19310"/>
                </a:cubicBezTo>
                <a:cubicBezTo>
                  <a:pt x="5988360" y="22361"/>
                  <a:pt x="5989960" y="28128"/>
                  <a:pt x="5989960" y="36612"/>
                </a:cubicBezTo>
                <a:cubicBezTo>
                  <a:pt x="5989960" y="45244"/>
                  <a:pt x="5988322" y="51122"/>
                  <a:pt x="5985048" y="54248"/>
                </a:cubicBezTo>
                <a:cubicBezTo>
                  <a:pt x="5981774" y="57373"/>
                  <a:pt x="5975746" y="58936"/>
                  <a:pt x="5966966" y="58936"/>
                </a:cubicBezTo>
                <a:cubicBezTo>
                  <a:pt x="5958334" y="58936"/>
                  <a:pt x="5952418" y="57410"/>
                  <a:pt x="5949218" y="54359"/>
                </a:cubicBezTo>
                <a:cubicBezTo>
                  <a:pt x="5946018" y="51308"/>
                  <a:pt x="5944418" y="45541"/>
                  <a:pt x="5944418" y="37058"/>
                </a:cubicBezTo>
                <a:cubicBezTo>
                  <a:pt x="5944418" y="28426"/>
                  <a:pt x="5946055" y="22547"/>
                  <a:pt x="5949330" y="19422"/>
                </a:cubicBezTo>
                <a:cubicBezTo>
                  <a:pt x="5952604" y="16297"/>
                  <a:pt x="5958631" y="14734"/>
                  <a:pt x="5967412" y="14734"/>
                </a:cubicBezTo>
                <a:close/>
                <a:moveTo>
                  <a:pt x="4757737" y="14734"/>
                </a:moveTo>
                <a:cubicBezTo>
                  <a:pt x="4766369" y="14734"/>
                  <a:pt x="4772285" y="16259"/>
                  <a:pt x="4775485" y="19310"/>
                </a:cubicBezTo>
                <a:cubicBezTo>
                  <a:pt x="4778685" y="22361"/>
                  <a:pt x="4780285" y="28128"/>
                  <a:pt x="4780285" y="36612"/>
                </a:cubicBezTo>
                <a:cubicBezTo>
                  <a:pt x="4780285" y="45244"/>
                  <a:pt x="4778648" y="51122"/>
                  <a:pt x="4775373" y="54248"/>
                </a:cubicBezTo>
                <a:cubicBezTo>
                  <a:pt x="4772099" y="57373"/>
                  <a:pt x="4766072" y="58936"/>
                  <a:pt x="4757291" y="58936"/>
                </a:cubicBezTo>
                <a:cubicBezTo>
                  <a:pt x="4748659" y="58936"/>
                  <a:pt x="4742743" y="57410"/>
                  <a:pt x="4739543" y="54359"/>
                </a:cubicBezTo>
                <a:cubicBezTo>
                  <a:pt x="4736343" y="51308"/>
                  <a:pt x="4734744" y="45541"/>
                  <a:pt x="4734744" y="37058"/>
                </a:cubicBezTo>
                <a:cubicBezTo>
                  <a:pt x="4734744" y="28426"/>
                  <a:pt x="4736381" y="22547"/>
                  <a:pt x="4739655" y="19422"/>
                </a:cubicBezTo>
                <a:cubicBezTo>
                  <a:pt x="4742929" y="16297"/>
                  <a:pt x="4748956" y="14734"/>
                  <a:pt x="4757737" y="14734"/>
                </a:cubicBezTo>
                <a:close/>
                <a:moveTo>
                  <a:pt x="1652588" y="14734"/>
                </a:moveTo>
                <a:cubicBezTo>
                  <a:pt x="1661220" y="14734"/>
                  <a:pt x="1667135" y="16259"/>
                  <a:pt x="1670335" y="19310"/>
                </a:cubicBezTo>
                <a:cubicBezTo>
                  <a:pt x="1673535" y="22361"/>
                  <a:pt x="1675135" y="28128"/>
                  <a:pt x="1675135" y="36612"/>
                </a:cubicBezTo>
                <a:cubicBezTo>
                  <a:pt x="1675135" y="45244"/>
                  <a:pt x="1673498" y="51122"/>
                  <a:pt x="1670224" y="54248"/>
                </a:cubicBezTo>
                <a:cubicBezTo>
                  <a:pt x="1666949" y="57373"/>
                  <a:pt x="1660922" y="58936"/>
                  <a:pt x="1652141" y="58936"/>
                </a:cubicBezTo>
                <a:cubicBezTo>
                  <a:pt x="1643509" y="58936"/>
                  <a:pt x="1637593" y="57410"/>
                  <a:pt x="1634393" y="54359"/>
                </a:cubicBezTo>
                <a:cubicBezTo>
                  <a:pt x="1631194" y="51308"/>
                  <a:pt x="1629594" y="45541"/>
                  <a:pt x="1629594" y="37058"/>
                </a:cubicBezTo>
                <a:cubicBezTo>
                  <a:pt x="1629594" y="28426"/>
                  <a:pt x="1631231" y="22547"/>
                  <a:pt x="1634505" y="19422"/>
                </a:cubicBezTo>
                <a:cubicBezTo>
                  <a:pt x="1637779" y="16297"/>
                  <a:pt x="1643807" y="14734"/>
                  <a:pt x="1652588" y="14734"/>
                </a:cubicBezTo>
                <a:close/>
                <a:moveTo>
                  <a:pt x="1366838" y="14734"/>
                </a:moveTo>
                <a:cubicBezTo>
                  <a:pt x="1375470" y="14734"/>
                  <a:pt x="1381386" y="16259"/>
                  <a:pt x="1384585" y="19310"/>
                </a:cubicBezTo>
                <a:cubicBezTo>
                  <a:pt x="1387785" y="22361"/>
                  <a:pt x="1389385" y="28128"/>
                  <a:pt x="1389385" y="36612"/>
                </a:cubicBezTo>
                <a:cubicBezTo>
                  <a:pt x="1389385" y="45244"/>
                  <a:pt x="1387748" y="51122"/>
                  <a:pt x="1384474" y="54248"/>
                </a:cubicBezTo>
                <a:cubicBezTo>
                  <a:pt x="1381199" y="57373"/>
                  <a:pt x="1375172" y="58936"/>
                  <a:pt x="1366391" y="58936"/>
                </a:cubicBezTo>
                <a:cubicBezTo>
                  <a:pt x="1357759" y="58936"/>
                  <a:pt x="1351843" y="57410"/>
                  <a:pt x="1348643" y="54359"/>
                </a:cubicBezTo>
                <a:cubicBezTo>
                  <a:pt x="1345444" y="51308"/>
                  <a:pt x="1343844" y="45541"/>
                  <a:pt x="1343844" y="37058"/>
                </a:cubicBezTo>
                <a:cubicBezTo>
                  <a:pt x="1343844" y="28426"/>
                  <a:pt x="1345481" y="22547"/>
                  <a:pt x="1348755" y="19422"/>
                </a:cubicBezTo>
                <a:cubicBezTo>
                  <a:pt x="1352029" y="16297"/>
                  <a:pt x="1358057" y="14734"/>
                  <a:pt x="1366838" y="14734"/>
                </a:cubicBezTo>
                <a:close/>
                <a:moveTo>
                  <a:pt x="8845525" y="4241"/>
                </a:moveTo>
                <a:cubicBezTo>
                  <a:pt x="8849543" y="4241"/>
                  <a:pt x="8852854" y="4465"/>
                  <a:pt x="8855459" y="4911"/>
                </a:cubicBezTo>
                <a:cubicBezTo>
                  <a:pt x="8858063" y="5358"/>
                  <a:pt x="8860147" y="6027"/>
                  <a:pt x="8861710" y="6920"/>
                </a:cubicBezTo>
                <a:cubicBezTo>
                  <a:pt x="8863272" y="7813"/>
                  <a:pt x="8864351" y="8892"/>
                  <a:pt x="8864947" y="10157"/>
                </a:cubicBezTo>
                <a:cubicBezTo>
                  <a:pt x="8865542" y="11422"/>
                  <a:pt x="8865840" y="12948"/>
                  <a:pt x="8865840" y="14734"/>
                </a:cubicBezTo>
                <a:lnTo>
                  <a:pt x="8862045" y="227707"/>
                </a:lnTo>
                <a:cubicBezTo>
                  <a:pt x="8862045" y="228898"/>
                  <a:pt x="8861784" y="229939"/>
                  <a:pt x="8861263" y="230832"/>
                </a:cubicBezTo>
                <a:cubicBezTo>
                  <a:pt x="8860742" y="231725"/>
                  <a:pt x="8859812" y="232469"/>
                  <a:pt x="8858473" y="233065"/>
                </a:cubicBezTo>
                <a:cubicBezTo>
                  <a:pt x="8857133" y="233660"/>
                  <a:pt x="8855422" y="234107"/>
                  <a:pt x="8853338" y="234404"/>
                </a:cubicBezTo>
                <a:cubicBezTo>
                  <a:pt x="8851255" y="234702"/>
                  <a:pt x="8848650" y="234851"/>
                  <a:pt x="8845525" y="234851"/>
                </a:cubicBezTo>
                <a:cubicBezTo>
                  <a:pt x="8842399" y="234851"/>
                  <a:pt x="8839795" y="234702"/>
                  <a:pt x="8837711" y="234404"/>
                </a:cubicBezTo>
                <a:cubicBezTo>
                  <a:pt x="8835628" y="234107"/>
                  <a:pt x="8833916" y="233660"/>
                  <a:pt x="8832577" y="233065"/>
                </a:cubicBezTo>
                <a:cubicBezTo>
                  <a:pt x="8831237" y="232469"/>
                  <a:pt x="8830307" y="231725"/>
                  <a:pt x="8829786" y="230832"/>
                </a:cubicBezTo>
                <a:cubicBezTo>
                  <a:pt x="8829265" y="229939"/>
                  <a:pt x="8829005" y="228898"/>
                  <a:pt x="8829005" y="227707"/>
                </a:cubicBezTo>
                <a:lnTo>
                  <a:pt x="8825210" y="14734"/>
                </a:lnTo>
                <a:cubicBezTo>
                  <a:pt x="8825061" y="12948"/>
                  <a:pt x="8825284" y="11385"/>
                  <a:pt x="8825879" y="10046"/>
                </a:cubicBezTo>
                <a:cubicBezTo>
                  <a:pt x="8826475" y="8706"/>
                  <a:pt x="8827554" y="7590"/>
                  <a:pt x="8829116" y="6697"/>
                </a:cubicBezTo>
                <a:cubicBezTo>
                  <a:pt x="8830679" y="5804"/>
                  <a:pt x="8832763" y="5172"/>
                  <a:pt x="8835367" y="4800"/>
                </a:cubicBezTo>
                <a:cubicBezTo>
                  <a:pt x="8837972" y="4428"/>
                  <a:pt x="8841357" y="4241"/>
                  <a:pt x="8845525" y="4241"/>
                </a:cubicBezTo>
                <a:close/>
                <a:moveTo>
                  <a:pt x="5081364" y="0"/>
                </a:moveTo>
                <a:cubicBezTo>
                  <a:pt x="5085085" y="0"/>
                  <a:pt x="5088136" y="149"/>
                  <a:pt x="5090517" y="446"/>
                </a:cubicBezTo>
                <a:cubicBezTo>
                  <a:pt x="5092898" y="744"/>
                  <a:pt x="5094758" y="1190"/>
                  <a:pt x="5096098" y="1786"/>
                </a:cubicBezTo>
                <a:cubicBezTo>
                  <a:pt x="5097437" y="2381"/>
                  <a:pt x="5098405" y="3125"/>
                  <a:pt x="5099000" y="4018"/>
                </a:cubicBezTo>
                <a:cubicBezTo>
                  <a:pt x="5099595" y="4911"/>
                  <a:pt x="5099893" y="5953"/>
                  <a:pt x="5099893" y="7144"/>
                </a:cubicBezTo>
                <a:lnTo>
                  <a:pt x="5099893" y="305395"/>
                </a:lnTo>
                <a:cubicBezTo>
                  <a:pt x="5099893" y="306586"/>
                  <a:pt x="5099595" y="307590"/>
                  <a:pt x="5099000" y="308409"/>
                </a:cubicBezTo>
                <a:cubicBezTo>
                  <a:pt x="5098405" y="309227"/>
                  <a:pt x="5097437" y="309934"/>
                  <a:pt x="5096098" y="310530"/>
                </a:cubicBezTo>
                <a:cubicBezTo>
                  <a:pt x="5094758" y="311125"/>
                  <a:pt x="5092898" y="311572"/>
                  <a:pt x="5090517" y="311869"/>
                </a:cubicBezTo>
                <a:cubicBezTo>
                  <a:pt x="5088136" y="312167"/>
                  <a:pt x="5085085" y="312316"/>
                  <a:pt x="5081364" y="312316"/>
                </a:cubicBezTo>
                <a:cubicBezTo>
                  <a:pt x="5077792" y="312316"/>
                  <a:pt x="5074815" y="312167"/>
                  <a:pt x="5072434" y="311869"/>
                </a:cubicBezTo>
                <a:cubicBezTo>
                  <a:pt x="5070053" y="311572"/>
                  <a:pt x="5068155" y="311125"/>
                  <a:pt x="5066742" y="310530"/>
                </a:cubicBezTo>
                <a:cubicBezTo>
                  <a:pt x="5065328" y="309934"/>
                  <a:pt x="5064360" y="309227"/>
                  <a:pt x="5063839" y="308409"/>
                </a:cubicBezTo>
                <a:cubicBezTo>
                  <a:pt x="5063319" y="307590"/>
                  <a:pt x="5063058" y="306586"/>
                  <a:pt x="5063058" y="305395"/>
                </a:cubicBezTo>
                <a:lnTo>
                  <a:pt x="5063058" y="7144"/>
                </a:lnTo>
                <a:cubicBezTo>
                  <a:pt x="5063058" y="5953"/>
                  <a:pt x="5063319" y="4911"/>
                  <a:pt x="5063839" y="4018"/>
                </a:cubicBezTo>
                <a:cubicBezTo>
                  <a:pt x="5064360" y="3125"/>
                  <a:pt x="5065328" y="2381"/>
                  <a:pt x="5066742" y="1786"/>
                </a:cubicBezTo>
                <a:cubicBezTo>
                  <a:pt x="5068155" y="1190"/>
                  <a:pt x="5070053" y="744"/>
                  <a:pt x="5072434" y="446"/>
                </a:cubicBezTo>
                <a:cubicBezTo>
                  <a:pt x="5074815" y="149"/>
                  <a:pt x="5077792" y="0"/>
                  <a:pt x="50813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360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08E5-3390-8234-E042-270596AB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</p:spTree>
    <p:extLst>
      <p:ext uri="{BB962C8B-B14F-4D97-AF65-F5344CB8AC3E}">
        <p14:creationId xmlns:p14="http://schemas.microsoft.com/office/powerpoint/2010/main" val="68001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C68A5-2341-40A7-AE6A-32726B28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58C9F8-B9EA-2171-8C06-4FAA748D48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2F9E8-EECF-7D91-38F2-B8A37FEBEBE0}"/>
              </a:ext>
            </a:extLst>
          </p:cNvPr>
          <p:cNvSpPr txBox="1"/>
          <p:nvPr/>
        </p:nvSpPr>
        <p:spPr>
          <a:xfrm>
            <a:off x="3619500" y="6056114"/>
            <a:ext cx="419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Prevention from Social Engineering Attacks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C4CC6-DDD3-CEBF-C6C5-E599C94248D3}"/>
              </a:ext>
            </a:extLst>
          </p:cNvPr>
          <p:cNvSpPr txBox="1"/>
          <p:nvPr/>
        </p:nvSpPr>
        <p:spPr>
          <a:xfrm>
            <a:off x="480060" y="2591246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Recognizing Common Social Engineering Tactics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BAFB6-097F-B0F2-65A0-579271800021}"/>
              </a:ext>
            </a:extLst>
          </p:cNvPr>
          <p:cNvSpPr txBox="1"/>
          <p:nvPr/>
        </p:nvSpPr>
        <p:spPr>
          <a:xfrm>
            <a:off x="1440180" y="1371600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good spam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8EB31-F5D2-ECE5-6088-D8AB3127C3CE}"/>
              </a:ext>
            </a:extLst>
          </p:cNvPr>
          <p:cNvSpPr txBox="1"/>
          <p:nvPr/>
        </p:nvSpPr>
        <p:spPr>
          <a:xfrm>
            <a:off x="4568654" y="632460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Requests for Sensitive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42847-AE10-3505-D7EA-398907FC6244}"/>
              </a:ext>
            </a:extLst>
          </p:cNvPr>
          <p:cNvSpPr txBox="1"/>
          <p:nvPr/>
        </p:nvSpPr>
        <p:spPr>
          <a:xfrm>
            <a:off x="7959554" y="1478280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culture of security awareness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458F6-3C80-D25F-C6CD-012FA5E65C99}"/>
              </a:ext>
            </a:extLst>
          </p:cNvPr>
          <p:cNvSpPr txBox="1"/>
          <p:nvPr/>
        </p:nvSpPr>
        <p:spPr>
          <a:xfrm>
            <a:off x="7959554" y="2900540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Requests for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52469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76D08-01B1-4CF7-2BC6-7E2D6288E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13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3CC1D5-B0E3-9E43-DB57-CADE956410F3}"/>
              </a:ext>
            </a:extLst>
          </p:cNvPr>
          <p:cNvSpPr/>
          <p:nvPr/>
        </p:nvSpPr>
        <p:spPr>
          <a:xfrm>
            <a:off x="0" y="0"/>
            <a:ext cx="64617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7F993-0715-E905-118F-56815A32BCF5}"/>
              </a:ext>
            </a:extLst>
          </p:cNvPr>
          <p:cNvSpPr txBox="1"/>
          <p:nvPr/>
        </p:nvSpPr>
        <p:spPr>
          <a:xfrm>
            <a:off x="868680" y="112514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Takeaway from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3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15FD7D-A969-27AA-0F44-879F1D42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6"/>
            <a:ext cx="12191999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CABD2-27F1-1270-19AF-DE4F99E8FB0C}"/>
              </a:ext>
            </a:extLst>
          </p:cNvPr>
          <p:cNvSpPr/>
          <p:nvPr/>
        </p:nvSpPr>
        <p:spPr>
          <a:xfrm>
            <a:off x="3845793" y="6123520"/>
            <a:ext cx="3521868" cy="211187"/>
          </a:xfrm>
          <a:custGeom>
            <a:avLst/>
            <a:gdLst/>
            <a:ahLst/>
            <a:cxnLst/>
            <a:rect l="l" t="t" r="r" b="b"/>
            <a:pathLst>
              <a:path w="3521868" h="211187">
                <a:moveTo>
                  <a:pt x="3506241" y="175915"/>
                </a:moveTo>
                <a:cubicBezTo>
                  <a:pt x="3509317" y="175915"/>
                  <a:pt x="3511847" y="176188"/>
                  <a:pt x="3513832" y="176733"/>
                </a:cubicBezTo>
                <a:cubicBezTo>
                  <a:pt x="3515816" y="177279"/>
                  <a:pt x="3517428" y="178172"/>
                  <a:pt x="3518669" y="179412"/>
                </a:cubicBezTo>
                <a:cubicBezTo>
                  <a:pt x="3519909" y="180652"/>
                  <a:pt x="3520752" y="182389"/>
                  <a:pt x="3521199" y="184621"/>
                </a:cubicBezTo>
                <a:cubicBezTo>
                  <a:pt x="3521645" y="186854"/>
                  <a:pt x="3521868" y="189607"/>
                  <a:pt x="3521868" y="192881"/>
                </a:cubicBezTo>
                <a:cubicBezTo>
                  <a:pt x="3521868" y="196155"/>
                  <a:pt x="3521645" y="198859"/>
                  <a:pt x="3521199" y="200992"/>
                </a:cubicBezTo>
                <a:cubicBezTo>
                  <a:pt x="3520752" y="203125"/>
                  <a:pt x="3519909" y="204862"/>
                  <a:pt x="3518669" y="206201"/>
                </a:cubicBezTo>
                <a:cubicBezTo>
                  <a:pt x="3517428" y="207541"/>
                  <a:pt x="3515816" y="208483"/>
                  <a:pt x="3513832" y="209029"/>
                </a:cubicBezTo>
                <a:cubicBezTo>
                  <a:pt x="3511847" y="209575"/>
                  <a:pt x="3509317" y="209848"/>
                  <a:pt x="3506241" y="209848"/>
                </a:cubicBezTo>
                <a:cubicBezTo>
                  <a:pt x="3503166" y="209848"/>
                  <a:pt x="3500611" y="209575"/>
                  <a:pt x="3498577" y="209029"/>
                </a:cubicBezTo>
                <a:cubicBezTo>
                  <a:pt x="3496543" y="208483"/>
                  <a:pt x="3494930" y="207541"/>
                  <a:pt x="3493740" y="206201"/>
                </a:cubicBezTo>
                <a:cubicBezTo>
                  <a:pt x="3492549" y="204862"/>
                  <a:pt x="3491731" y="203125"/>
                  <a:pt x="3491284" y="200992"/>
                </a:cubicBezTo>
                <a:cubicBezTo>
                  <a:pt x="3490838" y="198859"/>
                  <a:pt x="3490614" y="196155"/>
                  <a:pt x="3490614" y="192881"/>
                </a:cubicBezTo>
                <a:cubicBezTo>
                  <a:pt x="3490614" y="189607"/>
                  <a:pt x="3490838" y="186854"/>
                  <a:pt x="3491284" y="184621"/>
                </a:cubicBezTo>
                <a:cubicBezTo>
                  <a:pt x="3491731" y="182389"/>
                  <a:pt x="3492549" y="180652"/>
                  <a:pt x="3493740" y="179412"/>
                </a:cubicBezTo>
                <a:cubicBezTo>
                  <a:pt x="3494930" y="178172"/>
                  <a:pt x="3496543" y="177279"/>
                  <a:pt x="3498577" y="176733"/>
                </a:cubicBezTo>
                <a:cubicBezTo>
                  <a:pt x="3500611" y="176188"/>
                  <a:pt x="3503166" y="175915"/>
                  <a:pt x="3506241" y="175915"/>
                </a:cubicBezTo>
                <a:close/>
                <a:moveTo>
                  <a:pt x="3281660" y="143619"/>
                </a:moveTo>
                <a:cubicBezTo>
                  <a:pt x="3274913" y="143619"/>
                  <a:pt x="3269059" y="144190"/>
                  <a:pt x="3264098" y="145331"/>
                </a:cubicBezTo>
                <a:cubicBezTo>
                  <a:pt x="3259137" y="146472"/>
                  <a:pt x="3255020" y="148158"/>
                  <a:pt x="3251745" y="150391"/>
                </a:cubicBezTo>
                <a:cubicBezTo>
                  <a:pt x="3248471" y="152623"/>
                  <a:pt x="3246065" y="155302"/>
                  <a:pt x="3244527" y="158427"/>
                </a:cubicBezTo>
                <a:cubicBezTo>
                  <a:pt x="3242989" y="161553"/>
                  <a:pt x="3242220" y="165149"/>
                  <a:pt x="3242220" y="169217"/>
                </a:cubicBezTo>
                <a:cubicBezTo>
                  <a:pt x="3242220" y="176163"/>
                  <a:pt x="3244428" y="181694"/>
                  <a:pt x="3248843" y="185812"/>
                </a:cubicBezTo>
                <a:cubicBezTo>
                  <a:pt x="3253258" y="189929"/>
                  <a:pt x="3259435" y="191988"/>
                  <a:pt x="3267372" y="191988"/>
                </a:cubicBezTo>
                <a:cubicBezTo>
                  <a:pt x="3273822" y="191988"/>
                  <a:pt x="3279799" y="190351"/>
                  <a:pt x="3285306" y="187077"/>
                </a:cubicBezTo>
                <a:cubicBezTo>
                  <a:pt x="3290813" y="183803"/>
                  <a:pt x="3296592" y="178792"/>
                  <a:pt x="3302645" y="172045"/>
                </a:cubicBezTo>
                <a:lnTo>
                  <a:pt x="3302645" y="143619"/>
                </a:lnTo>
                <a:close/>
                <a:moveTo>
                  <a:pt x="2472035" y="143619"/>
                </a:moveTo>
                <a:cubicBezTo>
                  <a:pt x="2465288" y="143619"/>
                  <a:pt x="2459434" y="144190"/>
                  <a:pt x="2454473" y="145331"/>
                </a:cubicBezTo>
                <a:cubicBezTo>
                  <a:pt x="2449512" y="146472"/>
                  <a:pt x="2445395" y="148158"/>
                  <a:pt x="2442120" y="150391"/>
                </a:cubicBezTo>
                <a:cubicBezTo>
                  <a:pt x="2438846" y="152623"/>
                  <a:pt x="2436440" y="155302"/>
                  <a:pt x="2434902" y="158427"/>
                </a:cubicBezTo>
                <a:cubicBezTo>
                  <a:pt x="2433364" y="161553"/>
                  <a:pt x="2432595" y="165149"/>
                  <a:pt x="2432595" y="169217"/>
                </a:cubicBezTo>
                <a:cubicBezTo>
                  <a:pt x="2432595" y="176163"/>
                  <a:pt x="2434803" y="181694"/>
                  <a:pt x="2439218" y="185812"/>
                </a:cubicBezTo>
                <a:cubicBezTo>
                  <a:pt x="2443633" y="189929"/>
                  <a:pt x="2449810" y="191988"/>
                  <a:pt x="2457747" y="191988"/>
                </a:cubicBezTo>
                <a:cubicBezTo>
                  <a:pt x="2464197" y="191988"/>
                  <a:pt x="2470174" y="190351"/>
                  <a:pt x="2475681" y="187077"/>
                </a:cubicBezTo>
                <a:cubicBezTo>
                  <a:pt x="2481188" y="183803"/>
                  <a:pt x="2486967" y="178792"/>
                  <a:pt x="2493020" y="172045"/>
                </a:cubicBezTo>
                <a:lnTo>
                  <a:pt x="2493020" y="143619"/>
                </a:lnTo>
                <a:close/>
                <a:moveTo>
                  <a:pt x="1262360" y="143619"/>
                </a:moveTo>
                <a:cubicBezTo>
                  <a:pt x="1255613" y="143619"/>
                  <a:pt x="1249759" y="144190"/>
                  <a:pt x="1244798" y="145331"/>
                </a:cubicBezTo>
                <a:cubicBezTo>
                  <a:pt x="1239837" y="146472"/>
                  <a:pt x="1235720" y="148158"/>
                  <a:pt x="1232445" y="150391"/>
                </a:cubicBezTo>
                <a:cubicBezTo>
                  <a:pt x="1229171" y="152623"/>
                  <a:pt x="1226765" y="155302"/>
                  <a:pt x="1225227" y="158427"/>
                </a:cubicBezTo>
                <a:cubicBezTo>
                  <a:pt x="1223689" y="161553"/>
                  <a:pt x="1222920" y="165149"/>
                  <a:pt x="1222920" y="169217"/>
                </a:cubicBezTo>
                <a:cubicBezTo>
                  <a:pt x="1222920" y="176163"/>
                  <a:pt x="1225128" y="181694"/>
                  <a:pt x="1229543" y="185812"/>
                </a:cubicBezTo>
                <a:cubicBezTo>
                  <a:pt x="1233959" y="189929"/>
                  <a:pt x="1240135" y="191988"/>
                  <a:pt x="1248072" y="191988"/>
                </a:cubicBezTo>
                <a:cubicBezTo>
                  <a:pt x="1254522" y="191988"/>
                  <a:pt x="1260499" y="190351"/>
                  <a:pt x="1266006" y="187077"/>
                </a:cubicBezTo>
                <a:cubicBezTo>
                  <a:pt x="1271513" y="183803"/>
                  <a:pt x="1277292" y="178792"/>
                  <a:pt x="1283345" y="172045"/>
                </a:cubicBezTo>
                <a:lnTo>
                  <a:pt x="1283345" y="143619"/>
                </a:lnTo>
                <a:close/>
                <a:moveTo>
                  <a:pt x="1722018" y="84534"/>
                </a:moveTo>
                <a:cubicBezTo>
                  <a:pt x="1714710" y="84534"/>
                  <a:pt x="1708428" y="85824"/>
                  <a:pt x="1703171" y="88404"/>
                </a:cubicBezTo>
                <a:cubicBezTo>
                  <a:pt x="1697915" y="90983"/>
                  <a:pt x="1693585" y="94630"/>
                  <a:pt x="1690181" y="99343"/>
                </a:cubicBezTo>
                <a:cubicBezTo>
                  <a:pt x="1686778" y="104056"/>
                  <a:pt x="1684250" y="109637"/>
                  <a:pt x="1682598" y="116086"/>
                </a:cubicBezTo>
                <a:cubicBezTo>
                  <a:pt x="1680946" y="122535"/>
                  <a:pt x="1680120" y="129580"/>
                  <a:pt x="1680120" y="137219"/>
                </a:cubicBezTo>
                <a:cubicBezTo>
                  <a:pt x="1680120" y="144562"/>
                  <a:pt x="1680796" y="151457"/>
                  <a:pt x="1682148" y="157906"/>
                </a:cubicBezTo>
                <a:cubicBezTo>
                  <a:pt x="1683500" y="164356"/>
                  <a:pt x="1685753" y="169986"/>
                  <a:pt x="1688906" y="174798"/>
                </a:cubicBezTo>
                <a:cubicBezTo>
                  <a:pt x="1692059" y="179611"/>
                  <a:pt x="1696289" y="183431"/>
                  <a:pt x="1701595" y="186258"/>
                </a:cubicBezTo>
                <a:cubicBezTo>
                  <a:pt x="1706901" y="189086"/>
                  <a:pt x="1713508" y="190500"/>
                  <a:pt x="1721418" y="190500"/>
                </a:cubicBezTo>
                <a:cubicBezTo>
                  <a:pt x="1728627" y="190500"/>
                  <a:pt x="1734884" y="189210"/>
                  <a:pt x="1740190" y="186630"/>
                </a:cubicBezTo>
                <a:cubicBezTo>
                  <a:pt x="1745496" y="184051"/>
                  <a:pt x="1749851" y="180429"/>
                  <a:pt x="1753254" y="175766"/>
                </a:cubicBezTo>
                <a:cubicBezTo>
                  <a:pt x="1756658" y="171103"/>
                  <a:pt x="1759161" y="165546"/>
                  <a:pt x="1760763" y="159097"/>
                </a:cubicBezTo>
                <a:cubicBezTo>
                  <a:pt x="1762365" y="152648"/>
                  <a:pt x="1763166" y="145554"/>
                  <a:pt x="1763166" y="137815"/>
                </a:cubicBezTo>
                <a:cubicBezTo>
                  <a:pt x="1763166" y="130572"/>
                  <a:pt x="1762491" y="123726"/>
                  <a:pt x="1761139" y="117276"/>
                </a:cubicBezTo>
                <a:cubicBezTo>
                  <a:pt x="1759787" y="110827"/>
                  <a:pt x="1757559" y="105172"/>
                  <a:pt x="1754455" y="100310"/>
                </a:cubicBezTo>
                <a:cubicBezTo>
                  <a:pt x="1751352" y="95448"/>
                  <a:pt x="1747147" y="91604"/>
                  <a:pt x="1741841" y="88776"/>
                </a:cubicBezTo>
                <a:cubicBezTo>
                  <a:pt x="1736535" y="85948"/>
                  <a:pt x="1729927" y="84534"/>
                  <a:pt x="1722018" y="84534"/>
                </a:cubicBezTo>
                <a:close/>
                <a:moveTo>
                  <a:pt x="3127853" y="83195"/>
                </a:moveTo>
                <a:cubicBezTo>
                  <a:pt x="3121763" y="83195"/>
                  <a:pt x="3116422" y="84336"/>
                  <a:pt x="3111831" y="86618"/>
                </a:cubicBezTo>
                <a:cubicBezTo>
                  <a:pt x="3107239" y="88900"/>
                  <a:pt x="3103395" y="91926"/>
                  <a:pt x="3100300" y="95696"/>
                </a:cubicBezTo>
                <a:cubicBezTo>
                  <a:pt x="3097205" y="99467"/>
                  <a:pt x="3094809" y="103857"/>
                  <a:pt x="3093112" y="108868"/>
                </a:cubicBezTo>
                <a:cubicBezTo>
                  <a:pt x="3091415" y="113878"/>
                  <a:pt x="3090467" y="119112"/>
                  <a:pt x="3090267" y="124569"/>
                </a:cubicBezTo>
                <a:lnTo>
                  <a:pt x="3163341" y="124569"/>
                </a:lnTo>
                <a:cubicBezTo>
                  <a:pt x="3163639" y="111671"/>
                  <a:pt x="3160769" y="101550"/>
                  <a:pt x="3154730" y="94208"/>
                </a:cubicBezTo>
                <a:cubicBezTo>
                  <a:pt x="3148692" y="86866"/>
                  <a:pt x="3139733" y="83195"/>
                  <a:pt x="3127853" y="83195"/>
                </a:cubicBezTo>
                <a:close/>
                <a:moveTo>
                  <a:pt x="2318228" y="83195"/>
                </a:moveTo>
                <a:cubicBezTo>
                  <a:pt x="2312138" y="83195"/>
                  <a:pt x="2306798" y="84336"/>
                  <a:pt x="2302206" y="86618"/>
                </a:cubicBezTo>
                <a:cubicBezTo>
                  <a:pt x="2297614" y="88900"/>
                  <a:pt x="2293770" y="91926"/>
                  <a:pt x="2290675" y="95696"/>
                </a:cubicBezTo>
                <a:cubicBezTo>
                  <a:pt x="2287580" y="99467"/>
                  <a:pt x="2285184" y="103857"/>
                  <a:pt x="2283487" y="108868"/>
                </a:cubicBezTo>
                <a:cubicBezTo>
                  <a:pt x="2281790" y="113878"/>
                  <a:pt x="2280842" y="119112"/>
                  <a:pt x="2280642" y="124569"/>
                </a:cubicBezTo>
                <a:lnTo>
                  <a:pt x="2353716" y="124569"/>
                </a:lnTo>
                <a:cubicBezTo>
                  <a:pt x="2354014" y="111671"/>
                  <a:pt x="2351144" y="101550"/>
                  <a:pt x="2345105" y="94208"/>
                </a:cubicBezTo>
                <a:cubicBezTo>
                  <a:pt x="2339067" y="86866"/>
                  <a:pt x="2330108" y="83195"/>
                  <a:pt x="2318228" y="83195"/>
                </a:cubicBezTo>
                <a:close/>
                <a:moveTo>
                  <a:pt x="175103" y="83195"/>
                </a:moveTo>
                <a:cubicBezTo>
                  <a:pt x="169013" y="83195"/>
                  <a:pt x="163673" y="84336"/>
                  <a:pt x="159081" y="86618"/>
                </a:cubicBezTo>
                <a:cubicBezTo>
                  <a:pt x="154489" y="88900"/>
                  <a:pt x="150645" y="91926"/>
                  <a:pt x="147550" y="95696"/>
                </a:cubicBezTo>
                <a:cubicBezTo>
                  <a:pt x="144455" y="99467"/>
                  <a:pt x="142059" y="103857"/>
                  <a:pt x="140362" y="108868"/>
                </a:cubicBezTo>
                <a:cubicBezTo>
                  <a:pt x="138665" y="113878"/>
                  <a:pt x="137717" y="119112"/>
                  <a:pt x="137517" y="124569"/>
                </a:cubicBezTo>
                <a:lnTo>
                  <a:pt x="210591" y="124569"/>
                </a:lnTo>
                <a:cubicBezTo>
                  <a:pt x="210889" y="111671"/>
                  <a:pt x="208019" y="101550"/>
                  <a:pt x="201980" y="94208"/>
                </a:cubicBezTo>
                <a:cubicBezTo>
                  <a:pt x="195942" y="86866"/>
                  <a:pt x="186983" y="83195"/>
                  <a:pt x="175103" y="83195"/>
                </a:cubicBezTo>
                <a:close/>
                <a:moveTo>
                  <a:pt x="1837581" y="66080"/>
                </a:moveTo>
                <a:cubicBezTo>
                  <a:pt x="1839962" y="66080"/>
                  <a:pt x="1841946" y="66154"/>
                  <a:pt x="1843534" y="66303"/>
                </a:cubicBezTo>
                <a:cubicBezTo>
                  <a:pt x="1845121" y="66452"/>
                  <a:pt x="1846386" y="66749"/>
                  <a:pt x="1847329" y="67196"/>
                </a:cubicBezTo>
                <a:cubicBezTo>
                  <a:pt x="1848271" y="67642"/>
                  <a:pt x="1848941" y="68138"/>
                  <a:pt x="1849338" y="68684"/>
                </a:cubicBezTo>
                <a:cubicBezTo>
                  <a:pt x="1849735" y="69230"/>
                  <a:pt x="1849933" y="69899"/>
                  <a:pt x="1849933" y="70693"/>
                </a:cubicBezTo>
                <a:lnTo>
                  <a:pt x="1849933" y="148679"/>
                </a:lnTo>
                <a:cubicBezTo>
                  <a:pt x="1849933" y="156517"/>
                  <a:pt x="1850504" y="162793"/>
                  <a:pt x="1851645" y="167506"/>
                </a:cubicBezTo>
                <a:cubicBezTo>
                  <a:pt x="1852786" y="172219"/>
                  <a:pt x="1854522" y="176237"/>
                  <a:pt x="1856854" y="179561"/>
                </a:cubicBezTo>
                <a:cubicBezTo>
                  <a:pt x="1859185" y="182885"/>
                  <a:pt x="1862137" y="185465"/>
                  <a:pt x="1865709" y="187300"/>
                </a:cubicBezTo>
                <a:cubicBezTo>
                  <a:pt x="1869281" y="189136"/>
                  <a:pt x="1873448" y="190053"/>
                  <a:pt x="1878211" y="190053"/>
                </a:cubicBezTo>
                <a:cubicBezTo>
                  <a:pt x="1884362" y="190053"/>
                  <a:pt x="1890489" y="187871"/>
                  <a:pt x="1896591" y="183505"/>
                </a:cubicBezTo>
                <a:cubicBezTo>
                  <a:pt x="1902693" y="179139"/>
                  <a:pt x="1909167" y="172740"/>
                  <a:pt x="1916013" y="164306"/>
                </a:cubicBezTo>
                <a:lnTo>
                  <a:pt x="1916013" y="70693"/>
                </a:lnTo>
                <a:cubicBezTo>
                  <a:pt x="1916013" y="69899"/>
                  <a:pt x="1916187" y="69230"/>
                  <a:pt x="1916534" y="68684"/>
                </a:cubicBezTo>
                <a:cubicBezTo>
                  <a:pt x="1916881" y="68138"/>
                  <a:pt x="1917551" y="67642"/>
                  <a:pt x="1918543" y="67196"/>
                </a:cubicBezTo>
                <a:cubicBezTo>
                  <a:pt x="1919535" y="66749"/>
                  <a:pt x="1920800" y="66452"/>
                  <a:pt x="1922338" y="66303"/>
                </a:cubicBezTo>
                <a:cubicBezTo>
                  <a:pt x="1923876" y="66154"/>
                  <a:pt x="1925885" y="66080"/>
                  <a:pt x="1928366" y="66080"/>
                </a:cubicBezTo>
                <a:cubicBezTo>
                  <a:pt x="1930747" y="66080"/>
                  <a:pt x="1932731" y="66154"/>
                  <a:pt x="1934319" y="66303"/>
                </a:cubicBezTo>
                <a:cubicBezTo>
                  <a:pt x="1935906" y="66452"/>
                  <a:pt x="1937147" y="66749"/>
                  <a:pt x="1938040" y="67196"/>
                </a:cubicBezTo>
                <a:cubicBezTo>
                  <a:pt x="1938932" y="67642"/>
                  <a:pt x="1939602" y="68138"/>
                  <a:pt x="1940049" y="68684"/>
                </a:cubicBezTo>
                <a:cubicBezTo>
                  <a:pt x="1940495" y="69230"/>
                  <a:pt x="1940718" y="69899"/>
                  <a:pt x="1940718" y="70693"/>
                </a:cubicBezTo>
                <a:lnTo>
                  <a:pt x="1940718" y="204639"/>
                </a:lnTo>
                <a:cubicBezTo>
                  <a:pt x="1940718" y="205432"/>
                  <a:pt x="1940545" y="206102"/>
                  <a:pt x="1940198" y="206648"/>
                </a:cubicBezTo>
                <a:cubicBezTo>
                  <a:pt x="1939850" y="207193"/>
                  <a:pt x="1939230" y="207665"/>
                  <a:pt x="1938337" y="208062"/>
                </a:cubicBezTo>
                <a:cubicBezTo>
                  <a:pt x="1937444" y="208458"/>
                  <a:pt x="1936278" y="208756"/>
                  <a:pt x="1934840" y="208955"/>
                </a:cubicBezTo>
                <a:cubicBezTo>
                  <a:pt x="1933401" y="209153"/>
                  <a:pt x="1931640" y="209252"/>
                  <a:pt x="1929556" y="209252"/>
                </a:cubicBezTo>
                <a:cubicBezTo>
                  <a:pt x="1927274" y="209252"/>
                  <a:pt x="1925414" y="209153"/>
                  <a:pt x="1923975" y="208955"/>
                </a:cubicBezTo>
                <a:cubicBezTo>
                  <a:pt x="1922537" y="208756"/>
                  <a:pt x="1921396" y="208458"/>
                  <a:pt x="1920552" y="208062"/>
                </a:cubicBezTo>
                <a:cubicBezTo>
                  <a:pt x="1919709" y="207665"/>
                  <a:pt x="1919138" y="207193"/>
                  <a:pt x="1918841" y="206648"/>
                </a:cubicBezTo>
                <a:cubicBezTo>
                  <a:pt x="1918543" y="206102"/>
                  <a:pt x="1918394" y="205432"/>
                  <a:pt x="1918394" y="204639"/>
                </a:cubicBezTo>
                <a:lnTo>
                  <a:pt x="1918394" y="186928"/>
                </a:lnTo>
                <a:cubicBezTo>
                  <a:pt x="1910754" y="195362"/>
                  <a:pt x="1903214" y="201513"/>
                  <a:pt x="1895772" y="205383"/>
                </a:cubicBezTo>
                <a:cubicBezTo>
                  <a:pt x="1888331" y="209252"/>
                  <a:pt x="1880790" y="211187"/>
                  <a:pt x="1873150" y="211187"/>
                </a:cubicBezTo>
                <a:cubicBezTo>
                  <a:pt x="1864221" y="211187"/>
                  <a:pt x="1856705" y="209699"/>
                  <a:pt x="1850603" y="206722"/>
                </a:cubicBezTo>
                <a:cubicBezTo>
                  <a:pt x="1844501" y="203746"/>
                  <a:pt x="1839565" y="199702"/>
                  <a:pt x="1835795" y="194593"/>
                </a:cubicBezTo>
                <a:cubicBezTo>
                  <a:pt x="1832024" y="189483"/>
                  <a:pt x="1829321" y="183530"/>
                  <a:pt x="1827683" y="176733"/>
                </a:cubicBezTo>
                <a:cubicBezTo>
                  <a:pt x="1826046" y="169937"/>
                  <a:pt x="1825228" y="161677"/>
                  <a:pt x="1825228" y="151953"/>
                </a:cubicBezTo>
                <a:lnTo>
                  <a:pt x="1825228" y="70693"/>
                </a:lnTo>
                <a:cubicBezTo>
                  <a:pt x="1825228" y="69899"/>
                  <a:pt x="1825401" y="69230"/>
                  <a:pt x="1825749" y="68684"/>
                </a:cubicBezTo>
                <a:cubicBezTo>
                  <a:pt x="1826096" y="68138"/>
                  <a:pt x="1826766" y="67642"/>
                  <a:pt x="1827758" y="67196"/>
                </a:cubicBezTo>
                <a:cubicBezTo>
                  <a:pt x="1828750" y="66749"/>
                  <a:pt x="1830040" y="66452"/>
                  <a:pt x="1831627" y="66303"/>
                </a:cubicBezTo>
                <a:cubicBezTo>
                  <a:pt x="1833215" y="66154"/>
                  <a:pt x="1835199" y="66080"/>
                  <a:pt x="1837581" y="66080"/>
                </a:cubicBezTo>
                <a:close/>
                <a:moveTo>
                  <a:pt x="646956" y="66080"/>
                </a:moveTo>
                <a:cubicBezTo>
                  <a:pt x="649337" y="66080"/>
                  <a:pt x="651321" y="66154"/>
                  <a:pt x="652909" y="66303"/>
                </a:cubicBezTo>
                <a:cubicBezTo>
                  <a:pt x="654496" y="66452"/>
                  <a:pt x="655761" y="66749"/>
                  <a:pt x="656704" y="67196"/>
                </a:cubicBezTo>
                <a:cubicBezTo>
                  <a:pt x="657646" y="67642"/>
                  <a:pt x="658316" y="68138"/>
                  <a:pt x="658713" y="68684"/>
                </a:cubicBezTo>
                <a:cubicBezTo>
                  <a:pt x="659110" y="69230"/>
                  <a:pt x="659308" y="69899"/>
                  <a:pt x="659308" y="70693"/>
                </a:cubicBezTo>
                <a:lnTo>
                  <a:pt x="659308" y="148679"/>
                </a:lnTo>
                <a:cubicBezTo>
                  <a:pt x="659308" y="156517"/>
                  <a:pt x="659879" y="162793"/>
                  <a:pt x="661020" y="167506"/>
                </a:cubicBezTo>
                <a:cubicBezTo>
                  <a:pt x="662161" y="172219"/>
                  <a:pt x="663897" y="176237"/>
                  <a:pt x="666229" y="179561"/>
                </a:cubicBezTo>
                <a:cubicBezTo>
                  <a:pt x="668560" y="182885"/>
                  <a:pt x="671512" y="185465"/>
                  <a:pt x="675084" y="187300"/>
                </a:cubicBezTo>
                <a:cubicBezTo>
                  <a:pt x="678656" y="189136"/>
                  <a:pt x="682823" y="190053"/>
                  <a:pt x="687586" y="190053"/>
                </a:cubicBezTo>
                <a:cubicBezTo>
                  <a:pt x="693737" y="190053"/>
                  <a:pt x="699864" y="187871"/>
                  <a:pt x="705966" y="183505"/>
                </a:cubicBezTo>
                <a:cubicBezTo>
                  <a:pt x="712068" y="179139"/>
                  <a:pt x="718542" y="172740"/>
                  <a:pt x="725388" y="164306"/>
                </a:cubicBezTo>
                <a:lnTo>
                  <a:pt x="725388" y="70693"/>
                </a:lnTo>
                <a:cubicBezTo>
                  <a:pt x="725388" y="69899"/>
                  <a:pt x="725562" y="69230"/>
                  <a:pt x="725909" y="68684"/>
                </a:cubicBezTo>
                <a:cubicBezTo>
                  <a:pt x="726256" y="68138"/>
                  <a:pt x="726926" y="67642"/>
                  <a:pt x="727918" y="67196"/>
                </a:cubicBezTo>
                <a:cubicBezTo>
                  <a:pt x="728910" y="66749"/>
                  <a:pt x="730175" y="66452"/>
                  <a:pt x="731713" y="66303"/>
                </a:cubicBezTo>
                <a:cubicBezTo>
                  <a:pt x="733251" y="66154"/>
                  <a:pt x="735260" y="66080"/>
                  <a:pt x="737741" y="66080"/>
                </a:cubicBezTo>
                <a:cubicBezTo>
                  <a:pt x="740122" y="66080"/>
                  <a:pt x="742106" y="66154"/>
                  <a:pt x="743694" y="66303"/>
                </a:cubicBezTo>
                <a:cubicBezTo>
                  <a:pt x="745281" y="66452"/>
                  <a:pt x="746522" y="66749"/>
                  <a:pt x="747414" y="67196"/>
                </a:cubicBezTo>
                <a:cubicBezTo>
                  <a:pt x="748308" y="67642"/>
                  <a:pt x="748977" y="68138"/>
                  <a:pt x="749424" y="68684"/>
                </a:cubicBezTo>
                <a:cubicBezTo>
                  <a:pt x="749870" y="69230"/>
                  <a:pt x="750093" y="69899"/>
                  <a:pt x="750093" y="70693"/>
                </a:cubicBezTo>
                <a:lnTo>
                  <a:pt x="750093" y="204639"/>
                </a:lnTo>
                <a:cubicBezTo>
                  <a:pt x="750093" y="205432"/>
                  <a:pt x="749920" y="206102"/>
                  <a:pt x="749573" y="206648"/>
                </a:cubicBezTo>
                <a:cubicBezTo>
                  <a:pt x="749225" y="207193"/>
                  <a:pt x="748605" y="207665"/>
                  <a:pt x="747712" y="208062"/>
                </a:cubicBezTo>
                <a:cubicBezTo>
                  <a:pt x="746819" y="208458"/>
                  <a:pt x="745653" y="208756"/>
                  <a:pt x="744215" y="208955"/>
                </a:cubicBezTo>
                <a:cubicBezTo>
                  <a:pt x="742776" y="209153"/>
                  <a:pt x="741015" y="209252"/>
                  <a:pt x="738931" y="209252"/>
                </a:cubicBezTo>
                <a:cubicBezTo>
                  <a:pt x="736649" y="209252"/>
                  <a:pt x="734789" y="209153"/>
                  <a:pt x="733350" y="208955"/>
                </a:cubicBezTo>
                <a:cubicBezTo>
                  <a:pt x="731912" y="208756"/>
                  <a:pt x="730771" y="208458"/>
                  <a:pt x="729927" y="208062"/>
                </a:cubicBezTo>
                <a:cubicBezTo>
                  <a:pt x="729084" y="207665"/>
                  <a:pt x="728513" y="207193"/>
                  <a:pt x="728216" y="206648"/>
                </a:cubicBezTo>
                <a:cubicBezTo>
                  <a:pt x="727918" y="206102"/>
                  <a:pt x="727769" y="205432"/>
                  <a:pt x="727769" y="204639"/>
                </a:cubicBezTo>
                <a:lnTo>
                  <a:pt x="727769" y="186928"/>
                </a:lnTo>
                <a:cubicBezTo>
                  <a:pt x="720129" y="195362"/>
                  <a:pt x="712589" y="201513"/>
                  <a:pt x="705147" y="205383"/>
                </a:cubicBezTo>
                <a:cubicBezTo>
                  <a:pt x="697706" y="209252"/>
                  <a:pt x="690165" y="211187"/>
                  <a:pt x="682525" y="211187"/>
                </a:cubicBezTo>
                <a:cubicBezTo>
                  <a:pt x="673596" y="211187"/>
                  <a:pt x="666080" y="209699"/>
                  <a:pt x="659978" y="206722"/>
                </a:cubicBezTo>
                <a:cubicBezTo>
                  <a:pt x="653876" y="203746"/>
                  <a:pt x="648940" y="199702"/>
                  <a:pt x="645170" y="194593"/>
                </a:cubicBezTo>
                <a:cubicBezTo>
                  <a:pt x="641399" y="189483"/>
                  <a:pt x="638696" y="183530"/>
                  <a:pt x="637059" y="176733"/>
                </a:cubicBezTo>
                <a:cubicBezTo>
                  <a:pt x="635421" y="169937"/>
                  <a:pt x="634603" y="161677"/>
                  <a:pt x="634603" y="151953"/>
                </a:cubicBezTo>
                <a:lnTo>
                  <a:pt x="634603" y="70693"/>
                </a:lnTo>
                <a:cubicBezTo>
                  <a:pt x="634603" y="69899"/>
                  <a:pt x="634776" y="69230"/>
                  <a:pt x="635124" y="68684"/>
                </a:cubicBezTo>
                <a:cubicBezTo>
                  <a:pt x="635471" y="68138"/>
                  <a:pt x="636141" y="67642"/>
                  <a:pt x="637133" y="67196"/>
                </a:cubicBezTo>
                <a:cubicBezTo>
                  <a:pt x="638125" y="66749"/>
                  <a:pt x="639415" y="66452"/>
                  <a:pt x="641002" y="66303"/>
                </a:cubicBezTo>
                <a:cubicBezTo>
                  <a:pt x="642590" y="66154"/>
                  <a:pt x="644574" y="66080"/>
                  <a:pt x="646956" y="66080"/>
                </a:cubicBezTo>
                <a:close/>
                <a:moveTo>
                  <a:pt x="3274218" y="63996"/>
                </a:moveTo>
                <a:cubicBezTo>
                  <a:pt x="3283842" y="63996"/>
                  <a:pt x="3292028" y="65087"/>
                  <a:pt x="3298775" y="67270"/>
                </a:cubicBezTo>
                <a:cubicBezTo>
                  <a:pt x="3305522" y="69453"/>
                  <a:pt x="3310979" y="72653"/>
                  <a:pt x="3315146" y="76870"/>
                </a:cubicBezTo>
                <a:cubicBezTo>
                  <a:pt x="3319313" y="81086"/>
                  <a:pt x="3322340" y="86320"/>
                  <a:pt x="3324225" y="92571"/>
                </a:cubicBezTo>
                <a:cubicBezTo>
                  <a:pt x="3326110" y="98822"/>
                  <a:pt x="3327052" y="106114"/>
                  <a:pt x="3327052" y="114449"/>
                </a:cubicBezTo>
                <a:lnTo>
                  <a:pt x="3327052" y="204787"/>
                </a:lnTo>
                <a:cubicBezTo>
                  <a:pt x="3327052" y="205978"/>
                  <a:pt x="3326656" y="206871"/>
                  <a:pt x="3325862" y="207466"/>
                </a:cubicBezTo>
                <a:cubicBezTo>
                  <a:pt x="3325068" y="208062"/>
                  <a:pt x="3323977" y="208508"/>
                  <a:pt x="3322588" y="208806"/>
                </a:cubicBezTo>
                <a:cubicBezTo>
                  <a:pt x="3321198" y="209103"/>
                  <a:pt x="3319164" y="209252"/>
                  <a:pt x="3316486" y="209252"/>
                </a:cubicBezTo>
                <a:cubicBezTo>
                  <a:pt x="3313906" y="209252"/>
                  <a:pt x="3311847" y="209103"/>
                  <a:pt x="3310309" y="208806"/>
                </a:cubicBezTo>
                <a:cubicBezTo>
                  <a:pt x="3308771" y="208508"/>
                  <a:pt x="3307655" y="208062"/>
                  <a:pt x="3306961" y="207466"/>
                </a:cubicBezTo>
                <a:cubicBezTo>
                  <a:pt x="3306266" y="206871"/>
                  <a:pt x="3305919" y="205978"/>
                  <a:pt x="3305919" y="204787"/>
                </a:cubicBezTo>
                <a:lnTo>
                  <a:pt x="3305919" y="191393"/>
                </a:lnTo>
                <a:cubicBezTo>
                  <a:pt x="3300065" y="197644"/>
                  <a:pt x="3293541" y="202505"/>
                  <a:pt x="3286348" y="205978"/>
                </a:cubicBezTo>
                <a:cubicBezTo>
                  <a:pt x="3279154" y="209451"/>
                  <a:pt x="3271539" y="211187"/>
                  <a:pt x="3263503" y="211187"/>
                </a:cubicBezTo>
                <a:cubicBezTo>
                  <a:pt x="3256458" y="211187"/>
                  <a:pt x="3250084" y="210269"/>
                  <a:pt x="3244378" y="208434"/>
                </a:cubicBezTo>
                <a:cubicBezTo>
                  <a:pt x="3238673" y="206598"/>
                  <a:pt x="3233812" y="203944"/>
                  <a:pt x="3229793" y="200471"/>
                </a:cubicBezTo>
                <a:cubicBezTo>
                  <a:pt x="3225775" y="196999"/>
                  <a:pt x="3222649" y="192732"/>
                  <a:pt x="3220417" y="187672"/>
                </a:cubicBezTo>
                <a:cubicBezTo>
                  <a:pt x="3218185" y="182612"/>
                  <a:pt x="3217068" y="176857"/>
                  <a:pt x="3217068" y="170408"/>
                </a:cubicBezTo>
                <a:cubicBezTo>
                  <a:pt x="3217068" y="162867"/>
                  <a:pt x="3218606" y="156319"/>
                  <a:pt x="3221682" y="150763"/>
                </a:cubicBezTo>
                <a:cubicBezTo>
                  <a:pt x="3224758" y="145207"/>
                  <a:pt x="3229173" y="140593"/>
                  <a:pt x="3234928" y="136922"/>
                </a:cubicBezTo>
                <a:cubicBezTo>
                  <a:pt x="3240682" y="133251"/>
                  <a:pt x="3247727" y="130497"/>
                  <a:pt x="3256061" y="128662"/>
                </a:cubicBezTo>
                <a:cubicBezTo>
                  <a:pt x="3264396" y="126826"/>
                  <a:pt x="3273772" y="125908"/>
                  <a:pt x="3284190" y="125908"/>
                </a:cubicBezTo>
                <a:lnTo>
                  <a:pt x="3302645" y="125908"/>
                </a:lnTo>
                <a:lnTo>
                  <a:pt x="3302645" y="115490"/>
                </a:lnTo>
                <a:cubicBezTo>
                  <a:pt x="3302645" y="110331"/>
                  <a:pt x="3302099" y="105767"/>
                  <a:pt x="3301007" y="101798"/>
                </a:cubicBezTo>
                <a:cubicBezTo>
                  <a:pt x="3299916" y="97830"/>
                  <a:pt x="3298155" y="94531"/>
                  <a:pt x="3295724" y="91901"/>
                </a:cubicBezTo>
                <a:cubicBezTo>
                  <a:pt x="3293293" y="89272"/>
                  <a:pt x="3290143" y="87288"/>
                  <a:pt x="3286273" y="85948"/>
                </a:cubicBezTo>
                <a:cubicBezTo>
                  <a:pt x="3282404" y="84609"/>
                  <a:pt x="3277641" y="83939"/>
                  <a:pt x="3271986" y="83939"/>
                </a:cubicBezTo>
                <a:cubicBezTo>
                  <a:pt x="3265934" y="83939"/>
                  <a:pt x="3260501" y="84658"/>
                  <a:pt x="3255689" y="86097"/>
                </a:cubicBezTo>
                <a:cubicBezTo>
                  <a:pt x="3250877" y="87536"/>
                  <a:pt x="3246660" y="89123"/>
                  <a:pt x="3243039" y="90859"/>
                </a:cubicBezTo>
                <a:cubicBezTo>
                  <a:pt x="3239417" y="92596"/>
                  <a:pt x="3236391" y="94183"/>
                  <a:pt x="3233960" y="95622"/>
                </a:cubicBezTo>
                <a:cubicBezTo>
                  <a:pt x="3231529" y="97061"/>
                  <a:pt x="3229719" y="97780"/>
                  <a:pt x="3228528" y="97780"/>
                </a:cubicBezTo>
                <a:cubicBezTo>
                  <a:pt x="3227734" y="97780"/>
                  <a:pt x="3227040" y="97582"/>
                  <a:pt x="3226445" y="97185"/>
                </a:cubicBezTo>
                <a:cubicBezTo>
                  <a:pt x="3225849" y="96788"/>
                  <a:pt x="3225328" y="96192"/>
                  <a:pt x="3224882" y="95399"/>
                </a:cubicBezTo>
                <a:cubicBezTo>
                  <a:pt x="3224435" y="94605"/>
                  <a:pt x="3224113" y="93588"/>
                  <a:pt x="3223914" y="92348"/>
                </a:cubicBezTo>
                <a:cubicBezTo>
                  <a:pt x="3223716" y="91107"/>
                  <a:pt x="3223617" y="89743"/>
                  <a:pt x="3223617" y="88255"/>
                </a:cubicBezTo>
                <a:cubicBezTo>
                  <a:pt x="3223617" y="85774"/>
                  <a:pt x="3223790" y="83815"/>
                  <a:pt x="3224138" y="82376"/>
                </a:cubicBezTo>
                <a:cubicBezTo>
                  <a:pt x="3224485" y="80938"/>
                  <a:pt x="3225328" y="79573"/>
                  <a:pt x="3226668" y="78283"/>
                </a:cubicBezTo>
                <a:cubicBezTo>
                  <a:pt x="3228007" y="76994"/>
                  <a:pt x="3230314" y="75481"/>
                  <a:pt x="3233588" y="73744"/>
                </a:cubicBezTo>
                <a:cubicBezTo>
                  <a:pt x="3236863" y="72008"/>
                  <a:pt x="3240633" y="70420"/>
                  <a:pt x="3244899" y="68982"/>
                </a:cubicBezTo>
                <a:cubicBezTo>
                  <a:pt x="3249166" y="67543"/>
                  <a:pt x="3253829" y="66352"/>
                  <a:pt x="3258889" y="65410"/>
                </a:cubicBezTo>
                <a:cubicBezTo>
                  <a:pt x="3263949" y="64467"/>
                  <a:pt x="3269059" y="63996"/>
                  <a:pt x="3274218" y="63996"/>
                </a:cubicBezTo>
                <a:close/>
                <a:moveTo>
                  <a:pt x="3129111" y="63996"/>
                </a:moveTo>
                <a:cubicBezTo>
                  <a:pt x="3139628" y="63996"/>
                  <a:pt x="3148583" y="65683"/>
                  <a:pt x="3155974" y="69056"/>
                </a:cubicBezTo>
                <a:cubicBezTo>
                  <a:pt x="3163366" y="72430"/>
                  <a:pt x="3169443" y="76969"/>
                  <a:pt x="3174206" y="82674"/>
                </a:cubicBezTo>
                <a:cubicBezTo>
                  <a:pt x="3178968" y="88379"/>
                  <a:pt x="3182466" y="95076"/>
                  <a:pt x="3184698" y="102766"/>
                </a:cubicBezTo>
                <a:cubicBezTo>
                  <a:pt x="3186931" y="110455"/>
                  <a:pt x="3188047" y="118665"/>
                  <a:pt x="3188047" y="127397"/>
                </a:cubicBezTo>
                <a:lnTo>
                  <a:pt x="3188047" y="131862"/>
                </a:lnTo>
                <a:cubicBezTo>
                  <a:pt x="3188047" y="135731"/>
                  <a:pt x="3187075" y="138484"/>
                  <a:pt x="3185132" y="140122"/>
                </a:cubicBezTo>
                <a:cubicBezTo>
                  <a:pt x="3183189" y="141759"/>
                  <a:pt x="3180971" y="142577"/>
                  <a:pt x="3178478" y="142577"/>
                </a:cubicBezTo>
                <a:lnTo>
                  <a:pt x="3090267" y="142577"/>
                </a:lnTo>
                <a:cubicBezTo>
                  <a:pt x="3090267" y="150019"/>
                  <a:pt x="3091014" y="156716"/>
                  <a:pt x="3092510" y="162669"/>
                </a:cubicBezTo>
                <a:cubicBezTo>
                  <a:pt x="3094005" y="168622"/>
                  <a:pt x="3096498" y="173732"/>
                  <a:pt x="3099987" y="177998"/>
                </a:cubicBezTo>
                <a:cubicBezTo>
                  <a:pt x="3103477" y="182265"/>
                  <a:pt x="3108013" y="185539"/>
                  <a:pt x="3113597" y="187821"/>
                </a:cubicBezTo>
                <a:cubicBezTo>
                  <a:pt x="3119180" y="190103"/>
                  <a:pt x="3126010" y="191244"/>
                  <a:pt x="3134085" y="191244"/>
                </a:cubicBezTo>
                <a:cubicBezTo>
                  <a:pt x="3140466" y="191244"/>
                  <a:pt x="3146149" y="190723"/>
                  <a:pt x="3151134" y="189681"/>
                </a:cubicBezTo>
                <a:cubicBezTo>
                  <a:pt x="3156119" y="188640"/>
                  <a:pt x="3160431" y="187474"/>
                  <a:pt x="3164070" y="186184"/>
                </a:cubicBezTo>
                <a:cubicBezTo>
                  <a:pt x="3167710" y="184894"/>
                  <a:pt x="3170701" y="183728"/>
                  <a:pt x="3173044" y="182686"/>
                </a:cubicBezTo>
                <a:cubicBezTo>
                  <a:pt x="3175387" y="181645"/>
                  <a:pt x="3177158" y="181124"/>
                  <a:pt x="3178354" y="181124"/>
                </a:cubicBezTo>
                <a:cubicBezTo>
                  <a:pt x="3179052" y="181124"/>
                  <a:pt x="3179675" y="181297"/>
                  <a:pt x="3180223" y="181645"/>
                </a:cubicBezTo>
                <a:cubicBezTo>
                  <a:pt x="3180771" y="181992"/>
                  <a:pt x="3181195" y="182513"/>
                  <a:pt x="3181494" y="183207"/>
                </a:cubicBezTo>
                <a:cubicBezTo>
                  <a:pt x="3181793" y="183902"/>
                  <a:pt x="3182017" y="184869"/>
                  <a:pt x="3182167" y="186109"/>
                </a:cubicBezTo>
                <a:cubicBezTo>
                  <a:pt x="3182317" y="187350"/>
                  <a:pt x="3182391" y="188863"/>
                  <a:pt x="3182391" y="190649"/>
                </a:cubicBezTo>
                <a:cubicBezTo>
                  <a:pt x="3182391" y="191939"/>
                  <a:pt x="3182342" y="193055"/>
                  <a:pt x="3182243" y="193997"/>
                </a:cubicBezTo>
                <a:cubicBezTo>
                  <a:pt x="3182143" y="194940"/>
                  <a:pt x="3182019" y="195783"/>
                  <a:pt x="3181871" y="196527"/>
                </a:cubicBezTo>
                <a:cubicBezTo>
                  <a:pt x="3181722" y="197272"/>
                  <a:pt x="3181474" y="197941"/>
                  <a:pt x="3181126" y="198537"/>
                </a:cubicBezTo>
                <a:cubicBezTo>
                  <a:pt x="3180779" y="199132"/>
                  <a:pt x="3180333" y="199702"/>
                  <a:pt x="3179787" y="200248"/>
                </a:cubicBezTo>
                <a:cubicBezTo>
                  <a:pt x="3179241" y="200794"/>
                  <a:pt x="3177629" y="201687"/>
                  <a:pt x="3174950" y="202927"/>
                </a:cubicBezTo>
                <a:cubicBezTo>
                  <a:pt x="3172271" y="204167"/>
                  <a:pt x="3168798" y="205383"/>
                  <a:pt x="3164532" y="206573"/>
                </a:cubicBezTo>
                <a:cubicBezTo>
                  <a:pt x="3160266" y="207764"/>
                  <a:pt x="3155329" y="208831"/>
                  <a:pt x="3149724" y="209773"/>
                </a:cubicBezTo>
                <a:cubicBezTo>
                  <a:pt x="3144118" y="210716"/>
                  <a:pt x="3138140" y="211187"/>
                  <a:pt x="3131790" y="211187"/>
                </a:cubicBezTo>
                <a:cubicBezTo>
                  <a:pt x="3120777" y="211187"/>
                  <a:pt x="3111127" y="209649"/>
                  <a:pt x="3102843" y="206573"/>
                </a:cubicBezTo>
                <a:cubicBezTo>
                  <a:pt x="3094558" y="203498"/>
                  <a:pt x="3087588" y="198933"/>
                  <a:pt x="3081932" y="192881"/>
                </a:cubicBezTo>
                <a:cubicBezTo>
                  <a:pt x="3076277" y="186829"/>
                  <a:pt x="3072011" y="179239"/>
                  <a:pt x="3069133" y="170110"/>
                </a:cubicBezTo>
                <a:cubicBezTo>
                  <a:pt x="3066256" y="160982"/>
                  <a:pt x="3064817" y="150366"/>
                  <a:pt x="3064817" y="138261"/>
                </a:cubicBezTo>
                <a:cubicBezTo>
                  <a:pt x="3064817" y="126752"/>
                  <a:pt x="3066305" y="116408"/>
                  <a:pt x="3069282" y="107231"/>
                </a:cubicBezTo>
                <a:cubicBezTo>
                  <a:pt x="3072259" y="98053"/>
                  <a:pt x="3076550" y="90264"/>
                  <a:pt x="3082156" y="83865"/>
                </a:cubicBezTo>
                <a:cubicBezTo>
                  <a:pt x="3087761" y="77465"/>
                  <a:pt x="3094533" y="72554"/>
                  <a:pt x="3102471" y="69131"/>
                </a:cubicBezTo>
                <a:cubicBezTo>
                  <a:pt x="3110408" y="65707"/>
                  <a:pt x="3119288" y="63996"/>
                  <a:pt x="3129111" y="63996"/>
                </a:cubicBezTo>
                <a:close/>
                <a:moveTo>
                  <a:pt x="3027759" y="63996"/>
                </a:moveTo>
                <a:cubicBezTo>
                  <a:pt x="3029049" y="63996"/>
                  <a:pt x="3030512" y="64070"/>
                  <a:pt x="3032149" y="64219"/>
                </a:cubicBezTo>
                <a:cubicBezTo>
                  <a:pt x="3033787" y="64368"/>
                  <a:pt x="3035498" y="64641"/>
                  <a:pt x="3037284" y="65038"/>
                </a:cubicBezTo>
                <a:cubicBezTo>
                  <a:pt x="3039070" y="65435"/>
                  <a:pt x="3040682" y="65881"/>
                  <a:pt x="3042121" y="66377"/>
                </a:cubicBezTo>
                <a:cubicBezTo>
                  <a:pt x="3043559" y="66873"/>
                  <a:pt x="3044577" y="67369"/>
                  <a:pt x="3045172" y="67865"/>
                </a:cubicBezTo>
                <a:cubicBezTo>
                  <a:pt x="3045767" y="68362"/>
                  <a:pt x="3046164" y="68833"/>
                  <a:pt x="3046363" y="69279"/>
                </a:cubicBezTo>
                <a:cubicBezTo>
                  <a:pt x="3046561" y="69726"/>
                  <a:pt x="3046735" y="70296"/>
                  <a:pt x="3046883" y="70991"/>
                </a:cubicBezTo>
                <a:cubicBezTo>
                  <a:pt x="3047032" y="71685"/>
                  <a:pt x="3047131" y="72702"/>
                  <a:pt x="3047181" y="74042"/>
                </a:cubicBezTo>
                <a:cubicBezTo>
                  <a:pt x="3047231" y="75381"/>
                  <a:pt x="3047255" y="77192"/>
                  <a:pt x="3047255" y="79474"/>
                </a:cubicBezTo>
                <a:cubicBezTo>
                  <a:pt x="3047255" y="81657"/>
                  <a:pt x="3047206" y="83492"/>
                  <a:pt x="3047107" y="84981"/>
                </a:cubicBezTo>
                <a:cubicBezTo>
                  <a:pt x="3047008" y="86469"/>
                  <a:pt x="3046809" y="87635"/>
                  <a:pt x="3046511" y="88478"/>
                </a:cubicBezTo>
                <a:cubicBezTo>
                  <a:pt x="3046214" y="89322"/>
                  <a:pt x="3045842" y="89966"/>
                  <a:pt x="3045395" y="90413"/>
                </a:cubicBezTo>
                <a:cubicBezTo>
                  <a:pt x="3044949" y="90859"/>
                  <a:pt x="3044329" y="91083"/>
                  <a:pt x="3043535" y="91083"/>
                </a:cubicBezTo>
                <a:cubicBezTo>
                  <a:pt x="3042741" y="91083"/>
                  <a:pt x="3041774" y="90859"/>
                  <a:pt x="3040633" y="90413"/>
                </a:cubicBezTo>
                <a:cubicBezTo>
                  <a:pt x="3039492" y="89966"/>
                  <a:pt x="3038202" y="89520"/>
                  <a:pt x="3036763" y="89073"/>
                </a:cubicBezTo>
                <a:cubicBezTo>
                  <a:pt x="3035325" y="88627"/>
                  <a:pt x="3033712" y="88205"/>
                  <a:pt x="3031926" y="87808"/>
                </a:cubicBezTo>
                <a:cubicBezTo>
                  <a:pt x="3030140" y="87412"/>
                  <a:pt x="3028205" y="87213"/>
                  <a:pt x="3026122" y="87213"/>
                </a:cubicBezTo>
                <a:cubicBezTo>
                  <a:pt x="3023642" y="87213"/>
                  <a:pt x="3021211" y="87709"/>
                  <a:pt x="3018829" y="88701"/>
                </a:cubicBezTo>
                <a:cubicBezTo>
                  <a:pt x="3016448" y="89694"/>
                  <a:pt x="3013943" y="91331"/>
                  <a:pt x="3011313" y="93613"/>
                </a:cubicBezTo>
                <a:cubicBezTo>
                  <a:pt x="3008684" y="95895"/>
                  <a:pt x="3005931" y="98921"/>
                  <a:pt x="3003054" y="102691"/>
                </a:cubicBezTo>
                <a:cubicBezTo>
                  <a:pt x="3000176" y="106462"/>
                  <a:pt x="2997001" y="111075"/>
                  <a:pt x="2993529" y="116532"/>
                </a:cubicBezTo>
                <a:lnTo>
                  <a:pt x="2993529" y="204639"/>
                </a:lnTo>
                <a:cubicBezTo>
                  <a:pt x="2993529" y="205432"/>
                  <a:pt x="2993330" y="206102"/>
                  <a:pt x="2992933" y="206648"/>
                </a:cubicBezTo>
                <a:cubicBezTo>
                  <a:pt x="2992536" y="207193"/>
                  <a:pt x="2991891" y="207665"/>
                  <a:pt x="2990998" y="208062"/>
                </a:cubicBezTo>
                <a:cubicBezTo>
                  <a:pt x="2990105" y="208458"/>
                  <a:pt x="2988865" y="208756"/>
                  <a:pt x="2987278" y="208955"/>
                </a:cubicBezTo>
                <a:cubicBezTo>
                  <a:pt x="2985690" y="209153"/>
                  <a:pt x="2983656" y="209252"/>
                  <a:pt x="2981176" y="209252"/>
                </a:cubicBezTo>
                <a:cubicBezTo>
                  <a:pt x="2978795" y="209252"/>
                  <a:pt x="2976810" y="209153"/>
                  <a:pt x="2975223" y="208955"/>
                </a:cubicBezTo>
                <a:cubicBezTo>
                  <a:pt x="2973635" y="208756"/>
                  <a:pt x="2972370" y="208458"/>
                  <a:pt x="2971428" y="208062"/>
                </a:cubicBezTo>
                <a:cubicBezTo>
                  <a:pt x="2970485" y="207665"/>
                  <a:pt x="2969840" y="207193"/>
                  <a:pt x="2969493" y="206648"/>
                </a:cubicBezTo>
                <a:cubicBezTo>
                  <a:pt x="2969145" y="206102"/>
                  <a:pt x="2968972" y="205432"/>
                  <a:pt x="2968972" y="204639"/>
                </a:cubicBezTo>
                <a:lnTo>
                  <a:pt x="2968972" y="70693"/>
                </a:lnTo>
                <a:cubicBezTo>
                  <a:pt x="2968972" y="69899"/>
                  <a:pt x="2969121" y="69230"/>
                  <a:pt x="2969418" y="68684"/>
                </a:cubicBezTo>
                <a:cubicBezTo>
                  <a:pt x="2969716" y="68138"/>
                  <a:pt x="2970311" y="67642"/>
                  <a:pt x="2971204" y="67196"/>
                </a:cubicBezTo>
                <a:cubicBezTo>
                  <a:pt x="2972097" y="66749"/>
                  <a:pt x="2973238" y="66452"/>
                  <a:pt x="2974627" y="66303"/>
                </a:cubicBezTo>
                <a:cubicBezTo>
                  <a:pt x="2976017" y="66154"/>
                  <a:pt x="2977852" y="66080"/>
                  <a:pt x="2980134" y="66080"/>
                </a:cubicBezTo>
                <a:cubicBezTo>
                  <a:pt x="2982317" y="66080"/>
                  <a:pt x="2984128" y="66154"/>
                  <a:pt x="2985566" y="66303"/>
                </a:cubicBezTo>
                <a:cubicBezTo>
                  <a:pt x="2987005" y="66452"/>
                  <a:pt x="2988121" y="66749"/>
                  <a:pt x="2988915" y="67196"/>
                </a:cubicBezTo>
                <a:cubicBezTo>
                  <a:pt x="2989709" y="67642"/>
                  <a:pt x="2990279" y="68138"/>
                  <a:pt x="2990626" y="68684"/>
                </a:cubicBezTo>
                <a:cubicBezTo>
                  <a:pt x="2990974" y="69230"/>
                  <a:pt x="2991147" y="69899"/>
                  <a:pt x="2991147" y="70693"/>
                </a:cubicBezTo>
                <a:lnTo>
                  <a:pt x="2991147" y="90190"/>
                </a:lnTo>
                <a:cubicBezTo>
                  <a:pt x="2994818" y="84832"/>
                  <a:pt x="2998266" y="80466"/>
                  <a:pt x="3001491" y="77093"/>
                </a:cubicBezTo>
                <a:cubicBezTo>
                  <a:pt x="3004715" y="73719"/>
                  <a:pt x="3007766" y="71065"/>
                  <a:pt x="3010644" y="69131"/>
                </a:cubicBezTo>
                <a:cubicBezTo>
                  <a:pt x="3013521" y="67196"/>
                  <a:pt x="3016374" y="65856"/>
                  <a:pt x="3019201" y="65112"/>
                </a:cubicBezTo>
                <a:cubicBezTo>
                  <a:pt x="3022029" y="64368"/>
                  <a:pt x="3024882" y="63996"/>
                  <a:pt x="3027759" y="63996"/>
                </a:cubicBezTo>
                <a:close/>
                <a:moveTo>
                  <a:pt x="2464593" y="63996"/>
                </a:moveTo>
                <a:cubicBezTo>
                  <a:pt x="2474217" y="63996"/>
                  <a:pt x="2482403" y="65087"/>
                  <a:pt x="2489150" y="67270"/>
                </a:cubicBezTo>
                <a:cubicBezTo>
                  <a:pt x="2495897" y="69453"/>
                  <a:pt x="2501354" y="72653"/>
                  <a:pt x="2505521" y="76870"/>
                </a:cubicBezTo>
                <a:cubicBezTo>
                  <a:pt x="2509688" y="81086"/>
                  <a:pt x="2512715" y="86320"/>
                  <a:pt x="2514600" y="92571"/>
                </a:cubicBezTo>
                <a:cubicBezTo>
                  <a:pt x="2516485" y="98822"/>
                  <a:pt x="2517427" y="106114"/>
                  <a:pt x="2517427" y="114449"/>
                </a:cubicBezTo>
                <a:lnTo>
                  <a:pt x="2517427" y="204787"/>
                </a:lnTo>
                <a:cubicBezTo>
                  <a:pt x="2517427" y="205978"/>
                  <a:pt x="2517031" y="206871"/>
                  <a:pt x="2516237" y="207466"/>
                </a:cubicBezTo>
                <a:cubicBezTo>
                  <a:pt x="2515443" y="208062"/>
                  <a:pt x="2514352" y="208508"/>
                  <a:pt x="2512963" y="208806"/>
                </a:cubicBezTo>
                <a:cubicBezTo>
                  <a:pt x="2511573" y="209103"/>
                  <a:pt x="2509539" y="209252"/>
                  <a:pt x="2506861" y="209252"/>
                </a:cubicBezTo>
                <a:cubicBezTo>
                  <a:pt x="2504281" y="209252"/>
                  <a:pt x="2502222" y="209103"/>
                  <a:pt x="2500684" y="208806"/>
                </a:cubicBezTo>
                <a:cubicBezTo>
                  <a:pt x="2499146" y="208508"/>
                  <a:pt x="2498030" y="208062"/>
                  <a:pt x="2497336" y="207466"/>
                </a:cubicBezTo>
                <a:cubicBezTo>
                  <a:pt x="2496641" y="206871"/>
                  <a:pt x="2496294" y="205978"/>
                  <a:pt x="2496294" y="204787"/>
                </a:cubicBezTo>
                <a:lnTo>
                  <a:pt x="2496294" y="191393"/>
                </a:lnTo>
                <a:cubicBezTo>
                  <a:pt x="2490440" y="197644"/>
                  <a:pt x="2483916" y="202505"/>
                  <a:pt x="2476723" y="205978"/>
                </a:cubicBezTo>
                <a:cubicBezTo>
                  <a:pt x="2469529" y="209451"/>
                  <a:pt x="2461914" y="211187"/>
                  <a:pt x="2453878" y="211187"/>
                </a:cubicBezTo>
                <a:cubicBezTo>
                  <a:pt x="2446833" y="211187"/>
                  <a:pt x="2440459" y="210269"/>
                  <a:pt x="2434753" y="208434"/>
                </a:cubicBezTo>
                <a:cubicBezTo>
                  <a:pt x="2429048" y="206598"/>
                  <a:pt x="2424187" y="203944"/>
                  <a:pt x="2420168" y="200471"/>
                </a:cubicBezTo>
                <a:cubicBezTo>
                  <a:pt x="2416150" y="196999"/>
                  <a:pt x="2413024" y="192732"/>
                  <a:pt x="2410792" y="187672"/>
                </a:cubicBezTo>
                <a:cubicBezTo>
                  <a:pt x="2408560" y="182612"/>
                  <a:pt x="2407443" y="176857"/>
                  <a:pt x="2407443" y="170408"/>
                </a:cubicBezTo>
                <a:cubicBezTo>
                  <a:pt x="2407443" y="162867"/>
                  <a:pt x="2408981" y="156319"/>
                  <a:pt x="2412057" y="150763"/>
                </a:cubicBezTo>
                <a:cubicBezTo>
                  <a:pt x="2415133" y="145207"/>
                  <a:pt x="2419548" y="140593"/>
                  <a:pt x="2425303" y="136922"/>
                </a:cubicBezTo>
                <a:cubicBezTo>
                  <a:pt x="2431057" y="133251"/>
                  <a:pt x="2438102" y="130497"/>
                  <a:pt x="2446436" y="128662"/>
                </a:cubicBezTo>
                <a:cubicBezTo>
                  <a:pt x="2454771" y="126826"/>
                  <a:pt x="2464147" y="125908"/>
                  <a:pt x="2474565" y="125908"/>
                </a:cubicBezTo>
                <a:lnTo>
                  <a:pt x="2493020" y="125908"/>
                </a:lnTo>
                <a:lnTo>
                  <a:pt x="2493020" y="115490"/>
                </a:lnTo>
                <a:cubicBezTo>
                  <a:pt x="2493020" y="110331"/>
                  <a:pt x="2492474" y="105767"/>
                  <a:pt x="2491382" y="101798"/>
                </a:cubicBezTo>
                <a:cubicBezTo>
                  <a:pt x="2490291" y="97830"/>
                  <a:pt x="2488530" y="94531"/>
                  <a:pt x="2486099" y="91901"/>
                </a:cubicBezTo>
                <a:cubicBezTo>
                  <a:pt x="2483668" y="89272"/>
                  <a:pt x="2480518" y="87288"/>
                  <a:pt x="2476648" y="85948"/>
                </a:cubicBezTo>
                <a:cubicBezTo>
                  <a:pt x="2472779" y="84609"/>
                  <a:pt x="2468016" y="83939"/>
                  <a:pt x="2462361" y="83939"/>
                </a:cubicBezTo>
                <a:cubicBezTo>
                  <a:pt x="2456309" y="83939"/>
                  <a:pt x="2450876" y="84658"/>
                  <a:pt x="2446064" y="86097"/>
                </a:cubicBezTo>
                <a:cubicBezTo>
                  <a:pt x="2441252" y="87536"/>
                  <a:pt x="2437035" y="89123"/>
                  <a:pt x="2433414" y="90859"/>
                </a:cubicBezTo>
                <a:cubicBezTo>
                  <a:pt x="2429792" y="92596"/>
                  <a:pt x="2426766" y="94183"/>
                  <a:pt x="2424335" y="95622"/>
                </a:cubicBezTo>
                <a:cubicBezTo>
                  <a:pt x="2421904" y="97061"/>
                  <a:pt x="2420094" y="97780"/>
                  <a:pt x="2418903" y="97780"/>
                </a:cubicBezTo>
                <a:cubicBezTo>
                  <a:pt x="2418109" y="97780"/>
                  <a:pt x="2417415" y="97582"/>
                  <a:pt x="2416820" y="97185"/>
                </a:cubicBezTo>
                <a:cubicBezTo>
                  <a:pt x="2416224" y="96788"/>
                  <a:pt x="2415703" y="96192"/>
                  <a:pt x="2415257" y="95399"/>
                </a:cubicBezTo>
                <a:cubicBezTo>
                  <a:pt x="2414810" y="94605"/>
                  <a:pt x="2414488" y="93588"/>
                  <a:pt x="2414289" y="92348"/>
                </a:cubicBezTo>
                <a:cubicBezTo>
                  <a:pt x="2414091" y="91107"/>
                  <a:pt x="2413992" y="89743"/>
                  <a:pt x="2413992" y="88255"/>
                </a:cubicBezTo>
                <a:cubicBezTo>
                  <a:pt x="2413992" y="85774"/>
                  <a:pt x="2414165" y="83815"/>
                  <a:pt x="2414513" y="82376"/>
                </a:cubicBezTo>
                <a:cubicBezTo>
                  <a:pt x="2414860" y="80938"/>
                  <a:pt x="2415703" y="79573"/>
                  <a:pt x="2417043" y="78283"/>
                </a:cubicBezTo>
                <a:cubicBezTo>
                  <a:pt x="2418382" y="76994"/>
                  <a:pt x="2420689" y="75481"/>
                  <a:pt x="2423963" y="73744"/>
                </a:cubicBezTo>
                <a:cubicBezTo>
                  <a:pt x="2427238" y="72008"/>
                  <a:pt x="2431008" y="70420"/>
                  <a:pt x="2435274" y="68982"/>
                </a:cubicBezTo>
                <a:cubicBezTo>
                  <a:pt x="2439541" y="67543"/>
                  <a:pt x="2444204" y="66352"/>
                  <a:pt x="2449264" y="65410"/>
                </a:cubicBezTo>
                <a:cubicBezTo>
                  <a:pt x="2454324" y="64467"/>
                  <a:pt x="2459434" y="63996"/>
                  <a:pt x="2464593" y="63996"/>
                </a:cubicBezTo>
                <a:close/>
                <a:moveTo>
                  <a:pt x="2319486" y="63996"/>
                </a:moveTo>
                <a:cubicBezTo>
                  <a:pt x="2330003" y="63996"/>
                  <a:pt x="2338957" y="65683"/>
                  <a:pt x="2346349" y="69056"/>
                </a:cubicBezTo>
                <a:cubicBezTo>
                  <a:pt x="2353741" y="72430"/>
                  <a:pt x="2359818" y="76969"/>
                  <a:pt x="2364581" y="82674"/>
                </a:cubicBezTo>
                <a:cubicBezTo>
                  <a:pt x="2369343" y="88379"/>
                  <a:pt x="2372841" y="95076"/>
                  <a:pt x="2375073" y="102766"/>
                </a:cubicBezTo>
                <a:cubicBezTo>
                  <a:pt x="2377306" y="110455"/>
                  <a:pt x="2378422" y="118665"/>
                  <a:pt x="2378422" y="127397"/>
                </a:cubicBezTo>
                <a:lnTo>
                  <a:pt x="2378422" y="131862"/>
                </a:lnTo>
                <a:cubicBezTo>
                  <a:pt x="2378422" y="135731"/>
                  <a:pt x="2377450" y="138484"/>
                  <a:pt x="2375507" y="140122"/>
                </a:cubicBezTo>
                <a:cubicBezTo>
                  <a:pt x="2373563" y="141759"/>
                  <a:pt x="2371346" y="142577"/>
                  <a:pt x="2368853" y="142577"/>
                </a:cubicBezTo>
                <a:lnTo>
                  <a:pt x="2280642" y="142577"/>
                </a:lnTo>
                <a:cubicBezTo>
                  <a:pt x="2280642" y="150019"/>
                  <a:pt x="2281389" y="156716"/>
                  <a:pt x="2282885" y="162669"/>
                </a:cubicBezTo>
                <a:cubicBezTo>
                  <a:pt x="2284380" y="168622"/>
                  <a:pt x="2286872" y="173732"/>
                  <a:pt x="2290362" y="177998"/>
                </a:cubicBezTo>
                <a:cubicBezTo>
                  <a:pt x="2293852" y="182265"/>
                  <a:pt x="2298388" y="185539"/>
                  <a:pt x="2303972" y="187821"/>
                </a:cubicBezTo>
                <a:cubicBezTo>
                  <a:pt x="2309555" y="190103"/>
                  <a:pt x="2316385" y="191244"/>
                  <a:pt x="2324460" y="191244"/>
                </a:cubicBezTo>
                <a:cubicBezTo>
                  <a:pt x="2330841" y="191244"/>
                  <a:pt x="2336524" y="190723"/>
                  <a:pt x="2341509" y="189681"/>
                </a:cubicBezTo>
                <a:cubicBezTo>
                  <a:pt x="2346494" y="188640"/>
                  <a:pt x="2350806" y="187474"/>
                  <a:pt x="2354445" y="186184"/>
                </a:cubicBezTo>
                <a:cubicBezTo>
                  <a:pt x="2358085" y="184894"/>
                  <a:pt x="2361076" y="183728"/>
                  <a:pt x="2363419" y="182686"/>
                </a:cubicBezTo>
                <a:cubicBezTo>
                  <a:pt x="2365762" y="181645"/>
                  <a:pt x="2367532" y="181124"/>
                  <a:pt x="2368729" y="181124"/>
                </a:cubicBezTo>
                <a:cubicBezTo>
                  <a:pt x="2369427" y="181124"/>
                  <a:pt x="2370050" y="181297"/>
                  <a:pt x="2370598" y="181645"/>
                </a:cubicBezTo>
                <a:cubicBezTo>
                  <a:pt x="2371146" y="181992"/>
                  <a:pt x="2371569" y="182513"/>
                  <a:pt x="2371869" y="183207"/>
                </a:cubicBezTo>
                <a:cubicBezTo>
                  <a:pt x="2372168" y="183902"/>
                  <a:pt x="2372392" y="184869"/>
                  <a:pt x="2372542" y="186109"/>
                </a:cubicBezTo>
                <a:cubicBezTo>
                  <a:pt x="2372691" y="187350"/>
                  <a:pt x="2372766" y="188863"/>
                  <a:pt x="2372766" y="190649"/>
                </a:cubicBezTo>
                <a:cubicBezTo>
                  <a:pt x="2372766" y="191939"/>
                  <a:pt x="2372717" y="193055"/>
                  <a:pt x="2372618" y="193997"/>
                </a:cubicBezTo>
                <a:cubicBezTo>
                  <a:pt x="2372518" y="194940"/>
                  <a:pt x="2372394" y="195783"/>
                  <a:pt x="2372246" y="196527"/>
                </a:cubicBezTo>
                <a:cubicBezTo>
                  <a:pt x="2372097" y="197272"/>
                  <a:pt x="2371848" y="197941"/>
                  <a:pt x="2371501" y="198537"/>
                </a:cubicBezTo>
                <a:cubicBezTo>
                  <a:pt x="2371154" y="199132"/>
                  <a:pt x="2370708" y="199702"/>
                  <a:pt x="2370162" y="200248"/>
                </a:cubicBezTo>
                <a:cubicBezTo>
                  <a:pt x="2369616" y="200794"/>
                  <a:pt x="2368004" y="201687"/>
                  <a:pt x="2365325" y="202927"/>
                </a:cubicBezTo>
                <a:cubicBezTo>
                  <a:pt x="2362646" y="204167"/>
                  <a:pt x="2359173" y="205383"/>
                  <a:pt x="2354907" y="206573"/>
                </a:cubicBezTo>
                <a:cubicBezTo>
                  <a:pt x="2350640" y="207764"/>
                  <a:pt x="2345704" y="208831"/>
                  <a:pt x="2340099" y="209773"/>
                </a:cubicBezTo>
                <a:cubicBezTo>
                  <a:pt x="2334493" y="210716"/>
                  <a:pt x="2328515" y="211187"/>
                  <a:pt x="2322165" y="211187"/>
                </a:cubicBezTo>
                <a:cubicBezTo>
                  <a:pt x="2311152" y="211187"/>
                  <a:pt x="2301503" y="209649"/>
                  <a:pt x="2293218" y="206573"/>
                </a:cubicBezTo>
                <a:cubicBezTo>
                  <a:pt x="2284933" y="203498"/>
                  <a:pt x="2277963" y="198933"/>
                  <a:pt x="2272307" y="192881"/>
                </a:cubicBezTo>
                <a:cubicBezTo>
                  <a:pt x="2266652" y="186829"/>
                  <a:pt x="2262386" y="179239"/>
                  <a:pt x="2259508" y="170110"/>
                </a:cubicBezTo>
                <a:cubicBezTo>
                  <a:pt x="2256631" y="160982"/>
                  <a:pt x="2255192" y="150366"/>
                  <a:pt x="2255192" y="138261"/>
                </a:cubicBezTo>
                <a:cubicBezTo>
                  <a:pt x="2255192" y="126752"/>
                  <a:pt x="2256680" y="116408"/>
                  <a:pt x="2259657" y="107231"/>
                </a:cubicBezTo>
                <a:cubicBezTo>
                  <a:pt x="2262634" y="98053"/>
                  <a:pt x="2266925" y="90264"/>
                  <a:pt x="2272531" y="83865"/>
                </a:cubicBezTo>
                <a:cubicBezTo>
                  <a:pt x="2278137" y="77465"/>
                  <a:pt x="2284908" y="72554"/>
                  <a:pt x="2292846" y="69131"/>
                </a:cubicBezTo>
                <a:cubicBezTo>
                  <a:pt x="2300783" y="65707"/>
                  <a:pt x="2309663" y="63996"/>
                  <a:pt x="2319486" y="63996"/>
                </a:cubicBezTo>
                <a:close/>
                <a:moveTo>
                  <a:pt x="2218134" y="63996"/>
                </a:moveTo>
                <a:cubicBezTo>
                  <a:pt x="2219424" y="63996"/>
                  <a:pt x="2220887" y="64070"/>
                  <a:pt x="2222524" y="64219"/>
                </a:cubicBezTo>
                <a:cubicBezTo>
                  <a:pt x="2224162" y="64368"/>
                  <a:pt x="2225873" y="64641"/>
                  <a:pt x="2227659" y="65038"/>
                </a:cubicBezTo>
                <a:cubicBezTo>
                  <a:pt x="2229445" y="65435"/>
                  <a:pt x="2231057" y="65881"/>
                  <a:pt x="2232496" y="66377"/>
                </a:cubicBezTo>
                <a:cubicBezTo>
                  <a:pt x="2233935" y="66873"/>
                  <a:pt x="2234952" y="67369"/>
                  <a:pt x="2235547" y="67865"/>
                </a:cubicBezTo>
                <a:cubicBezTo>
                  <a:pt x="2236142" y="68362"/>
                  <a:pt x="2236539" y="68833"/>
                  <a:pt x="2236738" y="69279"/>
                </a:cubicBezTo>
                <a:cubicBezTo>
                  <a:pt x="2236936" y="69726"/>
                  <a:pt x="2237110" y="70296"/>
                  <a:pt x="2237258" y="70991"/>
                </a:cubicBezTo>
                <a:cubicBezTo>
                  <a:pt x="2237407" y="71685"/>
                  <a:pt x="2237507" y="72702"/>
                  <a:pt x="2237556" y="74042"/>
                </a:cubicBezTo>
                <a:cubicBezTo>
                  <a:pt x="2237606" y="75381"/>
                  <a:pt x="2237630" y="77192"/>
                  <a:pt x="2237630" y="79474"/>
                </a:cubicBezTo>
                <a:cubicBezTo>
                  <a:pt x="2237630" y="81657"/>
                  <a:pt x="2237581" y="83492"/>
                  <a:pt x="2237482" y="84981"/>
                </a:cubicBezTo>
                <a:cubicBezTo>
                  <a:pt x="2237382" y="86469"/>
                  <a:pt x="2237184" y="87635"/>
                  <a:pt x="2236886" y="88478"/>
                </a:cubicBezTo>
                <a:cubicBezTo>
                  <a:pt x="2236589" y="89322"/>
                  <a:pt x="2236217" y="89966"/>
                  <a:pt x="2235770" y="90413"/>
                </a:cubicBezTo>
                <a:cubicBezTo>
                  <a:pt x="2235324" y="90859"/>
                  <a:pt x="2234703" y="91083"/>
                  <a:pt x="2233910" y="91083"/>
                </a:cubicBezTo>
                <a:cubicBezTo>
                  <a:pt x="2233116" y="91083"/>
                  <a:pt x="2232149" y="90859"/>
                  <a:pt x="2231008" y="90413"/>
                </a:cubicBezTo>
                <a:cubicBezTo>
                  <a:pt x="2229867" y="89966"/>
                  <a:pt x="2228577" y="89520"/>
                  <a:pt x="2227138" y="89073"/>
                </a:cubicBezTo>
                <a:cubicBezTo>
                  <a:pt x="2225699" y="88627"/>
                  <a:pt x="2224087" y="88205"/>
                  <a:pt x="2222301" y="87808"/>
                </a:cubicBezTo>
                <a:cubicBezTo>
                  <a:pt x="2220515" y="87412"/>
                  <a:pt x="2218580" y="87213"/>
                  <a:pt x="2216497" y="87213"/>
                </a:cubicBezTo>
                <a:cubicBezTo>
                  <a:pt x="2214016" y="87213"/>
                  <a:pt x="2211586" y="87709"/>
                  <a:pt x="2209204" y="88701"/>
                </a:cubicBezTo>
                <a:cubicBezTo>
                  <a:pt x="2206823" y="89694"/>
                  <a:pt x="2204318" y="91331"/>
                  <a:pt x="2201688" y="93613"/>
                </a:cubicBezTo>
                <a:cubicBezTo>
                  <a:pt x="2199059" y="95895"/>
                  <a:pt x="2196306" y="98921"/>
                  <a:pt x="2193429" y="102691"/>
                </a:cubicBezTo>
                <a:cubicBezTo>
                  <a:pt x="2190551" y="106462"/>
                  <a:pt x="2187376" y="111075"/>
                  <a:pt x="2183904" y="116532"/>
                </a:cubicBezTo>
                <a:lnTo>
                  <a:pt x="2183904" y="204639"/>
                </a:lnTo>
                <a:cubicBezTo>
                  <a:pt x="2183904" y="205432"/>
                  <a:pt x="2183705" y="206102"/>
                  <a:pt x="2183308" y="206648"/>
                </a:cubicBezTo>
                <a:cubicBezTo>
                  <a:pt x="2182911" y="207193"/>
                  <a:pt x="2182266" y="207665"/>
                  <a:pt x="2181373" y="208062"/>
                </a:cubicBezTo>
                <a:cubicBezTo>
                  <a:pt x="2180480" y="208458"/>
                  <a:pt x="2179240" y="208756"/>
                  <a:pt x="2177653" y="208955"/>
                </a:cubicBezTo>
                <a:cubicBezTo>
                  <a:pt x="2176065" y="209153"/>
                  <a:pt x="2174031" y="209252"/>
                  <a:pt x="2171551" y="209252"/>
                </a:cubicBezTo>
                <a:cubicBezTo>
                  <a:pt x="2169170" y="209252"/>
                  <a:pt x="2167185" y="209153"/>
                  <a:pt x="2165598" y="208955"/>
                </a:cubicBezTo>
                <a:cubicBezTo>
                  <a:pt x="2164010" y="208756"/>
                  <a:pt x="2162745" y="208458"/>
                  <a:pt x="2161803" y="208062"/>
                </a:cubicBezTo>
                <a:cubicBezTo>
                  <a:pt x="2160860" y="207665"/>
                  <a:pt x="2160215" y="207193"/>
                  <a:pt x="2159868" y="206648"/>
                </a:cubicBezTo>
                <a:cubicBezTo>
                  <a:pt x="2159521" y="206102"/>
                  <a:pt x="2159347" y="205432"/>
                  <a:pt x="2159347" y="204639"/>
                </a:cubicBezTo>
                <a:lnTo>
                  <a:pt x="2159347" y="70693"/>
                </a:lnTo>
                <a:cubicBezTo>
                  <a:pt x="2159347" y="69899"/>
                  <a:pt x="2159496" y="69230"/>
                  <a:pt x="2159793" y="68684"/>
                </a:cubicBezTo>
                <a:cubicBezTo>
                  <a:pt x="2160091" y="68138"/>
                  <a:pt x="2160686" y="67642"/>
                  <a:pt x="2161579" y="67196"/>
                </a:cubicBezTo>
                <a:cubicBezTo>
                  <a:pt x="2162472" y="66749"/>
                  <a:pt x="2163613" y="66452"/>
                  <a:pt x="2165002" y="66303"/>
                </a:cubicBezTo>
                <a:cubicBezTo>
                  <a:pt x="2166391" y="66154"/>
                  <a:pt x="2168227" y="66080"/>
                  <a:pt x="2170509" y="66080"/>
                </a:cubicBezTo>
                <a:cubicBezTo>
                  <a:pt x="2172692" y="66080"/>
                  <a:pt x="2174503" y="66154"/>
                  <a:pt x="2175941" y="66303"/>
                </a:cubicBezTo>
                <a:cubicBezTo>
                  <a:pt x="2177380" y="66452"/>
                  <a:pt x="2178496" y="66749"/>
                  <a:pt x="2179290" y="67196"/>
                </a:cubicBezTo>
                <a:cubicBezTo>
                  <a:pt x="2180084" y="67642"/>
                  <a:pt x="2180654" y="68138"/>
                  <a:pt x="2181001" y="68684"/>
                </a:cubicBezTo>
                <a:cubicBezTo>
                  <a:pt x="2181349" y="69230"/>
                  <a:pt x="2181522" y="69899"/>
                  <a:pt x="2181522" y="70693"/>
                </a:cubicBezTo>
                <a:lnTo>
                  <a:pt x="2181522" y="90190"/>
                </a:lnTo>
                <a:cubicBezTo>
                  <a:pt x="2185193" y="84832"/>
                  <a:pt x="2188641" y="80466"/>
                  <a:pt x="2191866" y="77093"/>
                </a:cubicBezTo>
                <a:cubicBezTo>
                  <a:pt x="2195090" y="73719"/>
                  <a:pt x="2198141" y="71065"/>
                  <a:pt x="2201019" y="69131"/>
                </a:cubicBezTo>
                <a:cubicBezTo>
                  <a:pt x="2203896" y="67196"/>
                  <a:pt x="2206749" y="65856"/>
                  <a:pt x="2209576" y="65112"/>
                </a:cubicBezTo>
                <a:cubicBezTo>
                  <a:pt x="2212404" y="64368"/>
                  <a:pt x="2215257" y="63996"/>
                  <a:pt x="2218134" y="63996"/>
                </a:cubicBezTo>
                <a:close/>
                <a:moveTo>
                  <a:pt x="2046684" y="63996"/>
                </a:moveTo>
                <a:cubicBezTo>
                  <a:pt x="2047974" y="63996"/>
                  <a:pt x="2049437" y="64070"/>
                  <a:pt x="2051074" y="64219"/>
                </a:cubicBezTo>
                <a:cubicBezTo>
                  <a:pt x="2052712" y="64368"/>
                  <a:pt x="2054423" y="64641"/>
                  <a:pt x="2056209" y="65038"/>
                </a:cubicBezTo>
                <a:cubicBezTo>
                  <a:pt x="2057995" y="65435"/>
                  <a:pt x="2059607" y="65881"/>
                  <a:pt x="2061046" y="66377"/>
                </a:cubicBezTo>
                <a:cubicBezTo>
                  <a:pt x="2062485" y="66873"/>
                  <a:pt x="2063502" y="67369"/>
                  <a:pt x="2064097" y="67865"/>
                </a:cubicBezTo>
                <a:cubicBezTo>
                  <a:pt x="2064692" y="68362"/>
                  <a:pt x="2065089" y="68833"/>
                  <a:pt x="2065288" y="69279"/>
                </a:cubicBezTo>
                <a:cubicBezTo>
                  <a:pt x="2065486" y="69726"/>
                  <a:pt x="2065660" y="70296"/>
                  <a:pt x="2065808" y="70991"/>
                </a:cubicBezTo>
                <a:cubicBezTo>
                  <a:pt x="2065957" y="71685"/>
                  <a:pt x="2066057" y="72702"/>
                  <a:pt x="2066106" y="74042"/>
                </a:cubicBezTo>
                <a:cubicBezTo>
                  <a:pt x="2066156" y="75381"/>
                  <a:pt x="2066180" y="77192"/>
                  <a:pt x="2066180" y="79474"/>
                </a:cubicBezTo>
                <a:cubicBezTo>
                  <a:pt x="2066180" y="81657"/>
                  <a:pt x="2066131" y="83492"/>
                  <a:pt x="2066032" y="84981"/>
                </a:cubicBezTo>
                <a:cubicBezTo>
                  <a:pt x="2065932" y="86469"/>
                  <a:pt x="2065734" y="87635"/>
                  <a:pt x="2065436" y="88478"/>
                </a:cubicBezTo>
                <a:cubicBezTo>
                  <a:pt x="2065139" y="89322"/>
                  <a:pt x="2064767" y="89966"/>
                  <a:pt x="2064320" y="90413"/>
                </a:cubicBezTo>
                <a:cubicBezTo>
                  <a:pt x="2063874" y="90859"/>
                  <a:pt x="2063253" y="91083"/>
                  <a:pt x="2062460" y="91083"/>
                </a:cubicBezTo>
                <a:cubicBezTo>
                  <a:pt x="2061666" y="91083"/>
                  <a:pt x="2060699" y="90859"/>
                  <a:pt x="2059558" y="90413"/>
                </a:cubicBezTo>
                <a:cubicBezTo>
                  <a:pt x="2058417" y="89966"/>
                  <a:pt x="2057127" y="89520"/>
                  <a:pt x="2055688" y="89073"/>
                </a:cubicBezTo>
                <a:cubicBezTo>
                  <a:pt x="2054249" y="88627"/>
                  <a:pt x="2052637" y="88205"/>
                  <a:pt x="2050851" y="87808"/>
                </a:cubicBezTo>
                <a:cubicBezTo>
                  <a:pt x="2049065" y="87412"/>
                  <a:pt x="2047130" y="87213"/>
                  <a:pt x="2045047" y="87213"/>
                </a:cubicBezTo>
                <a:cubicBezTo>
                  <a:pt x="2042566" y="87213"/>
                  <a:pt x="2040136" y="87709"/>
                  <a:pt x="2037754" y="88701"/>
                </a:cubicBezTo>
                <a:cubicBezTo>
                  <a:pt x="2035373" y="89694"/>
                  <a:pt x="2032868" y="91331"/>
                  <a:pt x="2030238" y="93613"/>
                </a:cubicBezTo>
                <a:cubicBezTo>
                  <a:pt x="2027609" y="95895"/>
                  <a:pt x="2024856" y="98921"/>
                  <a:pt x="2021979" y="102691"/>
                </a:cubicBezTo>
                <a:cubicBezTo>
                  <a:pt x="2019101" y="106462"/>
                  <a:pt x="2015926" y="111075"/>
                  <a:pt x="2012454" y="116532"/>
                </a:cubicBezTo>
                <a:lnTo>
                  <a:pt x="2012454" y="204639"/>
                </a:lnTo>
                <a:cubicBezTo>
                  <a:pt x="2012454" y="205432"/>
                  <a:pt x="2012255" y="206102"/>
                  <a:pt x="2011858" y="206648"/>
                </a:cubicBezTo>
                <a:cubicBezTo>
                  <a:pt x="2011461" y="207193"/>
                  <a:pt x="2010816" y="207665"/>
                  <a:pt x="2009923" y="208062"/>
                </a:cubicBezTo>
                <a:cubicBezTo>
                  <a:pt x="2009030" y="208458"/>
                  <a:pt x="2007790" y="208756"/>
                  <a:pt x="2006203" y="208955"/>
                </a:cubicBezTo>
                <a:cubicBezTo>
                  <a:pt x="2004615" y="209153"/>
                  <a:pt x="2002581" y="209252"/>
                  <a:pt x="2000101" y="209252"/>
                </a:cubicBezTo>
                <a:cubicBezTo>
                  <a:pt x="1997720" y="209252"/>
                  <a:pt x="1995735" y="209153"/>
                  <a:pt x="1994148" y="208955"/>
                </a:cubicBezTo>
                <a:cubicBezTo>
                  <a:pt x="1992560" y="208756"/>
                  <a:pt x="1991295" y="208458"/>
                  <a:pt x="1990353" y="208062"/>
                </a:cubicBezTo>
                <a:cubicBezTo>
                  <a:pt x="1989410" y="207665"/>
                  <a:pt x="1988765" y="207193"/>
                  <a:pt x="1988418" y="206648"/>
                </a:cubicBezTo>
                <a:cubicBezTo>
                  <a:pt x="1988071" y="206102"/>
                  <a:pt x="1987897" y="205432"/>
                  <a:pt x="1987897" y="204639"/>
                </a:cubicBezTo>
                <a:lnTo>
                  <a:pt x="1987897" y="70693"/>
                </a:lnTo>
                <a:cubicBezTo>
                  <a:pt x="1987897" y="69899"/>
                  <a:pt x="1988046" y="69230"/>
                  <a:pt x="1988343" y="68684"/>
                </a:cubicBezTo>
                <a:cubicBezTo>
                  <a:pt x="1988641" y="68138"/>
                  <a:pt x="1989236" y="67642"/>
                  <a:pt x="1990129" y="67196"/>
                </a:cubicBezTo>
                <a:cubicBezTo>
                  <a:pt x="1991022" y="66749"/>
                  <a:pt x="1992163" y="66452"/>
                  <a:pt x="1993552" y="66303"/>
                </a:cubicBezTo>
                <a:cubicBezTo>
                  <a:pt x="1994941" y="66154"/>
                  <a:pt x="1996777" y="66080"/>
                  <a:pt x="1999059" y="66080"/>
                </a:cubicBezTo>
                <a:cubicBezTo>
                  <a:pt x="2001242" y="66080"/>
                  <a:pt x="2003053" y="66154"/>
                  <a:pt x="2004491" y="66303"/>
                </a:cubicBezTo>
                <a:cubicBezTo>
                  <a:pt x="2005930" y="66452"/>
                  <a:pt x="2007046" y="66749"/>
                  <a:pt x="2007840" y="67196"/>
                </a:cubicBezTo>
                <a:cubicBezTo>
                  <a:pt x="2008634" y="67642"/>
                  <a:pt x="2009204" y="68138"/>
                  <a:pt x="2009551" y="68684"/>
                </a:cubicBezTo>
                <a:cubicBezTo>
                  <a:pt x="2009899" y="69230"/>
                  <a:pt x="2010072" y="69899"/>
                  <a:pt x="2010072" y="70693"/>
                </a:cubicBezTo>
                <a:lnTo>
                  <a:pt x="2010072" y="90190"/>
                </a:lnTo>
                <a:cubicBezTo>
                  <a:pt x="2013743" y="84832"/>
                  <a:pt x="2017191" y="80466"/>
                  <a:pt x="2020416" y="77093"/>
                </a:cubicBezTo>
                <a:cubicBezTo>
                  <a:pt x="2023640" y="73719"/>
                  <a:pt x="2026691" y="71065"/>
                  <a:pt x="2029569" y="69131"/>
                </a:cubicBezTo>
                <a:cubicBezTo>
                  <a:pt x="2032446" y="67196"/>
                  <a:pt x="2035299" y="65856"/>
                  <a:pt x="2038126" y="65112"/>
                </a:cubicBezTo>
                <a:cubicBezTo>
                  <a:pt x="2040954" y="64368"/>
                  <a:pt x="2043807" y="63996"/>
                  <a:pt x="2046684" y="63996"/>
                </a:cubicBezTo>
                <a:close/>
                <a:moveTo>
                  <a:pt x="1722983" y="63996"/>
                </a:moveTo>
                <a:cubicBezTo>
                  <a:pt x="1733996" y="63996"/>
                  <a:pt x="1743596" y="65633"/>
                  <a:pt x="1751781" y="68907"/>
                </a:cubicBezTo>
                <a:cubicBezTo>
                  <a:pt x="1759967" y="72182"/>
                  <a:pt x="1766788" y="76944"/>
                  <a:pt x="1772245" y="83195"/>
                </a:cubicBezTo>
                <a:cubicBezTo>
                  <a:pt x="1777702" y="89446"/>
                  <a:pt x="1781795" y="97036"/>
                  <a:pt x="1784523" y="105965"/>
                </a:cubicBezTo>
                <a:cubicBezTo>
                  <a:pt x="1787252" y="114895"/>
                  <a:pt x="1788616" y="124966"/>
                  <a:pt x="1788616" y="136178"/>
                </a:cubicBezTo>
                <a:cubicBezTo>
                  <a:pt x="1788616" y="147092"/>
                  <a:pt x="1787177" y="157138"/>
                  <a:pt x="1784300" y="166315"/>
                </a:cubicBezTo>
                <a:cubicBezTo>
                  <a:pt x="1781423" y="175493"/>
                  <a:pt x="1777131" y="183406"/>
                  <a:pt x="1771426" y="190053"/>
                </a:cubicBezTo>
                <a:cubicBezTo>
                  <a:pt x="1765721" y="196701"/>
                  <a:pt x="1758578" y="201885"/>
                  <a:pt x="1749995" y="205606"/>
                </a:cubicBezTo>
                <a:cubicBezTo>
                  <a:pt x="1741413" y="209327"/>
                  <a:pt x="1731466" y="211187"/>
                  <a:pt x="1720155" y="211187"/>
                </a:cubicBezTo>
                <a:cubicBezTo>
                  <a:pt x="1709142" y="211187"/>
                  <a:pt x="1699542" y="209550"/>
                  <a:pt x="1691357" y="206276"/>
                </a:cubicBezTo>
                <a:cubicBezTo>
                  <a:pt x="1683171" y="203001"/>
                  <a:pt x="1676350" y="198239"/>
                  <a:pt x="1670893" y="191988"/>
                </a:cubicBezTo>
                <a:cubicBezTo>
                  <a:pt x="1665436" y="185737"/>
                  <a:pt x="1661368" y="178147"/>
                  <a:pt x="1658689" y="169217"/>
                </a:cubicBezTo>
                <a:cubicBezTo>
                  <a:pt x="1656010" y="160288"/>
                  <a:pt x="1654671" y="150167"/>
                  <a:pt x="1654671" y="138857"/>
                </a:cubicBezTo>
                <a:cubicBezTo>
                  <a:pt x="1654671" y="127942"/>
                  <a:pt x="1656085" y="117897"/>
                  <a:pt x="1658913" y="108719"/>
                </a:cubicBezTo>
                <a:cubicBezTo>
                  <a:pt x="1661740" y="99541"/>
                  <a:pt x="1666007" y="91628"/>
                  <a:pt x="1671712" y="84981"/>
                </a:cubicBezTo>
                <a:cubicBezTo>
                  <a:pt x="1677417" y="78333"/>
                  <a:pt x="1684536" y="73174"/>
                  <a:pt x="1693068" y="69503"/>
                </a:cubicBezTo>
                <a:cubicBezTo>
                  <a:pt x="1701601" y="65832"/>
                  <a:pt x="1711573" y="63996"/>
                  <a:pt x="1722983" y="63996"/>
                </a:cubicBezTo>
                <a:close/>
                <a:moveTo>
                  <a:pt x="1391096" y="63996"/>
                </a:moveTo>
                <a:cubicBezTo>
                  <a:pt x="1394668" y="63996"/>
                  <a:pt x="1398240" y="64294"/>
                  <a:pt x="1401812" y="64889"/>
                </a:cubicBezTo>
                <a:cubicBezTo>
                  <a:pt x="1405384" y="65484"/>
                  <a:pt x="1408608" y="66228"/>
                  <a:pt x="1411486" y="67121"/>
                </a:cubicBezTo>
                <a:cubicBezTo>
                  <a:pt x="1414363" y="68014"/>
                  <a:pt x="1416819" y="68982"/>
                  <a:pt x="1418853" y="70023"/>
                </a:cubicBezTo>
                <a:cubicBezTo>
                  <a:pt x="1420887" y="71065"/>
                  <a:pt x="1422424" y="71983"/>
                  <a:pt x="1423466" y="72777"/>
                </a:cubicBezTo>
                <a:cubicBezTo>
                  <a:pt x="1424508" y="73571"/>
                  <a:pt x="1425203" y="74265"/>
                  <a:pt x="1425550" y="74860"/>
                </a:cubicBezTo>
                <a:cubicBezTo>
                  <a:pt x="1425897" y="75456"/>
                  <a:pt x="1426145" y="76125"/>
                  <a:pt x="1426294" y="76870"/>
                </a:cubicBezTo>
                <a:cubicBezTo>
                  <a:pt x="1426443" y="77614"/>
                  <a:pt x="1426592" y="78532"/>
                  <a:pt x="1426741" y="79623"/>
                </a:cubicBezTo>
                <a:cubicBezTo>
                  <a:pt x="1426889" y="80714"/>
                  <a:pt x="1426964" y="82054"/>
                  <a:pt x="1426964" y="83641"/>
                </a:cubicBezTo>
                <a:cubicBezTo>
                  <a:pt x="1426964" y="85328"/>
                  <a:pt x="1426889" y="86791"/>
                  <a:pt x="1426741" y="88032"/>
                </a:cubicBezTo>
                <a:cubicBezTo>
                  <a:pt x="1426592" y="89272"/>
                  <a:pt x="1426344" y="90289"/>
                  <a:pt x="1425996" y="91083"/>
                </a:cubicBezTo>
                <a:cubicBezTo>
                  <a:pt x="1425649" y="91876"/>
                  <a:pt x="1425227" y="92447"/>
                  <a:pt x="1424731" y="92794"/>
                </a:cubicBezTo>
                <a:cubicBezTo>
                  <a:pt x="1424235" y="93141"/>
                  <a:pt x="1423690" y="93315"/>
                  <a:pt x="1423094" y="93315"/>
                </a:cubicBezTo>
                <a:cubicBezTo>
                  <a:pt x="1422201" y="93315"/>
                  <a:pt x="1420911" y="92769"/>
                  <a:pt x="1419225" y="91678"/>
                </a:cubicBezTo>
                <a:cubicBezTo>
                  <a:pt x="1417538" y="90587"/>
                  <a:pt x="1415355" y="89421"/>
                  <a:pt x="1412676" y="88181"/>
                </a:cubicBezTo>
                <a:cubicBezTo>
                  <a:pt x="1409997" y="86940"/>
                  <a:pt x="1406847" y="85774"/>
                  <a:pt x="1403226" y="84683"/>
                </a:cubicBezTo>
                <a:cubicBezTo>
                  <a:pt x="1399604" y="83592"/>
                  <a:pt x="1395462" y="83046"/>
                  <a:pt x="1390799" y="83046"/>
                </a:cubicBezTo>
                <a:cubicBezTo>
                  <a:pt x="1386631" y="83046"/>
                  <a:pt x="1382960" y="83517"/>
                  <a:pt x="1379785" y="84460"/>
                </a:cubicBezTo>
                <a:cubicBezTo>
                  <a:pt x="1376610" y="85402"/>
                  <a:pt x="1374006" y="86742"/>
                  <a:pt x="1371972" y="88478"/>
                </a:cubicBezTo>
                <a:cubicBezTo>
                  <a:pt x="1369938" y="90215"/>
                  <a:pt x="1368400" y="92273"/>
                  <a:pt x="1367358" y="94655"/>
                </a:cubicBezTo>
                <a:cubicBezTo>
                  <a:pt x="1366316" y="97036"/>
                  <a:pt x="1365795" y="99615"/>
                  <a:pt x="1365795" y="102394"/>
                </a:cubicBezTo>
                <a:cubicBezTo>
                  <a:pt x="1365795" y="106263"/>
                  <a:pt x="1366788" y="109513"/>
                  <a:pt x="1368772" y="112142"/>
                </a:cubicBezTo>
                <a:cubicBezTo>
                  <a:pt x="1370756" y="114771"/>
                  <a:pt x="1373336" y="117078"/>
                  <a:pt x="1376511" y="119062"/>
                </a:cubicBezTo>
                <a:cubicBezTo>
                  <a:pt x="1379686" y="121047"/>
                  <a:pt x="1383308" y="122833"/>
                  <a:pt x="1387375" y="124420"/>
                </a:cubicBezTo>
                <a:cubicBezTo>
                  <a:pt x="1391443" y="126008"/>
                  <a:pt x="1395586" y="127645"/>
                  <a:pt x="1399803" y="129332"/>
                </a:cubicBezTo>
                <a:cubicBezTo>
                  <a:pt x="1404019" y="131018"/>
                  <a:pt x="1408187" y="132903"/>
                  <a:pt x="1412304" y="134987"/>
                </a:cubicBezTo>
                <a:cubicBezTo>
                  <a:pt x="1416422" y="137071"/>
                  <a:pt x="1420068" y="139601"/>
                  <a:pt x="1423243" y="142577"/>
                </a:cubicBezTo>
                <a:cubicBezTo>
                  <a:pt x="1426418" y="145554"/>
                  <a:pt x="1428973" y="149126"/>
                  <a:pt x="1430908" y="153293"/>
                </a:cubicBezTo>
                <a:cubicBezTo>
                  <a:pt x="1432842" y="157460"/>
                  <a:pt x="1433810" y="162421"/>
                  <a:pt x="1433810" y="168176"/>
                </a:cubicBezTo>
                <a:cubicBezTo>
                  <a:pt x="1433810" y="175022"/>
                  <a:pt x="1432545" y="181124"/>
                  <a:pt x="1430015" y="186481"/>
                </a:cubicBezTo>
                <a:cubicBezTo>
                  <a:pt x="1427485" y="191839"/>
                  <a:pt x="1423888" y="196354"/>
                  <a:pt x="1419225" y="200025"/>
                </a:cubicBezTo>
                <a:cubicBezTo>
                  <a:pt x="1414562" y="203696"/>
                  <a:pt x="1409005" y="206474"/>
                  <a:pt x="1402556" y="208359"/>
                </a:cubicBezTo>
                <a:cubicBezTo>
                  <a:pt x="1396107" y="210244"/>
                  <a:pt x="1389013" y="211187"/>
                  <a:pt x="1381274" y="211187"/>
                </a:cubicBezTo>
                <a:cubicBezTo>
                  <a:pt x="1376511" y="211187"/>
                  <a:pt x="1371972" y="210815"/>
                  <a:pt x="1367656" y="210071"/>
                </a:cubicBezTo>
                <a:cubicBezTo>
                  <a:pt x="1363340" y="209327"/>
                  <a:pt x="1359470" y="208384"/>
                  <a:pt x="1356047" y="207243"/>
                </a:cubicBezTo>
                <a:cubicBezTo>
                  <a:pt x="1352624" y="206102"/>
                  <a:pt x="1349722" y="204911"/>
                  <a:pt x="1347341" y="203671"/>
                </a:cubicBezTo>
                <a:cubicBezTo>
                  <a:pt x="1344959" y="202431"/>
                  <a:pt x="1343223" y="201315"/>
                  <a:pt x="1342132" y="200323"/>
                </a:cubicBezTo>
                <a:cubicBezTo>
                  <a:pt x="1341040" y="199330"/>
                  <a:pt x="1340247" y="197941"/>
                  <a:pt x="1339751" y="196155"/>
                </a:cubicBezTo>
                <a:cubicBezTo>
                  <a:pt x="1339255" y="194369"/>
                  <a:pt x="1339006" y="191939"/>
                  <a:pt x="1339006" y="188863"/>
                </a:cubicBezTo>
                <a:cubicBezTo>
                  <a:pt x="1339006" y="186978"/>
                  <a:pt x="1339106" y="185390"/>
                  <a:pt x="1339304" y="184100"/>
                </a:cubicBezTo>
                <a:cubicBezTo>
                  <a:pt x="1339502" y="182810"/>
                  <a:pt x="1339751" y="181769"/>
                  <a:pt x="1340048" y="180975"/>
                </a:cubicBezTo>
                <a:cubicBezTo>
                  <a:pt x="1340346" y="180181"/>
                  <a:pt x="1340767" y="179611"/>
                  <a:pt x="1341313" y="179263"/>
                </a:cubicBezTo>
                <a:cubicBezTo>
                  <a:pt x="1341859" y="178916"/>
                  <a:pt x="1342479" y="178742"/>
                  <a:pt x="1343174" y="178742"/>
                </a:cubicBezTo>
                <a:cubicBezTo>
                  <a:pt x="1344265" y="178742"/>
                  <a:pt x="1345877" y="179412"/>
                  <a:pt x="1348010" y="180752"/>
                </a:cubicBezTo>
                <a:cubicBezTo>
                  <a:pt x="1350144" y="182091"/>
                  <a:pt x="1352773" y="183555"/>
                  <a:pt x="1355898" y="185142"/>
                </a:cubicBezTo>
                <a:cubicBezTo>
                  <a:pt x="1359024" y="186730"/>
                  <a:pt x="1362720" y="188193"/>
                  <a:pt x="1366986" y="189532"/>
                </a:cubicBezTo>
                <a:cubicBezTo>
                  <a:pt x="1371252" y="190872"/>
                  <a:pt x="1376164" y="191542"/>
                  <a:pt x="1381720" y="191542"/>
                </a:cubicBezTo>
                <a:cubicBezTo>
                  <a:pt x="1385887" y="191542"/>
                  <a:pt x="1389657" y="191095"/>
                  <a:pt x="1393031" y="190202"/>
                </a:cubicBezTo>
                <a:cubicBezTo>
                  <a:pt x="1396404" y="189309"/>
                  <a:pt x="1399331" y="187995"/>
                  <a:pt x="1401812" y="186258"/>
                </a:cubicBezTo>
                <a:cubicBezTo>
                  <a:pt x="1404292" y="184522"/>
                  <a:pt x="1406202" y="182314"/>
                  <a:pt x="1407542" y="179635"/>
                </a:cubicBezTo>
                <a:cubicBezTo>
                  <a:pt x="1408881" y="176957"/>
                  <a:pt x="1409551" y="173782"/>
                  <a:pt x="1409551" y="170110"/>
                </a:cubicBezTo>
                <a:cubicBezTo>
                  <a:pt x="1409551" y="166340"/>
                  <a:pt x="1408583" y="163165"/>
                  <a:pt x="1406649" y="160585"/>
                </a:cubicBezTo>
                <a:cubicBezTo>
                  <a:pt x="1404714" y="158006"/>
                  <a:pt x="1402159" y="155724"/>
                  <a:pt x="1398984" y="153739"/>
                </a:cubicBezTo>
                <a:cubicBezTo>
                  <a:pt x="1395809" y="151755"/>
                  <a:pt x="1392237" y="149994"/>
                  <a:pt x="1388268" y="148456"/>
                </a:cubicBezTo>
                <a:cubicBezTo>
                  <a:pt x="1384300" y="146918"/>
                  <a:pt x="1380207" y="145306"/>
                  <a:pt x="1375990" y="143619"/>
                </a:cubicBezTo>
                <a:cubicBezTo>
                  <a:pt x="1371773" y="141932"/>
                  <a:pt x="1367656" y="140022"/>
                  <a:pt x="1363637" y="137889"/>
                </a:cubicBezTo>
                <a:cubicBezTo>
                  <a:pt x="1359619" y="135756"/>
                  <a:pt x="1356022" y="133151"/>
                  <a:pt x="1352847" y="130076"/>
                </a:cubicBezTo>
                <a:cubicBezTo>
                  <a:pt x="1349672" y="127000"/>
                  <a:pt x="1347117" y="123329"/>
                  <a:pt x="1345183" y="119062"/>
                </a:cubicBezTo>
                <a:cubicBezTo>
                  <a:pt x="1343248" y="114796"/>
                  <a:pt x="1342281" y="109686"/>
                  <a:pt x="1342281" y="103733"/>
                </a:cubicBezTo>
                <a:cubicBezTo>
                  <a:pt x="1342281" y="98474"/>
                  <a:pt x="1343297" y="93439"/>
                  <a:pt x="1345332" y="88627"/>
                </a:cubicBezTo>
                <a:cubicBezTo>
                  <a:pt x="1347366" y="83815"/>
                  <a:pt x="1350417" y="79598"/>
                  <a:pt x="1354484" y="75977"/>
                </a:cubicBezTo>
                <a:cubicBezTo>
                  <a:pt x="1358552" y="72355"/>
                  <a:pt x="1363637" y="69453"/>
                  <a:pt x="1369739" y="67270"/>
                </a:cubicBezTo>
                <a:cubicBezTo>
                  <a:pt x="1375841" y="65087"/>
                  <a:pt x="1382960" y="63996"/>
                  <a:pt x="1391096" y="63996"/>
                </a:cubicBezTo>
                <a:close/>
                <a:moveTo>
                  <a:pt x="1254919" y="63996"/>
                </a:moveTo>
                <a:cubicBezTo>
                  <a:pt x="1264543" y="63996"/>
                  <a:pt x="1272728" y="65087"/>
                  <a:pt x="1279475" y="67270"/>
                </a:cubicBezTo>
                <a:cubicBezTo>
                  <a:pt x="1286222" y="69453"/>
                  <a:pt x="1291679" y="72653"/>
                  <a:pt x="1295846" y="76870"/>
                </a:cubicBezTo>
                <a:cubicBezTo>
                  <a:pt x="1300013" y="81086"/>
                  <a:pt x="1303039" y="86320"/>
                  <a:pt x="1304925" y="92571"/>
                </a:cubicBezTo>
                <a:cubicBezTo>
                  <a:pt x="1306810" y="98822"/>
                  <a:pt x="1307752" y="106114"/>
                  <a:pt x="1307752" y="114449"/>
                </a:cubicBezTo>
                <a:lnTo>
                  <a:pt x="1307752" y="204787"/>
                </a:lnTo>
                <a:cubicBezTo>
                  <a:pt x="1307752" y="205978"/>
                  <a:pt x="1307355" y="206871"/>
                  <a:pt x="1306562" y="207466"/>
                </a:cubicBezTo>
                <a:cubicBezTo>
                  <a:pt x="1305768" y="208062"/>
                  <a:pt x="1304677" y="208508"/>
                  <a:pt x="1303288" y="208806"/>
                </a:cubicBezTo>
                <a:cubicBezTo>
                  <a:pt x="1301899" y="209103"/>
                  <a:pt x="1299865" y="209252"/>
                  <a:pt x="1297186" y="209252"/>
                </a:cubicBezTo>
                <a:cubicBezTo>
                  <a:pt x="1294606" y="209252"/>
                  <a:pt x="1292547" y="209103"/>
                  <a:pt x="1291009" y="208806"/>
                </a:cubicBezTo>
                <a:cubicBezTo>
                  <a:pt x="1289471" y="208508"/>
                  <a:pt x="1288355" y="208062"/>
                  <a:pt x="1287661" y="207466"/>
                </a:cubicBezTo>
                <a:cubicBezTo>
                  <a:pt x="1286966" y="206871"/>
                  <a:pt x="1286619" y="205978"/>
                  <a:pt x="1286619" y="204787"/>
                </a:cubicBezTo>
                <a:lnTo>
                  <a:pt x="1286619" y="191393"/>
                </a:lnTo>
                <a:cubicBezTo>
                  <a:pt x="1280765" y="197644"/>
                  <a:pt x="1274241" y="202505"/>
                  <a:pt x="1267048" y="205978"/>
                </a:cubicBezTo>
                <a:cubicBezTo>
                  <a:pt x="1259855" y="209451"/>
                  <a:pt x="1252240" y="211187"/>
                  <a:pt x="1244203" y="211187"/>
                </a:cubicBezTo>
                <a:cubicBezTo>
                  <a:pt x="1237158" y="211187"/>
                  <a:pt x="1230783" y="210269"/>
                  <a:pt x="1225079" y="208434"/>
                </a:cubicBezTo>
                <a:cubicBezTo>
                  <a:pt x="1219373" y="206598"/>
                  <a:pt x="1214512" y="203944"/>
                  <a:pt x="1210493" y="200471"/>
                </a:cubicBezTo>
                <a:cubicBezTo>
                  <a:pt x="1206475" y="196999"/>
                  <a:pt x="1203349" y="192732"/>
                  <a:pt x="1201117" y="187672"/>
                </a:cubicBezTo>
                <a:cubicBezTo>
                  <a:pt x="1198885" y="182612"/>
                  <a:pt x="1197768" y="176857"/>
                  <a:pt x="1197768" y="170408"/>
                </a:cubicBezTo>
                <a:cubicBezTo>
                  <a:pt x="1197768" y="162867"/>
                  <a:pt x="1199306" y="156319"/>
                  <a:pt x="1202382" y="150763"/>
                </a:cubicBezTo>
                <a:cubicBezTo>
                  <a:pt x="1205458" y="145207"/>
                  <a:pt x="1209873" y="140593"/>
                  <a:pt x="1215628" y="136922"/>
                </a:cubicBezTo>
                <a:cubicBezTo>
                  <a:pt x="1221383" y="133251"/>
                  <a:pt x="1228427" y="130497"/>
                  <a:pt x="1236761" y="128662"/>
                </a:cubicBezTo>
                <a:cubicBezTo>
                  <a:pt x="1245096" y="126826"/>
                  <a:pt x="1254472" y="125908"/>
                  <a:pt x="1264890" y="125908"/>
                </a:cubicBezTo>
                <a:lnTo>
                  <a:pt x="1283345" y="125908"/>
                </a:lnTo>
                <a:lnTo>
                  <a:pt x="1283345" y="115490"/>
                </a:lnTo>
                <a:cubicBezTo>
                  <a:pt x="1283345" y="110331"/>
                  <a:pt x="1282799" y="105767"/>
                  <a:pt x="1281708" y="101798"/>
                </a:cubicBezTo>
                <a:cubicBezTo>
                  <a:pt x="1280616" y="97830"/>
                  <a:pt x="1278855" y="94531"/>
                  <a:pt x="1276424" y="91901"/>
                </a:cubicBezTo>
                <a:cubicBezTo>
                  <a:pt x="1273993" y="89272"/>
                  <a:pt x="1270843" y="87288"/>
                  <a:pt x="1266974" y="85948"/>
                </a:cubicBezTo>
                <a:cubicBezTo>
                  <a:pt x="1263104" y="84609"/>
                  <a:pt x="1258341" y="83939"/>
                  <a:pt x="1252686" y="83939"/>
                </a:cubicBezTo>
                <a:cubicBezTo>
                  <a:pt x="1246634" y="83939"/>
                  <a:pt x="1241201" y="84658"/>
                  <a:pt x="1236389" y="86097"/>
                </a:cubicBezTo>
                <a:cubicBezTo>
                  <a:pt x="1231577" y="87536"/>
                  <a:pt x="1227360" y="89123"/>
                  <a:pt x="1223739" y="90859"/>
                </a:cubicBezTo>
                <a:cubicBezTo>
                  <a:pt x="1220118" y="92596"/>
                  <a:pt x="1217091" y="94183"/>
                  <a:pt x="1214660" y="95622"/>
                </a:cubicBezTo>
                <a:cubicBezTo>
                  <a:pt x="1212230" y="97061"/>
                  <a:pt x="1210419" y="97780"/>
                  <a:pt x="1209228" y="97780"/>
                </a:cubicBezTo>
                <a:cubicBezTo>
                  <a:pt x="1208434" y="97780"/>
                  <a:pt x="1207740" y="97582"/>
                  <a:pt x="1207145" y="97185"/>
                </a:cubicBezTo>
                <a:cubicBezTo>
                  <a:pt x="1206549" y="96788"/>
                  <a:pt x="1206028" y="96192"/>
                  <a:pt x="1205582" y="95399"/>
                </a:cubicBezTo>
                <a:cubicBezTo>
                  <a:pt x="1205135" y="94605"/>
                  <a:pt x="1204813" y="93588"/>
                  <a:pt x="1204615" y="92348"/>
                </a:cubicBezTo>
                <a:cubicBezTo>
                  <a:pt x="1204416" y="91107"/>
                  <a:pt x="1204317" y="89743"/>
                  <a:pt x="1204317" y="88255"/>
                </a:cubicBezTo>
                <a:cubicBezTo>
                  <a:pt x="1204317" y="85774"/>
                  <a:pt x="1204491" y="83815"/>
                  <a:pt x="1204838" y="82376"/>
                </a:cubicBezTo>
                <a:cubicBezTo>
                  <a:pt x="1205185" y="80938"/>
                  <a:pt x="1206028" y="79573"/>
                  <a:pt x="1207368" y="78283"/>
                </a:cubicBezTo>
                <a:cubicBezTo>
                  <a:pt x="1208707" y="76994"/>
                  <a:pt x="1211014" y="75481"/>
                  <a:pt x="1214288" y="73744"/>
                </a:cubicBezTo>
                <a:cubicBezTo>
                  <a:pt x="1217563" y="72008"/>
                  <a:pt x="1221333" y="70420"/>
                  <a:pt x="1225599" y="68982"/>
                </a:cubicBezTo>
                <a:cubicBezTo>
                  <a:pt x="1229866" y="67543"/>
                  <a:pt x="1234529" y="66352"/>
                  <a:pt x="1239589" y="65410"/>
                </a:cubicBezTo>
                <a:cubicBezTo>
                  <a:pt x="1244649" y="64467"/>
                  <a:pt x="1249759" y="63996"/>
                  <a:pt x="1254919" y="63996"/>
                </a:cubicBezTo>
                <a:close/>
                <a:moveTo>
                  <a:pt x="1024830" y="63996"/>
                </a:moveTo>
                <a:cubicBezTo>
                  <a:pt x="1030386" y="63996"/>
                  <a:pt x="1035372" y="64641"/>
                  <a:pt x="1039787" y="65931"/>
                </a:cubicBezTo>
                <a:cubicBezTo>
                  <a:pt x="1044203" y="67221"/>
                  <a:pt x="1048097" y="69031"/>
                  <a:pt x="1051470" y="71363"/>
                </a:cubicBezTo>
                <a:cubicBezTo>
                  <a:pt x="1054844" y="73695"/>
                  <a:pt x="1057721" y="76473"/>
                  <a:pt x="1060102" y="79697"/>
                </a:cubicBezTo>
                <a:cubicBezTo>
                  <a:pt x="1062484" y="82922"/>
                  <a:pt x="1064468" y="86519"/>
                  <a:pt x="1066056" y="90487"/>
                </a:cubicBezTo>
                <a:cubicBezTo>
                  <a:pt x="1070520" y="85626"/>
                  <a:pt x="1074762" y="81508"/>
                  <a:pt x="1078780" y="78135"/>
                </a:cubicBezTo>
                <a:cubicBezTo>
                  <a:pt x="1082799" y="74761"/>
                  <a:pt x="1086668" y="72033"/>
                  <a:pt x="1090389" y="69949"/>
                </a:cubicBezTo>
                <a:cubicBezTo>
                  <a:pt x="1094110" y="67865"/>
                  <a:pt x="1097731" y="66352"/>
                  <a:pt x="1101253" y="65410"/>
                </a:cubicBezTo>
                <a:cubicBezTo>
                  <a:pt x="1104776" y="64467"/>
                  <a:pt x="1108323" y="63996"/>
                  <a:pt x="1111895" y="63996"/>
                </a:cubicBezTo>
                <a:cubicBezTo>
                  <a:pt x="1120527" y="63996"/>
                  <a:pt x="1127770" y="65509"/>
                  <a:pt x="1133624" y="68535"/>
                </a:cubicBezTo>
                <a:cubicBezTo>
                  <a:pt x="1139478" y="71561"/>
                  <a:pt x="1144215" y="75605"/>
                  <a:pt x="1147837" y="80665"/>
                </a:cubicBezTo>
                <a:cubicBezTo>
                  <a:pt x="1151458" y="85725"/>
                  <a:pt x="1154038" y="91653"/>
                  <a:pt x="1155576" y="98450"/>
                </a:cubicBezTo>
                <a:cubicBezTo>
                  <a:pt x="1157114" y="105246"/>
                  <a:pt x="1157882" y="112415"/>
                  <a:pt x="1157882" y="119955"/>
                </a:cubicBezTo>
                <a:lnTo>
                  <a:pt x="1157882" y="204639"/>
                </a:lnTo>
                <a:cubicBezTo>
                  <a:pt x="1157882" y="205432"/>
                  <a:pt x="1157684" y="206102"/>
                  <a:pt x="1157287" y="206648"/>
                </a:cubicBezTo>
                <a:cubicBezTo>
                  <a:pt x="1156890" y="207193"/>
                  <a:pt x="1156245" y="207665"/>
                  <a:pt x="1155352" y="208062"/>
                </a:cubicBezTo>
                <a:cubicBezTo>
                  <a:pt x="1154459" y="208458"/>
                  <a:pt x="1153219" y="208756"/>
                  <a:pt x="1151632" y="208955"/>
                </a:cubicBezTo>
                <a:cubicBezTo>
                  <a:pt x="1150044" y="209153"/>
                  <a:pt x="1148060" y="209252"/>
                  <a:pt x="1145679" y="209252"/>
                </a:cubicBezTo>
                <a:cubicBezTo>
                  <a:pt x="1143198" y="209252"/>
                  <a:pt x="1141164" y="209153"/>
                  <a:pt x="1139577" y="208955"/>
                </a:cubicBezTo>
                <a:cubicBezTo>
                  <a:pt x="1137989" y="208756"/>
                  <a:pt x="1136724" y="208458"/>
                  <a:pt x="1135782" y="208062"/>
                </a:cubicBezTo>
                <a:cubicBezTo>
                  <a:pt x="1134839" y="207665"/>
                  <a:pt x="1134169" y="207193"/>
                  <a:pt x="1133772" y="206648"/>
                </a:cubicBezTo>
                <a:cubicBezTo>
                  <a:pt x="1133376" y="206102"/>
                  <a:pt x="1133177" y="205432"/>
                  <a:pt x="1133177" y="204639"/>
                </a:cubicBezTo>
                <a:lnTo>
                  <a:pt x="1133177" y="123230"/>
                </a:lnTo>
                <a:cubicBezTo>
                  <a:pt x="1133177" y="117574"/>
                  <a:pt x="1132681" y="112415"/>
                  <a:pt x="1131689" y="107751"/>
                </a:cubicBezTo>
                <a:cubicBezTo>
                  <a:pt x="1130697" y="103088"/>
                  <a:pt x="1129109" y="99070"/>
                  <a:pt x="1126926" y="95696"/>
                </a:cubicBezTo>
                <a:cubicBezTo>
                  <a:pt x="1124744" y="92323"/>
                  <a:pt x="1121965" y="89743"/>
                  <a:pt x="1118592" y="87957"/>
                </a:cubicBezTo>
                <a:cubicBezTo>
                  <a:pt x="1115219" y="86171"/>
                  <a:pt x="1111250" y="85278"/>
                  <a:pt x="1106686" y="85278"/>
                </a:cubicBezTo>
                <a:cubicBezTo>
                  <a:pt x="1101030" y="85278"/>
                  <a:pt x="1095350" y="87461"/>
                  <a:pt x="1089645" y="91827"/>
                </a:cubicBezTo>
                <a:cubicBezTo>
                  <a:pt x="1083940" y="96192"/>
                  <a:pt x="1077664" y="102592"/>
                  <a:pt x="1070818" y="111026"/>
                </a:cubicBezTo>
                <a:lnTo>
                  <a:pt x="1070818" y="204639"/>
                </a:lnTo>
                <a:cubicBezTo>
                  <a:pt x="1070818" y="205432"/>
                  <a:pt x="1070620" y="206102"/>
                  <a:pt x="1070223" y="206648"/>
                </a:cubicBezTo>
                <a:cubicBezTo>
                  <a:pt x="1069826" y="207193"/>
                  <a:pt x="1069156" y="207665"/>
                  <a:pt x="1068214" y="208062"/>
                </a:cubicBezTo>
                <a:cubicBezTo>
                  <a:pt x="1067271" y="208458"/>
                  <a:pt x="1066006" y="208756"/>
                  <a:pt x="1064418" y="208955"/>
                </a:cubicBezTo>
                <a:cubicBezTo>
                  <a:pt x="1062831" y="209153"/>
                  <a:pt x="1060847" y="209252"/>
                  <a:pt x="1058465" y="209252"/>
                </a:cubicBezTo>
                <a:cubicBezTo>
                  <a:pt x="1056183" y="209252"/>
                  <a:pt x="1054224" y="209153"/>
                  <a:pt x="1052587" y="208955"/>
                </a:cubicBezTo>
                <a:cubicBezTo>
                  <a:pt x="1050949" y="208756"/>
                  <a:pt x="1049660" y="208458"/>
                  <a:pt x="1048717" y="208062"/>
                </a:cubicBezTo>
                <a:cubicBezTo>
                  <a:pt x="1047774" y="207665"/>
                  <a:pt x="1047130" y="207193"/>
                  <a:pt x="1046782" y="206648"/>
                </a:cubicBezTo>
                <a:cubicBezTo>
                  <a:pt x="1046435" y="206102"/>
                  <a:pt x="1046261" y="205432"/>
                  <a:pt x="1046261" y="204639"/>
                </a:cubicBezTo>
                <a:lnTo>
                  <a:pt x="1046261" y="123230"/>
                </a:lnTo>
                <a:cubicBezTo>
                  <a:pt x="1046261" y="117574"/>
                  <a:pt x="1045716" y="112415"/>
                  <a:pt x="1044624" y="107751"/>
                </a:cubicBezTo>
                <a:cubicBezTo>
                  <a:pt x="1043533" y="103088"/>
                  <a:pt x="1041896" y="99070"/>
                  <a:pt x="1039713" y="95696"/>
                </a:cubicBezTo>
                <a:cubicBezTo>
                  <a:pt x="1037530" y="92323"/>
                  <a:pt x="1034777" y="89743"/>
                  <a:pt x="1031453" y="87957"/>
                </a:cubicBezTo>
                <a:cubicBezTo>
                  <a:pt x="1028129" y="86171"/>
                  <a:pt x="1024185" y="85278"/>
                  <a:pt x="1019621" y="85278"/>
                </a:cubicBezTo>
                <a:cubicBezTo>
                  <a:pt x="1013966" y="85278"/>
                  <a:pt x="1008261" y="87461"/>
                  <a:pt x="1002506" y="91827"/>
                </a:cubicBezTo>
                <a:cubicBezTo>
                  <a:pt x="996751" y="96192"/>
                  <a:pt x="990500" y="102592"/>
                  <a:pt x="983754" y="111026"/>
                </a:cubicBezTo>
                <a:lnTo>
                  <a:pt x="983754" y="204639"/>
                </a:lnTo>
                <a:cubicBezTo>
                  <a:pt x="983754" y="205432"/>
                  <a:pt x="983555" y="206102"/>
                  <a:pt x="983158" y="206648"/>
                </a:cubicBezTo>
                <a:cubicBezTo>
                  <a:pt x="982761" y="207193"/>
                  <a:pt x="982116" y="207665"/>
                  <a:pt x="981224" y="208062"/>
                </a:cubicBezTo>
                <a:cubicBezTo>
                  <a:pt x="980331" y="208458"/>
                  <a:pt x="979090" y="208756"/>
                  <a:pt x="977503" y="208955"/>
                </a:cubicBezTo>
                <a:cubicBezTo>
                  <a:pt x="975915" y="209153"/>
                  <a:pt x="973881" y="209252"/>
                  <a:pt x="971401" y="209252"/>
                </a:cubicBezTo>
                <a:cubicBezTo>
                  <a:pt x="969020" y="209252"/>
                  <a:pt x="967035" y="209153"/>
                  <a:pt x="965448" y="208955"/>
                </a:cubicBezTo>
                <a:cubicBezTo>
                  <a:pt x="963860" y="208756"/>
                  <a:pt x="962595" y="208458"/>
                  <a:pt x="961653" y="208062"/>
                </a:cubicBezTo>
                <a:cubicBezTo>
                  <a:pt x="960710" y="207665"/>
                  <a:pt x="960065" y="207193"/>
                  <a:pt x="959718" y="206648"/>
                </a:cubicBezTo>
                <a:cubicBezTo>
                  <a:pt x="959371" y="206102"/>
                  <a:pt x="959197" y="205432"/>
                  <a:pt x="959197" y="204639"/>
                </a:cubicBezTo>
                <a:lnTo>
                  <a:pt x="959197" y="70693"/>
                </a:lnTo>
                <a:cubicBezTo>
                  <a:pt x="959197" y="69899"/>
                  <a:pt x="959346" y="69230"/>
                  <a:pt x="959643" y="68684"/>
                </a:cubicBezTo>
                <a:cubicBezTo>
                  <a:pt x="959941" y="68138"/>
                  <a:pt x="960536" y="67642"/>
                  <a:pt x="961429" y="67196"/>
                </a:cubicBezTo>
                <a:cubicBezTo>
                  <a:pt x="962322" y="66749"/>
                  <a:pt x="963463" y="66452"/>
                  <a:pt x="964852" y="66303"/>
                </a:cubicBezTo>
                <a:cubicBezTo>
                  <a:pt x="966242" y="66154"/>
                  <a:pt x="968077" y="66080"/>
                  <a:pt x="970359" y="66080"/>
                </a:cubicBezTo>
                <a:cubicBezTo>
                  <a:pt x="972542" y="66080"/>
                  <a:pt x="974353" y="66154"/>
                  <a:pt x="975791" y="66303"/>
                </a:cubicBezTo>
                <a:cubicBezTo>
                  <a:pt x="977230" y="66452"/>
                  <a:pt x="978346" y="66749"/>
                  <a:pt x="979140" y="67196"/>
                </a:cubicBezTo>
                <a:cubicBezTo>
                  <a:pt x="979934" y="67642"/>
                  <a:pt x="980504" y="68138"/>
                  <a:pt x="980851" y="68684"/>
                </a:cubicBezTo>
                <a:cubicBezTo>
                  <a:pt x="981199" y="69230"/>
                  <a:pt x="981372" y="69899"/>
                  <a:pt x="981372" y="70693"/>
                </a:cubicBezTo>
                <a:lnTo>
                  <a:pt x="981372" y="88404"/>
                </a:lnTo>
                <a:cubicBezTo>
                  <a:pt x="988913" y="79970"/>
                  <a:pt x="996230" y="73794"/>
                  <a:pt x="1003324" y="69875"/>
                </a:cubicBezTo>
                <a:cubicBezTo>
                  <a:pt x="1010419" y="65956"/>
                  <a:pt x="1017587" y="63996"/>
                  <a:pt x="1024830" y="63996"/>
                </a:cubicBezTo>
                <a:close/>
                <a:moveTo>
                  <a:pt x="864691" y="63996"/>
                </a:moveTo>
                <a:cubicBezTo>
                  <a:pt x="873621" y="63996"/>
                  <a:pt x="881137" y="65509"/>
                  <a:pt x="887239" y="68535"/>
                </a:cubicBezTo>
                <a:cubicBezTo>
                  <a:pt x="893341" y="71561"/>
                  <a:pt x="898277" y="75605"/>
                  <a:pt x="902047" y="80665"/>
                </a:cubicBezTo>
                <a:cubicBezTo>
                  <a:pt x="905817" y="85725"/>
                  <a:pt x="908521" y="91653"/>
                  <a:pt x="910158" y="98450"/>
                </a:cubicBezTo>
                <a:cubicBezTo>
                  <a:pt x="911795" y="105246"/>
                  <a:pt x="912614" y="113407"/>
                  <a:pt x="912614" y="122932"/>
                </a:cubicBezTo>
                <a:lnTo>
                  <a:pt x="912614" y="204639"/>
                </a:lnTo>
                <a:cubicBezTo>
                  <a:pt x="912614" y="205432"/>
                  <a:pt x="912415" y="206102"/>
                  <a:pt x="912018" y="206648"/>
                </a:cubicBezTo>
                <a:cubicBezTo>
                  <a:pt x="911622" y="207193"/>
                  <a:pt x="910977" y="207665"/>
                  <a:pt x="910084" y="208062"/>
                </a:cubicBezTo>
                <a:cubicBezTo>
                  <a:pt x="909191" y="208458"/>
                  <a:pt x="907950" y="208756"/>
                  <a:pt x="906363" y="208955"/>
                </a:cubicBezTo>
                <a:cubicBezTo>
                  <a:pt x="904776" y="209153"/>
                  <a:pt x="902791" y="209252"/>
                  <a:pt x="900410" y="209252"/>
                </a:cubicBezTo>
                <a:cubicBezTo>
                  <a:pt x="897929" y="209252"/>
                  <a:pt x="895895" y="209153"/>
                  <a:pt x="894308" y="208955"/>
                </a:cubicBezTo>
                <a:cubicBezTo>
                  <a:pt x="892720" y="208756"/>
                  <a:pt x="891480" y="208458"/>
                  <a:pt x="890587" y="208062"/>
                </a:cubicBezTo>
                <a:cubicBezTo>
                  <a:pt x="889694" y="207665"/>
                  <a:pt x="889049" y="207193"/>
                  <a:pt x="888652" y="206648"/>
                </a:cubicBezTo>
                <a:cubicBezTo>
                  <a:pt x="888256" y="206102"/>
                  <a:pt x="888057" y="205432"/>
                  <a:pt x="888057" y="204639"/>
                </a:cubicBezTo>
                <a:lnTo>
                  <a:pt x="888057" y="126206"/>
                </a:lnTo>
                <a:cubicBezTo>
                  <a:pt x="888057" y="118566"/>
                  <a:pt x="887462" y="112415"/>
                  <a:pt x="886271" y="107751"/>
                </a:cubicBezTo>
                <a:cubicBezTo>
                  <a:pt x="885081" y="103088"/>
                  <a:pt x="883344" y="99070"/>
                  <a:pt x="881062" y="95696"/>
                </a:cubicBezTo>
                <a:cubicBezTo>
                  <a:pt x="878780" y="92323"/>
                  <a:pt x="875828" y="89743"/>
                  <a:pt x="872207" y="87957"/>
                </a:cubicBezTo>
                <a:cubicBezTo>
                  <a:pt x="868585" y="86171"/>
                  <a:pt x="864393" y="85278"/>
                  <a:pt x="859631" y="85278"/>
                </a:cubicBezTo>
                <a:cubicBezTo>
                  <a:pt x="853479" y="85278"/>
                  <a:pt x="847328" y="87461"/>
                  <a:pt x="841176" y="91827"/>
                </a:cubicBezTo>
                <a:cubicBezTo>
                  <a:pt x="835025" y="96192"/>
                  <a:pt x="828576" y="102592"/>
                  <a:pt x="821829" y="111026"/>
                </a:cubicBezTo>
                <a:lnTo>
                  <a:pt x="821829" y="204639"/>
                </a:lnTo>
                <a:cubicBezTo>
                  <a:pt x="821829" y="205432"/>
                  <a:pt x="821630" y="206102"/>
                  <a:pt x="821233" y="206648"/>
                </a:cubicBezTo>
                <a:cubicBezTo>
                  <a:pt x="820836" y="207193"/>
                  <a:pt x="820192" y="207665"/>
                  <a:pt x="819299" y="208062"/>
                </a:cubicBezTo>
                <a:cubicBezTo>
                  <a:pt x="818406" y="208458"/>
                  <a:pt x="817165" y="208756"/>
                  <a:pt x="815578" y="208955"/>
                </a:cubicBezTo>
                <a:cubicBezTo>
                  <a:pt x="813990" y="209153"/>
                  <a:pt x="811956" y="209252"/>
                  <a:pt x="809476" y="209252"/>
                </a:cubicBezTo>
                <a:cubicBezTo>
                  <a:pt x="807095" y="209252"/>
                  <a:pt x="805110" y="209153"/>
                  <a:pt x="803523" y="208955"/>
                </a:cubicBezTo>
                <a:cubicBezTo>
                  <a:pt x="801935" y="208756"/>
                  <a:pt x="800670" y="208458"/>
                  <a:pt x="799728" y="208062"/>
                </a:cubicBezTo>
                <a:cubicBezTo>
                  <a:pt x="798785" y="207665"/>
                  <a:pt x="798140" y="207193"/>
                  <a:pt x="797793" y="206648"/>
                </a:cubicBezTo>
                <a:cubicBezTo>
                  <a:pt x="797446" y="206102"/>
                  <a:pt x="797272" y="205432"/>
                  <a:pt x="797272" y="204639"/>
                </a:cubicBezTo>
                <a:lnTo>
                  <a:pt x="797272" y="70693"/>
                </a:lnTo>
                <a:cubicBezTo>
                  <a:pt x="797272" y="69899"/>
                  <a:pt x="797421" y="69230"/>
                  <a:pt x="797718" y="68684"/>
                </a:cubicBezTo>
                <a:cubicBezTo>
                  <a:pt x="798016" y="68138"/>
                  <a:pt x="798611" y="67642"/>
                  <a:pt x="799504" y="67196"/>
                </a:cubicBezTo>
                <a:cubicBezTo>
                  <a:pt x="800397" y="66749"/>
                  <a:pt x="801538" y="66452"/>
                  <a:pt x="802927" y="66303"/>
                </a:cubicBezTo>
                <a:cubicBezTo>
                  <a:pt x="804317" y="66154"/>
                  <a:pt x="806152" y="66080"/>
                  <a:pt x="808434" y="66080"/>
                </a:cubicBezTo>
                <a:cubicBezTo>
                  <a:pt x="810617" y="66080"/>
                  <a:pt x="812428" y="66154"/>
                  <a:pt x="813866" y="66303"/>
                </a:cubicBezTo>
                <a:cubicBezTo>
                  <a:pt x="815305" y="66452"/>
                  <a:pt x="816421" y="66749"/>
                  <a:pt x="817215" y="67196"/>
                </a:cubicBezTo>
                <a:cubicBezTo>
                  <a:pt x="818009" y="67642"/>
                  <a:pt x="818579" y="68138"/>
                  <a:pt x="818926" y="68684"/>
                </a:cubicBezTo>
                <a:cubicBezTo>
                  <a:pt x="819274" y="69230"/>
                  <a:pt x="819447" y="69899"/>
                  <a:pt x="819447" y="70693"/>
                </a:cubicBezTo>
                <a:lnTo>
                  <a:pt x="819447" y="88404"/>
                </a:lnTo>
                <a:cubicBezTo>
                  <a:pt x="826988" y="79970"/>
                  <a:pt x="834504" y="73794"/>
                  <a:pt x="841995" y="69875"/>
                </a:cubicBezTo>
                <a:cubicBezTo>
                  <a:pt x="849486" y="65956"/>
                  <a:pt x="857051" y="63996"/>
                  <a:pt x="864691" y="63996"/>
                </a:cubicBezTo>
                <a:close/>
                <a:moveTo>
                  <a:pt x="486221" y="63996"/>
                </a:moveTo>
                <a:cubicBezTo>
                  <a:pt x="489793" y="63996"/>
                  <a:pt x="493365" y="64294"/>
                  <a:pt x="496937" y="64889"/>
                </a:cubicBezTo>
                <a:cubicBezTo>
                  <a:pt x="500509" y="65484"/>
                  <a:pt x="503733" y="66228"/>
                  <a:pt x="506611" y="67121"/>
                </a:cubicBezTo>
                <a:cubicBezTo>
                  <a:pt x="509488" y="68014"/>
                  <a:pt x="511944" y="68982"/>
                  <a:pt x="513978" y="70023"/>
                </a:cubicBezTo>
                <a:cubicBezTo>
                  <a:pt x="516012" y="71065"/>
                  <a:pt x="517550" y="71983"/>
                  <a:pt x="518591" y="72777"/>
                </a:cubicBezTo>
                <a:cubicBezTo>
                  <a:pt x="519633" y="73571"/>
                  <a:pt x="520328" y="74265"/>
                  <a:pt x="520675" y="74860"/>
                </a:cubicBezTo>
                <a:cubicBezTo>
                  <a:pt x="521022" y="75456"/>
                  <a:pt x="521270" y="76125"/>
                  <a:pt x="521419" y="76870"/>
                </a:cubicBezTo>
                <a:cubicBezTo>
                  <a:pt x="521568" y="77614"/>
                  <a:pt x="521717" y="78532"/>
                  <a:pt x="521866" y="79623"/>
                </a:cubicBezTo>
                <a:cubicBezTo>
                  <a:pt x="522014" y="80714"/>
                  <a:pt x="522089" y="82054"/>
                  <a:pt x="522089" y="83641"/>
                </a:cubicBezTo>
                <a:cubicBezTo>
                  <a:pt x="522089" y="85328"/>
                  <a:pt x="522014" y="86791"/>
                  <a:pt x="521866" y="88032"/>
                </a:cubicBezTo>
                <a:cubicBezTo>
                  <a:pt x="521717" y="89272"/>
                  <a:pt x="521469" y="90289"/>
                  <a:pt x="521121" y="91083"/>
                </a:cubicBezTo>
                <a:cubicBezTo>
                  <a:pt x="520774" y="91876"/>
                  <a:pt x="520352" y="92447"/>
                  <a:pt x="519856" y="92794"/>
                </a:cubicBezTo>
                <a:cubicBezTo>
                  <a:pt x="519360" y="93141"/>
                  <a:pt x="518815" y="93315"/>
                  <a:pt x="518219" y="93315"/>
                </a:cubicBezTo>
                <a:cubicBezTo>
                  <a:pt x="517326" y="93315"/>
                  <a:pt x="516036" y="92769"/>
                  <a:pt x="514350" y="91678"/>
                </a:cubicBezTo>
                <a:cubicBezTo>
                  <a:pt x="512663" y="90587"/>
                  <a:pt x="510480" y="89421"/>
                  <a:pt x="507801" y="88181"/>
                </a:cubicBezTo>
                <a:cubicBezTo>
                  <a:pt x="505122" y="86940"/>
                  <a:pt x="501972" y="85774"/>
                  <a:pt x="498351" y="84683"/>
                </a:cubicBezTo>
                <a:cubicBezTo>
                  <a:pt x="494729" y="83592"/>
                  <a:pt x="490587" y="83046"/>
                  <a:pt x="485924" y="83046"/>
                </a:cubicBezTo>
                <a:cubicBezTo>
                  <a:pt x="481756" y="83046"/>
                  <a:pt x="478085" y="83517"/>
                  <a:pt x="474910" y="84460"/>
                </a:cubicBezTo>
                <a:cubicBezTo>
                  <a:pt x="471735" y="85402"/>
                  <a:pt x="469131" y="86742"/>
                  <a:pt x="467097" y="88478"/>
                </a:cubicBezTo>
                <a:cubicBezTo>
                  <a:pt x="465063" y="90215"/>
                  <a:pt x="463525" y="92273"/>
                  <a:pt x="462483" y="94655"/>
                </a:cubicBezTo>
                <a:cubicBezTo>
                  <a:pt x="461441" y="97036"/>
                  <a:pt x="460920" y="99615"/>
                  <a:pt x="460920" y="102394"/>
                </a:cubicBezTo>
                <a:cubicBezTo>
                  <a:pt x="460920" y="106263"/>
                  <a:pt x="461913" y="109513"/>
                  <a:pt x="463897" y="112142"/>
                </a:cubicBezTo>
                <a:cubicBezTo>
                  <a:pt x="465881" y="114771"/>
                  <a:pt x="468461" y="117078"/>
                  <a:pt x="471636" y="119062"/>
                </a:cubicBezTo>
                <a:cubicBezTo>
                  <a:pt x="474811" y="121047"/>
                  <a:pt x="478433" y="122833"/>
                  <a:pt x="482500" y="124420"/>
                </a:cubicBezTo>
                <a:cubicBezTo>
                  <a:pt x="486568" y="126008"/>
                  <a:pt x="490711" y="127645"/>
                  <a:pt x="494928" y="129332"/>
                </a:cubicBezTo>
                <a:cubicBezTo>
                  <a:pt x="499144" y="131018"/>
                  <a:pt x="503312" y="132903"/>
                  <a:pt x="507429" y="134987"/>
                </a:cubicBezTo>
                <a:cubicBezTo>
                  <a:pt x="511547" y="137071"/>
                  <a:pt x="515193" y="139601"/>
                  <a:pt x="518368" y="142577"/>
                </a:cubicBezTo>
                <a:cubicBezTo>
                  <a:pt x="521543" y="145554"/>
                  <a:pt x="524098" y="149126"/>
                  <a:pt x="526033" y="153293"/>
                </a:cubicBezTo>
                <a:cubicBezTo>
                  <a:pt x="527967" y="157460"/>
                  <a:pt x="528935" y="162421"/>
                  <a:pt x="528935" y="168176"/>
                </a:cubicBezTo>
                <a:cubicBezTo>
                  <a:pt x="528935" y="175022"/>
                  <a:pt x="527670" y="181124"/>
                  <a:pt x="525140" y="186481"/>
                </a:cubicBezTo>
                <a:cubicBezTo>
                  <a:pt x="522610" y="191839"/>
                  <a:pt x="519013" y="196354"/>
                  <a:pt x="514350" y="200025"/>
                </a:cubicBezTo>
                <a:cubicBezTo>
                  <a:pt x="509686" y="203696"/>
                  <a:pt x="504130" y="206474"/>
                  <a:pt x="497681" y="208359"/>
                </a:cubicBezTo>
                <a:cubicBezTo>
                  <a:pt x="491232" y="210244"/>
                  <a:pt x="484138" y="211187"/>
                  <a:pt x="476399" y="211187"/>
                </a:cubicBezTo>
                <a:cubicBezTo>
                  <a:pt x="471636" y="211187"/>
                  <a:pt x="467097" y="210815"/>
                  <a:pt x="462781" y="210071"/>
                </a:cubicBezTo>
                <a:cubicBezTo>
                  <a:pt x="458465" y="209327"/>
                  <a:pt x="454595" y="208384"/>
                  <a:pt x="451172" y="207243"/>
                </a:cubicBezTo>
                <a:cubicBezTo>
                  <a:pt x="447749" y="206102"/>
                  <a:pt x="444847" y="204911"/>
                  <a:pt x="442466" y="203671"/>
                </a:cubicBezTo>
                <a:cubicBezTo>
                  <a:pt x="440084" y="202431"/>
                  <a:pt x="438348" y="201315"/>
                  <a:pt x="437257" y="200323"/>
                </a:cubicBezTo>
                <a:cubicBezTo>
                  <a:pt x="436165" y="199330"/>
                  <a:pt x="435372" y="197941"/>
                  <a:pt x="434875" y="196155"/>
                </a:cubicBezTo>
                <a:cubicBezTo>
                  <a:pt x="434379" y="194369"/>
                  <a:pt x="434131" y="191939"/>
                  <a:pt x="434131" y="188863"/>
                </a:cubicBezTo>
                <a:cubicBezTo>
                  <a:pt x="434131" y="186978"/>
                  <a:pt x="434231" y="185390"/>
                  <a:pt x="434429" y="184100"/>
                </a:cubicBezTo>
                <a:cubicBezTo>
                  <a:pt x="434627" y="182810"/>
                  <a:pt x="434875" y="181769"/>
                  <a:pt x="435173" y="180975"/>
                </a:cubicBezTo>
                <a:cubicBezTo>
                  <a:pt x="435471" y="180181"/>
                  <a:pt x="435892" y="179611"/>
                  <a:pt x="436438" y="179263"/>
                </a:cubicBezTo>
                <a:cubicBezTo>
                  <a:pt x="436984" y="178916"/>
                  <a:pt x="437604" y="178742"/>
                  <a:pt x="438299" y="178742"/>
                </a:cubicBezTo>
                <a:cubicBezTo>
                  <a:pt x="439390" y="178742"/>
                  <a:pt x="441002" y="179412"/>
                  <a:pt x="443135" y="180752"/>
                </a:cubicBezTo>
                <a:cubicBezTo>
                  <a:pt x="445269" y="182091"/>
                  <a:pt x="447898" y="183555"/>
                  <a:pt x="451023" y="185142"/>
                </a:cubicBezTo>
                <a:cubicBezTo>
                  <a:pt x="454149" y="186730"/>
                  <a:pt x="457845" y="188193"/>
                  <a:pt x="462111" y="189532"/>
                </a:cubicBezTo>
                <a:cubicBezTo>
                  <a:pt x="466377" y="190872"/>
                  <a:pt x="471289" y="191542"/>
                  <a:pt x="476845" y="191542"/>
                </a:cubicBezTo>
                <a:cubicBezTo>
                  <a:pt x="481012" y="191542"/>
                  <a:pt x="484782" y="191095"/>
                  <a:pt x="488156" y="190202"/>
                </a:cubicBezTo>
                <a:cubicBezTo>
                  <a:pt x="491529" y="189309"/>
                  <a:pt x="494456" y="187995"/>
                  <a:pt x="496937" y="186258"/>
                </a:cubicBezTo>
                <a:cubicBezTo>
                  <a:pt x="499417" y="184522"/>
                  <a:pt x="501327" y="182314"/>
                  <a:pt x="502667" y="179635"/>
                </a:cubicBezTo>
                <a:cubicBezTo>
                  <a:pt x="504006" y="176957"/>
                  <a:pt x="504676" y="173782"/>
                  <a:pt x="504676" y="170110"/>
                </a:cubicBezTo>
                <a:cubicBezTo>
                  <a:pt x="504676" y="166340"/>
                  <a:pt x="503709" y="163165"/>
                  <a:pt x="501774" y="160585"/>
                </a:cubicBezTo>
                <a:cubicBezTo>
                  <a:pt x="499839" y="158006"/>
                  <a:pt x="497284" y="155724"/>
                  <a:pt x="494109" y="153739"/>
                </a:cubicBezTo>
                <a:cubicBezTo>
                  <a:pt x="490934" y="151755"/>
                  <a:pt x="487362" y="149994"/>
                  <a:pt x="483393" y="148456"/>
                </a:cubicBezTo>
                <a:cubicBezTo>
                  <a:pt x="479425" y="146918"/>
                  <a:pt x="475332" y="145306"/>
                  <a:pt x="471115" y="143619"/>
                </a:cubicBezTo>
                <a:cubicBezTo>
                  <a:pt x="466898" y="141932"/>
                  <a:pt x="462781" y="140022"/>
                  <a:pt x="458762" y="137889"/>
                </a:cubicBezTo>
                <a:cubicBezTo>
                  <a:pt x="454744" y="135756"/>
                  <a:pt x="451147" y="133151"/>
                  <a:pt x="447972" y="130076"/>
                </a:cubicBezTo>
                <a:cubicBezTo>
                  <a:pt x="444797" y="127000"/>
                  <a:pt x="442242" y="123329"/>
                  <a:pt x="440308" y="119062"/>
                </a:cubicBezTo>
                <a:cubicBezTo>
                  <a:pt x="438373" y="114796"/>
                  <a:pt x="437406" y="109686"/>
                  <a:pt x="437406" y="103733"/>
                </a:cubicBezTo>
                <a:cubicBezTo>
                  <a:pt x="437406" y="98474"/>
                  <a:pt x="438423" y="93439"/>
                  <a:pt x="440457" y="88627"/>
                </a:cubicBezTo>
                <a:cubicBezTo>
                  <a:pt x="442491" y="83815"/>
                  <a:pt x="445541" y="79598"/>
                  <a:pt x="449609" y="75977"/>
                </a:cubicBezTo>
                <a:cubicBezTo>
                  <a:pt x="453677" y="72355"/>
                  <a:pt x="458762" y="69453"/>
                  <a:pt x="464864" y="67270"/>
                </a:cubicBezTo>
                <a:cubicBezTo>
                  <a:pt x="470966" y="65087"/>
                  <a:pt x="478085" y="63996"/>
                  <a:pt x="486221" y="63996"/>
                </a:cubicBezTo>
                <a:close/>
                <a:moveTo>
                  <a:pt x="176361" y="63996"/>
                </a:moveTo>
                <a:cubicBezTo>
                  <a:pt x="186878" y="63996"/>
                  <a:pt x="195833" y="65683"/>
                  <a:pt x="203224" y="69056"/>
                </a:cubicBezTo>
                <a:cubicBezTo>
                  <a:pt x="210616" y="72430"/>
                  <a:pt x="216693" y="76969"/>
                  <a:pt x="221456" y="82674"/>
                </a:cubicBezTo>
                <a:cubicBezTo>
                  <a:pt x="226218" y="88379"/>
                  <a:pt x="229716" y="95076"/>
                  <a:pt x="231948" y="102766"/>
                </a:cubicBezTo>
                <a:cubicBezTo>
                  <a:pt x="234181" y="110455"/>
                  <a:pt x="235297" y="118665"/>
                  <a:pt x="235297" y="127397"/>
                </a:cubicBezTo>
                <a:lnTo>
                  <a:pt x="235297" y="131862"/>
                </a:lnTo>
                <a:cubicBezTo>
                  <a:pt x="235297" y="135731"/>
                  <a:pt x="234325" y="138484"/>
                  <a:pt x="232382" y="140122"/>
                </a:cubicBezTo>
                <a:cubicBezTo>
                  <a:pt x="230439" y="141759"/>
                  <a:pt x="228221" y="142577"/>
                  <a:pt x="225728" y="142577"/>
                </a:cubicBezTo>
                <a:lnTo>
                  <a:pt x="137517" y="142577"/>
                </a:lnTo>
                <a:cubicBezTo>
                  <a:pt x="137517" y="150019"/>
                  <a:pt x="138264" y="156716"/>
                  <a:pt x="139760" y="162669"/>
                </a:cubicBezTo>
                <a:cubicBezTo>
                  <a:pt x="141255" y="168622"/>
                  <a:pt x="143747" y="173732"/>
                  <a:pt x="147237" y="177998"/>
                </a:cubicBezTo>
                <a:cubicBezTo>
                  <a:pt x="150727" y="182265"/>
                  <a:pt x="155263" y="185539"/>
                  <a:pt x="160847" y="187821"/>
                </a:cubicBezTo>
                <a:cubicBezTo>
                  <a:pt x="166430" y="190103"/>
                  <a:pt x="173260" y="191244"/>
                  <a:pt x="181335" y="191244"/>
                </a:cubicBezTo>
                <a:cubicBezTo>
                  <a:pt x="187716" y="191244"/>
                  <a:pt x="193399" y="190723"/>
                  <a:pt x="198384" y="189681"/>
                </a:cubicBezTo>
                <a:cubicBezTo>
                  <a:pt x="203369" y="188640"/>
                  <a:pt x="207681" y="187474"/>
                  <a:pt x="211320" y="186184"/>
                </a:cubicBezTo>
                <a:cubicBezTo>
                  <a:pt x="214960" y="184894"/>
                  <a:pt x="217951" y="183728"/>
                  <a:pt x="220294" y="182686"/>
                </a:cubicBezTo>
                <a:cubicBezTo>
                  <a:pt x="222638" y="181645"/>
                  <a:pt x="224408" y="181124"/>
                  <a:pt x="225604" y="181124"/>
                </a:cubicBezTo>
                <a:cubicBezTo>
                  <a:pt x="226302" y="181124"/>
                  <a:pt x="226925" y="181297"/>
                  <a:pt x="227473" y="181645"/>
                </a:cubicBezTo>
                <a:cubicBezTo>
                  <a:pt x="228021" y="181992"/>
                  <a:pt x="228445" y="182513"/>
                  <a:pt x="228744" y="183207"/>
                </a:cubicBezTo>
                <a:cubicBezTo>
                  <a:pt x="229043" y="183902"/>
                  <a:pt x="229267" y="184869"/>
                  <a:pt x="229417" y="186109"/>
                </a:cubicBezTo>
                <a:cubicBezTo>
                  <a:pt x="229567" y="187350"/>
                  <a:pt x="229641" y="188863"/>
                  <a:pt x="229641" y="190649"/>
                </a:cubicBezTo>
                <a:cubicBezTo>
                  <a:pt x="229641" y="191939"/>
                  <a:pt x="229592" y="193055"/>
                  <a:pt x="229493" y="193997"/>
                </a:cubicBezTo>
                <a:cubicBezTo>
                  <a:pt x="229393" y="194940"/>
                  <a:pt x="229269" y="195783"/>
                  <a:pt x="229121" y="196527"/>
                </a:cubicBezTo>
                <a:cubicBezTo>
                  <a:pt x="228972" y="197272"/>
                  <a:pt x="228724" y="197941"/>
                  <a:pt x="228376" y="198537"/>
                </a:cubicBezTo>
                <a:cubicBezTo>
                  <a:pt x="228029" y="199132"/>
                  <a:pt x="227583" y="199702"/>
                  <a:pt x="227037" y="200248"/>
                </a:cubicBezTo>
                <a:cubicBezTo>
                  <a:pt x="226491" y="200794"/>
                  <a:pt x="224879" y="201687"/>
                  <a:pt x="222200" y="202927"/>
                </a:cubicBezTo>
                <a:cubicBezTo>
                  <a:pt x="219521" y="204167"/>
                  <a:pt x="216048" y="205383"/>
                  <a:pt x="211782" y="206573"/>
                </a:cubicBezTo>
                <a:cubicBezTo>
                  <a:pt x="207516" y="207764"/>
                  <a:pt x="202579" y="208831"/>
                  <a:pt x="196974" y="209773"/>
                </a:cubicBezTo>
                <a:cubicBezTo>
                  <a:pt x="191368" y="210716"/>
                  <a:pt x="185390" y="211187"/>
                  <a:pt x="179040" y="211187"/>
                </a:cubicBezTo>
                <a:cubicBezTo>
                  <a:pt x="168027" y="211187"/>
                  <a:pt x="158378" y="209649"/>
                  <a:pt x="150093" y="206573"/>
                </a:cubicBezTo>
                <a:cubicBezTo>
                  <a:pt x="141808" y="203498"/>
                  <a:pt x="134838" y="198933"/>
                  <a:pt x="129182" y="192881"/>
                </a:cubicBezTo>
                <a:cubicBezTo>
                  <a:pt x="123527" y="186829"/>
                  <a:pt x="119261" y="179239"/>
                  <a:pt x="116383" y="170110"/>
                </a:cubicBezTo>
                <a:cubicBezTo>
                  <a:pt x="113506" y="160982"/>
                  <a:pt x="112067" y="150366"/>
                  <a:pt x="112067" y="138261"/>
                </a:cubicBezTo>
                <a:cubicBezTo>
                  <a:pt x="112067" y="126752"/>
                  <a:pt x="113555" y="116408"/>
                  <a:pt x="116532" y="107231"/>
                </a:cubicBezTo>
                <a:cubicBezTo>
                  <a:pt x="119509" y="98053"/>
                  <a:pt x="123800" y="90264"/>
                  <a:pt x="129406" y="83865"/>
                </a:cubicBezTo>
                <a:cubicBezTo>
                  <a:pt x="135012" y="77465"/>
                  <a:pt x="141783" y="72554"/>
                  <a:pt x="149721" y="69131"/>
                </a:cubicBezTo>
                <a:cubicBezTo>
                  <a:pt x="157658" y="65707"/>
                  <a:pt x="166538" y="63996"/>
                  <a:pt x="176361" y="63996"/>
                </a:cubicBezTo>
                <a:close/>
                <a:moveTo>
                  <a:pt x="3387030" y="30212"/>
                </a:moveTo>
                <a:cubicBezTo>
                  <a:pt x="3389510" y="30212"/>
                  <a:pt x="3391545" y="30311"/>
                  <a:pt x="3393132" y="30510"/>
                </a:cubicBezTo>
                <a:cubicBezTo>
                  <a:pt x="3394719" y="30708"/>
                  <a:pt x="3395960" y="31031"/>
                  <a:pt x="3396853" y="31477"/>
                </a:cubicBezTo>
                <a:cubicBezTo>
                  <a:pt x="3397746" y="31923"/>
                  <a:pt x="3398391" y="32444"/>
                  <a:pt x="3398788" y="33040"/>
                </a:cubicBezTo>
                <a:cubicBezTo>
                  <a:pt x="3399184" y="33635"/>
                  <a:pt x="3399383" y="34280"/>
                  <a:pt x="3399383" y="34974"/>
                </a:cubicBezTo>
                <a:lnTo>
                  <a:pt x="3399383" y="66824"/>
                </a:lnTo>
                <a:lnTo>
                  <a:pt x="3433762" y="66824"/>
                </a:lnTo>
                <a:cubicBezTo>
                  <a:pt x="3434556" y="66824"/>
                  <a:pt x="3435250" y="66997"/>
                  <a:pt x="3435846" y="67345"/>
                </a:cubicBezTo>
                <a:cubicBezTo>
                  <a:pt x="3436441" y="67692"/>
                  <a:pt x="3436962" y="68287"/>
                  <a:pt x="3437408" y="69131"/>
                </a:cubicBezTo>
                <a:cubicBezTo>
                  <a:pt x="3437855" y="69974"/>
                  <a:pt x="3438177" y="71040"/>
                  <a:pt x="3438376" y="72330"/>
                </a:cubicBezTo>
                <a:cubicBezTo>
                  <a:pt x="3438574" y="73620"/>
                  <a:pt x="3438673" y="75208"/>
                  <a:pt x="3438673" y="77093"/>
                </a:cubicBezTo>
                <a:cubicBezTo>
                  <a:pt x="3438673" y="80665"/>
                  <a:pt x="3438227" y="83244"/>
                  <a:pt x="3437334" y="84832"/>
                </a:cubicBezTo>
                <a:cubicBezTo>
                  <a:pt x="3436441" y="86419"/>
                  <a:pt x="3435250" y="87213"/>
                  <a:pt x="3433762" y="87213"/>
                </a:cubicBezTo>
                <a:lnTo>
                  <a:pt x="3399383" y="87213"/>
                </a:lnTo>
                <a:lnTo>
                  <a:pt x="3399383" y="161925"/>
                </a:lnTo>
                <a:cubicBezTo>
                  <a:pt x="3399383" y="171152"/>
                  <a:pt x="3400747" y="178122"/>
                  <a:pt x="3403476" y="182835"/>
                </a:cubicBezTo>
                <a:cubicBezTo>
                  <a:pt x="3406204" y="187548"/>
                  <a:pt x="3411091" y="189905"/>
                  <a:pt x="3418135" y="189905"/>
                </a:cubicBezTo>
                <a:cubicBezTo>
                  <a:pt x="3420417" y="189905"/>
                  <a:pt x="3422451" y="189681"/>
                  <a:pt x="3424237" y="189235"/>
                </a:cubicBezTo>
                <a:cubicBezTo>
                  <a:pt x="3426023" y="188788"/>
                  <a:pt x="3427610" y="188317"/>
                  <a:pt x="3429000" y="187821"/>
                </a:cubicBezTo>
                <a:cubicBezTo>
                  <a:pt x="3430389" y="187325"/>
                  <a:pt x="3431579" y="186854"/>
                  <a:pt x="3432571" y="186407"/>
                </a:cubicBezTo>
                <a:cubicBezTo>
                  <a:pt x="3433564" y="185961"/>
                  <a:pt x="3434457" y="185737"/>
                  <a:pt x="3435250" y="185737"/>
                </a:cubicBezTo>
                <a:cubicBezTo>
                  <a:pt x="3435747" y="185737"/>
                  <a:pt x="3436218" y="185861"/>
                  <a:pt x="3436664" y="186109"/>
                </a:cubicBezTo>
                <a:cubicBezTo>
                  <a:pt x="3437111" y="186357"/>
                  <a:pt x="3437458" y="186829"/>
                  <a:pt x="3437706" y="187523"/>
                </a:cubicBezTo>
                <a:cubicBezTo>
                  <a:pt x="3437954" y="188218"/>
                  <a:pt x="3438177" y="189160"/>
                  <a:pt x="3438376" y="190351"/>
                </a:cubicBezTo>
                <a:cubicBezTo>
                  <a:pt x="3438574" y="191542"/>
                  <a:pt x="3438673" y="193030"/>
                  <a:pt x="3438673" y="194816"/>
                </a:cubicBezTo>
                <a:cubicBezTo>
                  <a:pt x="3438673" y="197693"/>
                  <a:pt x="3438475" y="199975"/>
                  <a:pt x="3438078" y="201662"/>
                </a:cubicBezTo>
                <a:cubicBezTo>
                  <a:pt x="3437681" y="203349"/>
                  <a:pt x="3437086" y="204589"/>
                  <a:pt x="3436292" y="205383"/>
                </a:cubicBezTo>
                <a:cubicBezTo>
                  <a:pt x="3435498" y="206176"/>
                  <a:pt x="3434308" y="206921"/>
                  <a:pt x="3432720" y="207615"/>
                </a:cubicBezTo>
                <a:cubicBezTo>
                  <a:pt x="3431133" y="208310"/>
                  <a:pt x="3429322" y="208880"/>
                  <a:pt x="3427288" y="209327"/>
                </a:cubicBezTo>
                <a:cubicBezTo>
                  <a:pt x="3425254" y="209773"/>
                  <a:pt x="3423096" y="210145"/>
                  <a:pt x="3420814" y="210443"/>
                </a:cubicBezTo>
                <a:cubicBezTo>
                  <a:pt x="3418532" y="210740"/>
                  <a:pt x="3416250" y="210889"/>
                  <a:pt x="3413968" y="210889"/>
                </a:cubicBezTo>
                <a:cubicBezTo>
                  <a:pt x="3407023" y="210889"/>
                  <a:pt x="3401070" y="209972"/>
                  <a:pt x="3396109" y="208136"/>
                </a:cubicBezTo>
                <a:cubicBezTo>
                  <a:pt x="3391148" y="206300"/>
                  <a:pt x="3387080" y="203522"/>
                  <a:pt x="3383905" y="199802"/>
                </a:cubicBezTo>
                <a:cubicBezTo>
                  <a:pt x="3380730" y="196081"/>
                  <a:pt x="3378423" y="191368"/>
                  <a:pt x="3376984" y="185663"/>
                </a:cubicBezTo>
                <a:cubicBezTo>
                  <a:pt x="3375546" y="179958"/>
                  <a:pt x="3374826" y="173236"/>
                  <a:pt x="3374826" y="165497"/>
                </a:cubicBezTo>
                <a:lnTo>
                  <a:pt x="3374826" y="87213"/>
                </a:lnTo>
                <a:lnTo>
                  <a:pt x="3356074" y="87213"/>
                </a:lnTo>
                <a:cubicBezTo>
                  <a:pt x="3354586" y="87213"/>
                  <a:pt x="3353395" y="86419"/>
                  <a:pt x="3352502" y="84832"/>
                </a:cubicBezTo>
                <a:cubicBezTo>
                  <a:pt x="3351609" y="83244"/>
                  <a:pt x="3351163" y="80665"/>
                  <a:pt x="3351163" y="77093"/>
                </a:cubicBezTo>
                <a:cubicBezTo>
                  <a:pt x="3351163" y="75208"/>
                  <a:pt x="3351287" y="73620"/>
                  <a:pt x="3351535" y="72330"/>
                </a:cubicBezTo>
                <a:cubicBezTo>
                  <a:pt x="3351783" y="71040"/>
                  <a:pt x="3352105" y="69974"/>
                  <a:pt x="3352502" y="69131"/>
                </a:cubicBezTo>
                <a:cubicBezTo>
                  <a:pt x="3352899" y="68287"/>
                  <a:pt x="3353420" y="67692"/>
                  <a:pt x="3354065" y="67345"/>
                </a:cubicBezTo>
                <a:cubicBezTo>
                  <a:pt x="3354710" y="66997"/>
                  <a:pt x="3355429" y="66824"/>
                  <a:pt x="3356223" y="66824"/>
                </a:cubicBezTo>
                <a:lnTo>
                  <a:pt x="3374826" y="66824"/>
                </a:lnTo>
                <a:lnTo>
                  <a:pt x="3374826" y="34974"/>
                </a:lnTo>
                <a:cubicBezTo>
                  <a:pt x="3374826" y="34280"/>
                  <a:pt x="3375000" y="33635"/>
                  <a:pt x="3375347" y="33040"/>
                </a:cubicBezTo>
                <a:cubicBezTo>
                  <a:pt x="3375694" y="32444"/>
                  <a:pt x="3376339" y="31923"/>
                  <a:pt x="3377282" y="31477"/>
                </a:cubicBezTo>
                <a:cubicBezTo>
                  <a:pt x="3378225" y="31031"/>
                  <a:pt x="3379490" y="30708"/>
                  <a:pt x="3381077" y="30510"/>
                </a:cubicBezTo>
                <a:cubicBezTo>
                  <a:pt x="3382664" y="30311"/>
                  <a:pt x="3384649" y="30212"/>
                  <a:pt x="3387030" y="30212"/>
                </a:cubicBezTo>
                <a:close/>
                <a:moveTo>
                  <a:pt x="2720280" y="30212"/>
                </a:moveTo>
                <a:cubicBezTo>
                  <a:pt x="2722760" y="30212"/>
                  <a:pt x="2724795" y="30311"/>
                  <a:pt x="2726382" y="30510"/>
                </a:cubicBezTo>
                <a:cubicBezTo>
                  <a:pt x="2727969" y="30708"/>
                  <a:pt x="2729210" y="31031"/>
                  <a:pt x="2730103" y="31477"/>
                </a:cubicBezTo>
                <a:cubicBezTo>
                  <a:pt x="2730996" y="31923"/>
                  <a:pt x="2731641" y="32444"/>
                  <a:pt x="2732038" y="33040"/>
                </a:cubicBezTo>
                <a:cubicBezTo>
                  <a:pt x="2732434" y="33635"/>
                  <a:pt x="2732633" y="34280"/>
                  <a:pt x="2732633" y="34974"/>
                </a:cubicBezTo>
                <a:lnTo>
                  <a:pt x="2732633" y="66824"/>
                </a:lnTo>
                <a:lnTo>
                  <a:pt x="2767012" y="66824"/>
                </a:lnTo>
                <a:cubicBezTo>
                  <a:pt x="2767806" y="66824"/>
                  <a:pt x="2768500" y="66997"/>
                  <a:pt x="2769096" y="67345"/>
                </a:cubicBezTo>
                <a:cubicBezTo>
                  <a:pt x="2769691" y="67692"/>
                  <a:pt x="2770212" y="68287"/>
                  <a:pt x="2770658" y="69131"/>
                </a:cubicBezTo>
                <a:cubicBezTo>
                  <a:pt x="2771105" y="69974"/>
                  <a:pt x="2771427" y="71040"/>
                  <a:pt x="2771626" y="72330"/>
                </a:cubicBezTo>
                <a:cubicBezTo>
                  <a:pt x="2771824" y="73620"/>
                  <a:pt x="2771923" y="75208"/>
                  <a:pt x="2771923" y="77093"/>
                </a:cubicBezTo>
                <a:cubicBezTo>
                  <a:pt x="2771923" y="80665"/>
                  <a:pt x="2771477" y="83244"/>
                  <a:pt x="2770584" y="84832"/>
                </a:cubicBezTo>
                <a:cubicBezTo>
                  <a:pt x="2769691" y="86419"/>
                  <a:pt x="2768500" y="87213"/>
                  <a:pt x="2767012" y="87213"/>
                </a:cubicBezTo>
                <a:lnTo>
                  <a:pt x="2732633" y="87213"/>
                </a:lnTo>
                <a:lnTo>
                  <a:pt x="2732633" y="161925"/>
                </a:lnTo>
                <a:cubicBezTo>
                  <a:pt x="2732633" y="171152"/>
                  <a:pt x="2733997" y="178122"/>
                  <a:pt x="2736726" y="182835"/>
                </a:cubicBezTo>
                <a:cubicBezTo>
                  <a:pt x="2739454" y="187548"/>
                  <a:pt x="2744341" y="189905"/>
                  <a:pt x="2751385" y="189905"/>
                </a:cubicBezTo>
                <a:cubicBezTo>
                  <a:pt x="2753667" y="189905"/>
                  <a:pt x="2755701" y="189681"/>
                  <a:pt x="2757487" y="189235"/>
                </a:cubicBezTo>
                <a:cubicBezTo>
                  <a:pt x="2759273" y="188788"/>
                  <a:pt x="2760860" y="188317"/>
                  <a:pt x="2762250" y="187821"/>
                </a:cubicBezTo>
                <a:cubicBezTo>
                  <a:pt x="2763639" y="187325"/>
                  <a:pt x="2764829" y="186854"/>
                  <a:pt x="2765821" y="186407"/>
                </a:cubicBezTo>
                <a:cubicBezTo>
                  <a:pt x="2766814" y="185961"/>
                  <a:pt x="2767707" y="185737"/>
                  <a:pt x="2768500" y="185737"/>
                </a:cubicBezTo>
                <a:cubicBezTo>
                  <a:pt x="2768997" y="185737"/>
                  <a:pt x="2769468" y="185861"/>
                  <a:pt x="2769914" y="186109"/>
                </a:cubicBezTo>
                <a:cubicBezTo>
                  <a:pt x="2770361" y="186357"/>
                  <a:pt x="2770708" y="186829"/>
                  <a:pt x="2770956" y="187523"/>
                </a:cubicBezTo>
                <a:cubicBezTo>
                  <a:pt x="2771204" y="188218"/>
                  <a:pt x="2771427" y="189160"/>
                  <a:pt x="2771626" y="190351"/>
                </a:cubicBezTo>
                <a:cubicBezTo>
                  <a:pt x="2771824" y="191542"/>
                  <a:pt x="2771923" y="193030"/>
                  <a:pt x="2771923" y="194816"/>
                </a:cubicBezTo>
                <a:cubicBezTo>
                  <a:pt x="2771923" y="197693"/>
                  <a:pt x="2771725" y="199975"/>
                  <a:pt x="2771328" y="201662"/>
                </a:cubicBezTo>
                <a:cubicBezTo>
                  <a:pt x="2770931" y="203349"/>
                  <a:pt x="2770336" y="204589"/>
                  <a:pt x="2769542" y="205383"/>
                </a:cubicBezTo>
                <a:cubicBezTo>
                  <a:pt x="2768748" y="206176"/>
                  <a:pt x="2767558" y="206921"/>
                  <a:pt x="2765970" y="207615"/>
                </a:cubicBezTo>
                <a:cubicBezTo>
                  <a:pt x="2764383" y="208310"/>
                  <a:pt x="2762572" y="208880"/>
                  <a:pt x="2760538" y="209327"/>
                </a:cubicBezTo>
                <a:cubicBezTo>
                  <a:pt x="2758504" y="209773"/>
                  <a:pt x="2756346" y="210145"/>
                  <a:pt x="2754064" y="210443"/>
                </a:cubicBezTo>
                <a:cubicBezTo>
                  <a:pt x="2751782" y="210740"/>
                  <a:pt x="2749500" y="210889"/>
                  <a:pt x="2747218" y="210889"/>
                </a:cubicBezTo>
                <a:cubicBezTo>
                  <a:pt x="2740273" y="210889"/>
                  <a:pt x="2734320" y="209972"/>
                  <a:pt x="2729359" y="208136"/>
                </a:cubicBezTo>
                <a:cubicBezTo>
                  <a:pt x="2724398" y="206300"/>
                  <a:pt x="2720330" y="203522"/>
                  <a:pt x="2717155" y="199802"/>
                </a:cubicBezTo>
                <a:cubicBezTo>
                  <a:pt x="2713980" y="196081"/>
                  <a:pt x="2711673" y="191368"/>
                  <a:pt x="2710234" y="185663"/>
                </a:cubicBezTo>
                <a:cubicBezTo>
                  <a:pt x="2708796" y="179958"/>
                  <a:pt x="2708076" y="173236"/>
                  <a:pt x="2708076" y="165497"/>
                </a:cubicBezTo>
                <a:lnTo>
                  <a:pt x="2708076" y="87213"/>
                </a:lnTo>
                <a:lnTo>
                  <a:pt x="2689324" y="87213"/>
                </a:lnTo>
                <a:cubicBezTo>
                  <a:pt x="2687836" y="87213"/>
                  <a:pt x="2686645" y="86419"/>
                  <a:pt x="2685752" y="84832"/>
                </a:cubicBezTo>
                <a:cubicBezTo>
                  <a:pt x="2684859" y="83244"/>
                  <a:pt x="2684413" y="80665"/>
                  <a:pt x="2684413" y="77093"/>
                </a:cubicBezTo>
                <a:cubicBezTo>
                  <a:pt x="2684413" y="75208"/>
                  <a:pt x="2684537" y="73620"/>
                  <a:pt x="2684785" y="72330"/>
                </a:cubicBezTo>
                <a:cubicBezTo>
                  <a:pt x="2685033" y="71040"/>
                  <a:pt x="2685355" y="69974"/>
                  <a:pt x="2685752" y="69131"/>
                </a:cubicBezTo>
                <a:cubicBezTo>
                  <a:pt x="2686149" y="68287"/>
                  <a:pt x="2686670" y="67692"/>
                  <a:pt x="2687315" y="67345"/>
                </a:cubicBezTo>
                <a:cubicBezTo>
                  <a:pt x="2687960" y="66997"/>
                  <a:pt x="2688679" y="66824"/>
                  <a:pt x="2689473" y="66824"/>
                </a:cubicBezTo>
                <a:lnTo>
                  <a:pt x="2708076" y="66824"/>
                </a:lnTo>
                <a:lnTo>
                  <a:pt x="2708076" y="34974"/>
                </a:lnTo>
                <a:cubicBezTo>
                  <a:pt x="2708076" y="34280"/>
                  <a:pt x="2708250" y="33635"/>
                  <a:pt x="2708597" y="33040"/>
                </a:cubicBezTo>
                <a:cubicBezTo>
                  <a:pt x="2708944" y="32444"/>
                  <a:pt x="2709589" y="31923"/>
                  <a:pt x="2710532" y="31477"/>
                </a:cubicBezTo>
                <a:cubicBezTo>
                  <a:pt x="2711475" y="31031"/>
                  <a:pt x="2712740" y="30708"/>
                  <a:pt x="2714327" y="30510"/>
                </a:cubicBezTo>
                <a:cubicBezTo>
                  <a:pt x="2715914" y="30311"/>
                  <a:pt x="2717899" y="30212"/>
                  <a:pt x="2720280" y="30212"/>
                </a:cubicBezTo>
                <a:close/>
                <a:moveTo>
                  <a:pt x="291405" y="30212"/>
                </a:moveTo>
                <a:cubicBezTo>
                  <a:pt x="293886" y="30212"/>
                  <a:pt x="295920" y="30311"/>
                  <a:pt x="297507" y="30510"/>
                </a:cubicBezTo>
                <a:cubicBezTo>
                  <a:pt x="299095" y="30708"/>
                  <a:pt x="300335" y="31031"/>
                  <a:pt x="301228" y="31477"/>
                </a:cubicBezTo>
                <a:cubicBezTo>
                  <a:pt x="302121" y="31923"/>
                  <a:pt x="302766" y="32444"/>
                  <a:pt x="303163" y="33040"/>
                </a:cubicBezTo>
                <a:cubicBezTo>
                  <a:pt x="303559" y="33635"/>
                  <a:pt x="303758" y="34280"/>
                  <a:pt x="303758" y="34974"/>
                </a:cubicBezTo>
                <a:lnTo>
                  <a:pt x="303758" y="66824"/>
                </a:lnTo>
                <a:lnTo>
                  <a:pt x="338137" y="66824"/>
                </a:lnTo>
                <a:cubicBezTo>
                  <a:pt x="338931" y="66824"/>
                  <a:pt x="339625" y="66997"/>
                  <a:pt x="340221" y="67345"/>
                </a:cubicBezTo>
                <a:cubicBezTo>
                  <a:pt x="340816" y="67692"/>
                  <a:pt x="341337" y="68287"/>
                  <a:pt x="341783" y="69131"/>
                </a:cubicBezTo>
                <a:cubicBezTo>
                  <a:pt x="342230" y="69974"/>
                  <a:pt x="342552" y="71040"/>
                  <a:pt x="342751" y="72330"/>
                </a:cubicBezTo>
                <a:cubicBezTo>
                  <a:pt x="342949" y="73620"/>
                  <a:pt x="343048" y="75208"/>
                  <a:pt x="343048" y="77093"/>
                </a:cubicBezTo>
                <a:cubicBezTo>
                  <a:pt x="343048" y="80665"/>
                  <a:pt x="342602" y="83244"/>
                  <a:pt x="341709" y="84832"/>
                </a:cubicBezTo>
                <a:cubicBezTo>
                  <a:pt x="340816" y="86419"/>
                  <a:pt x="339625" y="87213"/>
                  <a:pt x="338137" y="87213"/>
                </a:cubicBezTo>
                <a:lnTo>
                  <a:pt x="303758" y="87213"/>
                </a:lnTo>
                <a:lnTo>
                  <a:pt x="303758" y="161925"/>
                </a:lnTo>
                <a:cubicBezTo>
                  <a:pt x="303758" y="171152"/>
                  <a:pt x="305122" y="178122"/>
                  <a:pt x="307851" y="182835"/>
                </a:cubicBezTo>
                <a:cubicBezTo>
                  <a:pt x="310579" y="187548"/>
                  <a:pt x="315466" y="189905"/>
                  <a:pt x="322510" y="189905"/>
                </a:cubicBezTo>
                <a:cubicBezTo>
                  <a:pt x="324792" y="189905"/>
                  <a:pt x="326826" y="189681"/>
                  <a:pt x="328612" y="189235"/>
                </a:cubicBezTo>
                <a:cubicBezTo>
                  <a:pt x="330398" y="188788"/>
                  <a:pt x="331986" y="188317"/>
                  <a:pt x="333375" y="187821"/>
                </a:cubicBezTo>
                <a:cubicBezTo>
                  <a:pt x="334764" y="187325"/>
                  <a:pt x="335954" y="186854"/>
                  <a:pt x="336946" y="186407"/>
                </a:cubicBezTo>
                <a:cubicBezTo>
                  <a:pt x="337939" y="185961"/>
                  <a:pt x="338832" y="185737"/>
                  <a:pt x="339625" y="185737"/>
                </a:cubicBezTo>
                <a:cubicBezTo>
                  <a:pt x="340121" y="185737"/>
                  <a:pt x="340593" y="185861"/>
                  <a:pt x="341039" y="186109"/>
                </a:cubicBezTo>
                <a:cubicBezTo>
                  <a:pt x="341486" y="186357"/>
                  <a:pt x="341833" y="186829"/>
                  <a:pt x="342081" y="187523"/>
                </a:cubicBezTo>
                <a:cubicBezTo>
                  <a:pt x="342329" y="188218"/>
                  <a:pt x="342552" y="189160"/>
                  <a:pt x="342751" y="190351"/>
                </a:cubicBezTo>
                <a:cubicBezTo>
                  <a:pt x="342949" y="191542"/>
                  <a:pt x="343048" y="193030"/>
                  <a:pt x="343048" y="194816"/>
                </a:cubicBezTo>
                <a:cubicBezTo>
                  <a:pt x="343048" y="197693"/>
                  <a:pt x="342850" y="199975"/>
                  <a:pt x="342453" y="201662"/>
                </a:cubicBezTo>
                <a:cubicBezTo>
                  <a:pt x="342056" y="203349"/>
                  <a:pt x="341461" y="204589"/>
                  <a:pt x="340667" y="205383"/>
                </a:cubicBezTo>
                <a:cubicBezTo>
                  <a:pt x="339873" y="206176"/>
                  <a:pt x="338683" y="206921"/>
                  <a:pt x="337095" y="207615"/>
                </a:cubicBezTo>
                <a:cubicBezTo>
                  <a:pt x="335508" y="208310"/>
                  <a:pt x="333697" y="208880"/>
                  <a:pt x="331663" y="209327"/>
                </a:cubicBezTo>
                <a:cubicBezTo>
                  <a:pt x="329629" y="209773"/>
                  <a:pt x="327471" y="210145"/>
                  <a:pt x="325189" y="210443"/>
                </a:cubicBezTo>
                <a:cubicBezTo>
                  <a:pt x="322907" y="210740"/>
                  <a:pt x="320625" y="210889"/>
                  <a:pt x="318343" y="210889"/>
                </a:cubicBezTo>
                <a:cubicBezTo>
                  <a:pt x="311398" y="210889"/>
                  <a:pt x="305445" y="209972"/>
                  <a:pt x="300484" y="208136"/>
                </a:cubicBezTo>
                <a:cubicBezTo>
                  <a:pt x="295523" y="206300"/>
                  <a:pt x="291455" y="203522"/>
                  <a:pt x="288280" y="199802"/>
                </a:cubicBezTo>
                <a:cubicBezTo>
                  <a:pt x="285105" y="196081"/>
                  <a:pt x="282798" y="191368"/>
                  <a:pt x="281359" y="185663"/>
                </a:cubicBezTo>
                <a:cubicBezTo>
                  <a:pt x="279921" y="179958"/>
                  <a:pt x="279201" y="173236"/>
                  <a:pt x="279201" y="165497"/>
                </a:cubicBezTo>
                <a:lnTo>
                  <a:pt x="279201" y="87213"/>
                </a:lnTo>
                <a:lnTo>
                  <a:pt x="260449" y="87213"/>
                </a:lnTo>
                <a:cubicBezTo>
                  <a:pt x="258961" y="87213"/>
                  <a:pt x="257770" y="86419"/>
                  <a:pt x="256877" y="84832"/>
                </a:cubicBezTo>
                <a:cubicBezTo>
                  <a:pt x="255984" y="83244"/>
                  <a:pt x="255537" y="80665"/>
                  <a:pt x="255537" y="77093"/>
                </a:cubicBezTo>
                <a:cubicBezTo>
                  <a:pt x="255537" y="75208"/>
                  <a:pt x="255662" y="73620"/>
                  <a:pt x="255910" y="72330"/>
                </a:cubicBezTo>
                <a:cubicBezTo>
                  <a:pt x="256158" y="71040"/>
                  <a:pt x="256480" y="69974"/>
                  <a:pt x="256877" y="69131"/>
                </a:cubicBezTo>
                <a:cubicBezTo>
                  <a:pt x="257274" y="68287"/>
                  <a:pt x="257795" y="67692"/>
                  <a:pt x="258440" y="67345"/>
                </a:cubicBezTo>
                <a:cubicBezTo>
                  <a:pt x="259085" y="66997"/>
                  <a:pt x="259804" y="66824"/>
                  <a:pt x="260598" y="66824"/>
                </a:cubicBezTo>
                <a:lnTo>
                  <a:pt x="279201" y="66824"/>
                </a:lnTo>
                <a:lnTo>
                  <a:pt x="279201" y="34974"/>
                </a:lnTo>
                <a:cubicBezTo>
                  <a:pt x="279201" y="34280"/>
                  <a:pt x="279375" y="33635"/>
                  <a:pt x="279722" y="33040"/>
                </a:cubicBezTo>
                <a:cubicBezTo>
                  <a:pt x="280069" y="32444"/>
                  <a:pt x="280714" y="31923"/>
                  <a:pt x="281657" y="31477"/>
                </a:cubicBezTo>
                <a:cubicBezTo>
                  <a:pt x="282599" y="31031"/>
                  <a:pt x="283864" y="30708"/>
                  <a:pt x="285452" y="30510"/>
                </a:cubicBezTo>
                <a:cubicBezTo>
                  <a:pt x="287039" y="30311"/>
                  <a:pt x="289024" y="30212"/>
                  <a:pt x="291405" y="30212"/>
                </a:cubicBezTo>
                <a:close/>
                <a:moveTo>
                  <a:pt x="12799" y="14883"/>
                </a:moveTo>
                <a:cubicBezTo>
                  <a:pt x="15279" y="14883"/>
                  <a:pt x="17338" y="15007"/>
                  <a:pt x="18975" y="15255"/>
                </a:cubicBezTo>
                <a:cubicBezTo>
                  <a:pt x="20612" y="15503"/>
                  <a:pt x="21927" y="15800"/>
                  <a:pt x="22919" y="16148"/>
                </a:cubicBezTo>
                <a:cubicBezTo>
                  <a:pt x="23911" y="16495"/>
                  <a:pt x="24606" y="16966"/>
                  <a:pt x="25003" y="17562"/>
                </a:cubicBezTo>
                <a:cubicBezTo>
                  <a:pt x="25400" y="18157"/>
                  <a:pt x="25598" y="18851"/>
                  <a:pt x="25598" y="19645"/>
                </a:cubicBezTo>
                <a:lnTo>
                  <a:pt x="25598" y="186184"/>
                </a:lnTo>
                <a:lnTo>
                  <a:pt x="94654" y="186184"/>
                </a:lnTo>
                <a:cubicBezTo>
                  <a:pt x="95547" y="186184"/>
                  <a:pt x="96316" y="186407"/>
                  <a:pt x="96961" y="186854"/>
                </a:cubicBezTo>
                <a:cubicBezTo>
                  <a:pt x="97606" y="187300"/>
                  <a:pt x="98152" y="187945"/>
                  <a:pt x="98598" y="188788"/>
                </a:cubicBezTo>
                <a:cubicBezTo>
                  <a:pt x="99045" y="189632"/>
                  <a:pt x="99367" y="190748"/>
                  <a:pt x="99566" y="192137"/>
                </a:cubicBezTo>
                <a:cubicBezTo>
                  <a:pt x="99764" y="193526"/>
                  <a:pt x="99863" y="195213"/>
                  <a:pt x="99863" y="197197"/>
                </a:cubicBezTo>
                <a:cubicBezTo>
                  <a:pt x="99863" y="199182"/>
                  <a:pt x="99764" y="200843"/>
                  <a:pt x="99566" y="202183"/>
                </a:cubicBezTo>
                <a:cubicBezTo>
                  <a:pt x="99367" y="203522"/>
                  <a:pt x="99045" y="204663"/>
                  <a:pt x="98598" y="205606"/>
                </a:cubicBezTo>
                <a:cubicBezTo>
                  <a:pt x="98152" y="206549"/>
                  <a:pt x="97606" y="207243"/>
                  <a:pt x="96961" y="207690"/>
                </a:cubicBezTo>
                <a:cubicBezTo>
                  <a:pt x="96316" y="208136"/>
                  <a:pt x="95547" y="208359"/>
                  <a:pt x="94654" y="208359"/>
                </a:cubicBezTo>
                <a:lnTo>
                  <a:pt x="9525" y="208359"/>
                </a:lnTo>
                <a:cubicBezTo>
                  <a:pt x="7243" y="208359"/>
                  <a:pt x="5085" y="207590"/>
                  <a:pt x="3051" y="206052"/>
                </a:cubicBezTo>
                <a:cubicBezTo>
                  <a:pt x="1017" y="204515"/>
                  <a:pt x="0" y="201811"/>
                  <a:pt x="0" y="197941"/>
                </a:cubicBezTo>
                <a:lnTo>
                  <a:pt x="0" y="19645"/>
                </a:lnTo>
                <a:cubicBezTo>
                  <a:pt x="0" y="18851"/>
                  <a:pt x="198" y="18157"/>
                  <a:pt x="595" y="17562"/>
                </a:cubicBezTo>
                <a:cubicBezTo>
                  <a:pt x="992" y="16966"/>
                  <a:pt x="1686" y="16495"/>
                  <a:pt x="2679" y="16148"/>
                </a:cubicBezTo>
                <a:cubicBezTo>
                  <a:pt x="3671" y="15800"/>
                  <a:pt x="5010" y="15503"/>
                  <a:pt x="6697" y="15255"/>
                </a:cubicBezTo>
                <a:cubicBezTo>
                  <a:pt x="8384" y="15007"/>
                  <a:pt x="10418" y="14883"/>
                  <a:pt x="12799" y="14883"/>
                </a:cubicBezTo>
                <a:close/>
                <a:moveTo>
                  <a:pt x="3506241" y="3869"/>
                </a:moveTo>
                <a:cubicBezTo>
                  <a:pt x="3508920" y="3869"/>
                  <a:pt x="3511128" y="4018"/>
                  <a:pt x="3512864" y="4316"/>
                </a:cubicBezTo>
                <a:cubicBezTo>
                  <a:pt x="3514601" y="4614"/>
                  <a:pt x="3515990" y="5060"/>
                  <a:pt x="3517031" y="5655"/>
                </a:cubicBezTo>
                <a:cubicBezTo>
                  <a:pt x="3518073" y="6251"/>
                  <a:pt x="3518793" y="6970"/>
                  <a:pt x="3519189" y="7813"/>
                </a:cubicBezTo>
                <a:cubicBezTo>
                  <a:pt x="3519586" y="8657"/>
                  <a:pt x="3519785" y="9674"/>
                  <a:pt x="3519785" y="10864"/>
                </a:cubicBezTo>
                <a:lnTo>
                  <a:pt x="3517255" y="152846"/>
                </a:lnTo>
                <a:cubicBezTo>
                  <a:pt x="3517255" y="153640"/>
                  <a:pt x="3517081" y="154335"/>
                  <a:pt x="3516734" y="154930"/>
                </a:cubicBezTo>
                <a:cubicBezTo>
                  <a:pt x="3516386" y="155525"/>
                  <a:pt x="3515766" y="156021"/>
                  <a:pt x="3514873" y="156418"/>
                </a:cubicBezTo>
                <a:cubicBezTo>
                  <a:pt x="3513980" y="156815"/>
                  <a:pt x="3512840" y="157113"/>
                  <a:pt x="3511450" y="157311"/>
                </a:cubicBezTo>
                <a:cubicBezTo>
                  <a:pt x="3510061" y="157510"/>
                  <a:pt x="3508325" y="157609"/>
                  <a:pt x="3506241" y="157609"/>
                </a:cubicBezTo>
                <a:cubicBezTo>
                  <a:pt x="3504158" y="157609"/>
                  <a:pt x="3502422" y="157510"/>
                  <a:pt x="3501032" y="157311"/>
                </a:cubicBezTo>
                <a:cubicBezTo>
                  <a:pt x="3499643" y="157113"/>
                  <a:pt x="3498502" y="156815"/>
                  <a:pt x="3497609" y="156418"/>
                </a:cubicBezTo>
                <a:cubicBezTo>
                  <a:pt x="3496716" y="156021"/>
                  <a:pt x="3496096" y="155525"/>
                  <a:pt x="3495749" y="154930"/>
                </a:cubicBezTo>
                <a:cubicBezTo>
                  <a:pt x="3495402" y="154335"/>
                  <a:pt x="3495228" y="153640"/>
                  <a:pt x="3495228" y="152846"/>
                </a:cubicBezTo>
                <a:lnTo>
                  <a:pt x="3492698" y="10864"/>
                </a:lnTo>
                <a:cubicBezTo>
                  <a:pt x="3492599" y="9674"/>
                  <a:pt x="3492748" y="8632"/>
                  <a:pt x="3493145" y="7739"/>
                </a:cubicBezTo>
                <a:cubicBezTo>
                  <a:pt x="3493541" y="6846"/>
                  <a:pt x="3494261" y="6102"/>
                  <a:pt x="3495303" y="5507"/>
                </a:cubicBezTo>
                <a:cubicBezTo>
                  <a:pt x="3496344" y="4911"/>
                  <a:pt x="3497734" y="4490"/>
                  <a:pt x="3499470" y="4241"/>
                </a:cubicBezTo>
                <a:cubicBezTo>
                  <a:pt x="3501206" y="3993"/>
                  <a:pt x="3503463" y="3869"/>
                  <a:pt x="3506241" y="3869"/>
                </a:cubicBezTo>
                <a:close/>
                <a:moveTo>
                  <a:pt x="2819251" y="1042"/>
                </a:moveTo>
                <a:cubicBezTo>
                  <a:pt x="2821731" y="1042"/>
                  <a:pt x="2823765" y="1141"/>
                  <a:pt x="2825353" y="1339"/>
                </a:cubicBezTo>
                <a:cubicBezTo>
                  <a:pt x="2826940" y="1538"/>
                  <a:pt x="2828180" y="1835"/>
                  <a:pt x="2829073" y="2232"/>
                </a:cubicBezTo>
                <a:cubicBezTo>
                  <a:pt x="2829966" y="2629"/>
                  <a:pt x="2830611" y="3125"/>
                  <a:pt x="2831008" y="3721"/>
                </a:cubicBezTo>
                <a:cubicBezTo>
                  <a:pt x="2831405" y="4316"/>
                  <a:pt x="2831604" y="5010"/>
                  <a:pt x="2831604" y="5804"/>
                </a:cubicBezTo>
                <a:lnTo>
                  <a:pt x="2831604" y="86023"/>
                </a:lnTo>
                <a:cubicBezTo>
                  <a:pt x="2838648" y="78581"/>
                  <a:pt x="2845742" y="73050"/>
                  <a:pt x="2852886" y="69428"/>
                </a:cubicBezTo>
                <a:cubicBezTo>
                  <a:pt x="2860030" y="65807"/>
                  <a:pt x="2867223" y="63996"/>
                  <a:pt x="2874466" y="63996"/>
                </a:cubicBezTo>
                <a:cubicBezTo>
                  <a:pt x="2883396" y="63996"/>
                  <a:pt x="2890912" y="65509"/>
                  <a:pt x="2897013" y="68535"/>
                </a:cubicBezTo>
                <a:cubicBezTo>
                  <a:pt x="2903115" y="71561"/>
                  <a:pt x="2908051" y="75605"/>
                  <a:pt x="2911822" y="80665"/>
                </a:cubicBezTo>
                <a:cubicBezTo>
                  <a:pt x="2915592" y="85725"/>
                  <a:pt x="2918296" y="91653"/>
                  <a:pt x="2919933" y="98450"/>
                </a:cubicBezTo>
                <a:cubicBezTo>
                  <a:pt x="2921570" y="105246"/>
                  <a:pt x="2922389" y="113457"/>
                  <a:pt x="2922389" y="123081"/>
                </a:cubicBezTo>
                <a:lnTo>
                  <a:pt x="2922389" y="204639"/>
                </a:lnTo>
                <a:cubicBezTo>
                  <a:pt x="2922389" y="205432"/>
                  <a:pt x="2922190" y="206102"/>
                  <a:pt x="2921793" y="206648"/>
                </a:cubicBezTo>
                <a:cubicBezTo>
                  <a:pt x="2921397" y="207193"/>
                  <a:pt x="2920752" y="207665"/>
                  <a:pt x="2919859" y="208062"/>
                </a:cubicBezTo>
                <a:cubicBezTo>
                  <a:pt x="2918966" y="208458"/>
                  <a:pt x="2917725" y="208756"/>
                  <a:pt x="2916138" y="208955"/>
                </a:cubicBezTo>
                <a:cubicBezTo>
                  <a:pt x="2914550" y="209153"/>
                  <a:pt x="2912566" y="209252"/>
                  <a:pt x="2910185" y="209252"/>
                </a:cubicBezTo>
                <a:cubicBezTo>
                  <a:pt x="2907704" y="209252"/>
                  <a:pt x="2905670" y="209153"/>
                  <a:pt x="2904083" y="208955"/>
                </a:cubicBezTo>
                <a:cubicBezTo>
                  <a:pt x="2902495" y="208756"/>
                  <a:pt x="2901255" y="208458"/>
                  <a:pt x="2900362" y="208062"/>
                </a:cubicBezTo>
                <a:cubicBezTo>
                  <a:pt x="2899469" y="207665"/>
                  <a:pt x="2898824" y="207193"/>
                  <a:pt x="2898427" y="206648"/>
                </a:cubicBezTo>
                <a:cubicBezTo>
                  <a:pt x="2898031" y="206102"/>
                  <a:pt x="2897832" y="205432"/>
                  <a:pt x="2897832" y="204639"/>
                </a:cubicBezTo>
                <a:lnTo>
                  <a:pt x="2897832" y="126206"/>
                </a:lnTo>
                <a:cubicBezTo>
                  <a:pt x="2897832" y="118566"/>
                  <a:pt x="2897237" y="112415"/>
                  <a:pt x="2896046" y="107751"/>
                </a:cubicBezTo>
                <a:cubicBezTo>
                  <a:pt x="2894855" y="103088"/>
                  <a:pt x="2893119" y="99070"/>
                  <a:pt x="2890837" y="95696"/>
                </a:cubicBezTo>
                <a:cubicBezTo>
                  <a:pt x="2888555" y="92323"/>
                  <a:pt x="2885603" y="89743"/>
                  <a:pt x="2881982" y="87957"/>
                </a:cubicBezTo>
                <a:cubicBezTo>
                  <a:pt x="2878360" y="86171"/>
                  <a:pt x="2874168" y="85278"/>
                  <a:pt x="2869406" y="85278"/>
                </a:cubicBezTo>
                <a:cubicBezTo>
                  <a:pt x="2863254" y="85278"/>
                  <a:pt x="2857103" y="87461"/>
                  <a:pt x="2850951" y="91827"/>
                </a:cubicBezTo>
                <a:cubicBezTo>
                  <a:pt x="2844800" y="96192"/>
                  <a:pt x="2838350" y="102592"/>
                  <a:pt x="2831604" y="111026"/>
                </a:cubicBezTo>
                <a:lnTo>
                  <a:pt x="2831604" y="204639"/>
                </a:lnTo>
                <a:cubicBezTo>
                  <a:pt x="2831604" y="205432"/>
                  <a:pt x="2831405" y="206102"/>
                  <a:pt x="2831008" y="206648"/>
                </a:cubicBezTo>
                <a:cubicBezTo>
                  <a:pt x="2830611" y="207193"/>
                  <a:pt x="2829966" y="207665"/>
                  <a:pt x="2829073" y="208062"/>
                </a:cubicBezTo>
                <a:cubicBezTo>
                  <a:pt x="2828180" y="208458"/>
                  <a:pt x="2826940" y="208756"/>
                  <a:pt x="2825353" y="208955"/>
                </a:cubicBezTo>
                <a:cubicBezTo>
                  <a:pt x="2823765" y="209153"/>
                  <a:pt x="2821731" y="209252"/>
                  <a:pt x="2819251" y="209252"/>
                </a:cubicBezTo>
                <a:cubicBezTo>
                  <a:pt x="2816870" y="209252"/>
                  <a:pt x="2814885" y="209153"/>
                  <a:pt x="2813298" y="208955"/>
                </a:cubicBezTo>
                <a:cubicBezTo>
                  <a:pt x="2811710" y="208756"/>
                  <a:pt x="2810445" y="208458"/>
                  <a:pt x="2809503" y="208062"/>
                </a:cubicBezTo>
                <a:cubicBezTo>
                  <a:pt x="2808560" y="207665"/>
                  <a:pt x="2807915" y="207193"/>
                  <a:pt x="2807568" y="206648"/>
                </a:cubicBezTo>
                <a:cubicBezTo>
                  <a:pt x="2807220" y="206102"/>
                  <a:pt x="2807047" y="205432"/>
                  <a:pt x="2807047" y="204639"/>
                </a:cubicBezTo>
                <a:lnTo>
                  <a:pt x="2807047" y="5804"/>
                </a:lnTo>
                <a:cubicBezTo>
                  <a:pt x="2807047" y="5010"/>
                  <a:pt x="2807220" y="4316"/>
                  <a:pt x="2807568" y="3721"/>
                </a:cubicBezTo>
                <a:cubicBezTo>
                  <a:pt x="2807915" y="3125"/>
                  <a:pt x="2808560" y="2629"/>
                  <a:pt x="2809503" y="2232"/>
                </a:cubicBezTo>
                <a:cubicBezTo>
                  <a:pt x="2810445" y="1835"/>
                  <a:pt x="2811710" y="1538"/>
                  <a:pt x="2813298" y="1339"/>
                </a:cubicBezTo>
                <a:cubicBezTo>
                  <a:pt x="2814885" y="1141"/>
                  <a:pt x="2816870" y="1042"/>
                  <a:pt x="2819251" y="1042"/>
                </a:cubicBezTo>
                <a:close/>
                <a:moveTo>
                  <a:pt x="2571601" y="1042"/>
                </a:moveTo>
                <a:cubicBezTo>
                  <a:pt x="2574081" y="1042"/>
                  <a:pt x="2576115" y="1141"/>
                  <a:pt x="2577703" y="1339"/>
                </a:cubicBezTo>
                <a:cubicBezTo>
                  <a:pt x="2579290" y="1538"/>
                  <a:pt x="2580530" y="1835"/>
                  <a:pt x="2581423" y="2232"/>
                </a:cubicBezTo>
                <a:cubicBezTo>
                  <a:pt x="2582316" y="2629"/>
                  <a:pt x="2582961" y="3125"/>
                  <a:pt x="2583358" y="3721"/>
                </a:cubicBezTo>
                <a:cubicBezTo>
                  <a:pt x="2583755" y="4316"/>
                  <a:pt x="2583954" y="5010"/>
                  <a:pt x="2583954" y="5804"/>
                </a:cubicBezTo>
                <a:lnTo>
                  <a:pt x="2583954" y="204639"/>
                </a:lnTo>
                <a:cubicBezTo>
                  <a:pt x="2583954" y="205432"/>
                  <a:pt x="2583755" y="206102"/>
                  <a:pt x="2583358" y="206648"/>
                </a:cubicBezTo>
                <a:cubicBezTo>
                  <a:pt x="2582961" y="207193"/>
                  <a:pt x="2582316" y="207665"/>
                  <a:pt x="2581423" y="208062"/>
                </a:cubicBezTo>
                <a:cubicBezTo>
                  <a:pt x="2580530" y="208458"/>
                  <a:pt x="2579290" y="208756"/>
                  <a:pt x="2577703" y="208955"/>
                </a:cubicBezTo>
                <a:cubicBezTo>
                  <a:pt x="2576115" y="209153"/>
                  <a:pt x="2574081" y="209252"/>
                  <a:pt x="2571601" y="209252"/>
                </a:cubicBezTo>
                <a:cubicBezTo>
                  <a:pt x="2569220" y="209252"/>
                  <a:pt x="2567235" y="209153"/>
                  <a:pt x="2565648" y="208955"/>
                </a:cubicBezTo>
                <a:cubicBezTo>
                  <a:pt x="2564060" y="208756"/>
                  <a:pt x="2562795" y="208458"/>
                  <a:pt x="2561853" y="208062"/>
                </a:cubicBezTo>
                <a:cubicBezTo>
                  <a:pt x="2560910" y="207665"/>
                  <a:pt x="2560265" y="207193"/>
                  <a:pt x="2559918" y="206648"/>
                </a:cubicBezTo>
                <a:cubicBezTo>
                  <a:pt x="2559570" y="206102"/>
                  <a:pt x="2559397" y="205432"/>
                  <a:pt x="2559397" y="204639"/>
                </a:cubicBezTo>
                <a:lnTo>
                  <a:pt x="2559397" y="5804"/>
                </a:lnTo>
                <a:cubicBezTo>
                  <a:pt x="2559397" y="5010"/>
                  <a:pt x="2559570" y="4316"/>
                  <a:pt x="2559918" y="3721"/>
                </a:cubicBezTo>
                <a:cubicBezTo>
                  <a:pt x="2560265" y="3125"/>
                  <a:pt x="2560910" y="2629"/>
                  <a:pt x="2561853" y="2232"/>
                </a:cubicBezTo>
                <a:cubicBezTo>
                  <a:pt x="2562795" y="1835"/>
                  <a:pt x="2564060" y="1538"/>
                  <a:pt x="2565648" y="1339"/>
                </a:cubicBezTo>
                <a:cubicBezTo>
                  <a:pt x="2567235" y="1141"/>
                  <a:pt x="2569220" y="1042"/>
                  <a:pt x="2571601" y="1042"/>
                </a:cubicBezTo>
                <a:close/>
                <a:moveTo>
                  <a:pt x="1485751" y="1042"/>
                </a:moveTo>
                <a:cubicBezTo>
                  <a:pt x="1488231" y="1042"/>
                  <a:pt x="1490265" y="1141"/>
                  <a:pt x="1491853" y="1339"/>
                </a:cubicBezTo>
                <a:cubicBezTo>
                  <a:pt x="1493440" y="1538"/>
                  <a:pt x="1494681" y="1835"/>
                  <a:pt x="1495574" y="2232"/>
                </a:cubicBezTo>
                <a:cubicBezTo>
                  <a:pt x="1496466" y="2629"/>
                  <a:pt x="1497111" y="3125"/>
                  <a:pt x="1497508" y="3721"/>
                </a:cubicBezTo>
                <a:cubicBezTo>
                  <a:pt x="1497905" y="4316"/>
                  <a:pt x="1498104" y="5010"/>
                  <a:pt x="1498104" y="5804"/>
                </a:cubicBezTo>
                <a:lnTo>
                  <a:pt x="1498104" y="126950"/>
                </a:lnTo>
                <a:lnTo>
                  <a:pt x="1548705" y="71289"/>
                </a:lnTo>
                <a:cubicBezTo>
                  <a:pt x="1549499" y="70296"/>
                  <a:pt x="1550342" y="69478"/>
                  <a:pt x="1551235" y="68833"/>
                </a:cubicBezTo>
                <a:cubicBezTo>
                  <a:pt x="1552128" y="68188"/>
                  <a:pt x="1553195" y="67642"/>
                  <a:pt x="1554435" y="67196"/>
                </a:cubicBezTo>
                <a:cubicBezTo>
                  <a:pt x="1555675" y="66749"/>
                  <a:pt x="1557139" y="66452"/>
                  <a:pt x="1558825" y="66303"/>
                </a:cubicBezTo>
                <a:cubicBezTo>
                  <a:pt x="1560512" y="66154"/>
                  <a:pt x="1562546" y="66080"/>
                  <a:pt x="1564927" y="66080"/>
                </a:cubicBezTo>
                <a:cubicBezTo>
                  <a:pt x="1567408" y="66080"/>
                  <a:pt x="1569492" y="66154"/>
                  <a:pt x="1571178" y="66303"/>
                </a:cubicBezTo>
                <a:cubicBezTo>
                  <a:pt x="1572865" y="66452"/>
                  <a:pt x="1574229" y="66700"/>
                  <a:pt x="1575271" y="67047"/>
                </a:cubicBezTo>
                <a:cubicBezTo>
                  <a:pt x="1576313" y="67394"/>
                  <a:pt x="1577057" y="67841"/>
                  <a:pt x="1577503" y="68386"/>
                </a:cubicBezTo>
                <a:cubicBezTo>
                  <a:pt x="1577950" y="68932"/>
                  <a:pt x="1578173" y="69651"/>
                  <a:pt x="1578173" y="70544"/>
                </a:cubicBezTo>
                <a:cubicBezTo>
                  <a:pt x="1578173" y="71735"/>
                  <a:pt x="1577851" y="72926"/>
                  <a:pt x="1577206" y="74116"/>
                </a:cubicBezTo>
                <a:cubicBezTo>
                  <a:pt x="1576561" y="75307"/>
                  <a:pt x="1575494" y="76696"/>
                  <a:pt x="1574006" y="78283"/>
                </a:cubicBezTo>
                <a:lnTo>
                  <a:pt x="1525488" y="126801"/>
                </a:lnTo>
                <a:lnTo>
                  <a:pt x="1579959" y="197495"/>
                </a:lnTo>
                <a:cubicBezTo>
                  <a:pt x="1581249" y="199182"/>
                  <a:pt x="1582167" y="200546"/>
                  <a:pt x="1582712" y="201588"/>
                </a:cubicBezTo>
                <a:cubicBezTo>
                  <a:pt x="1583258" y="202629"/>
                  <a:pt x="1583531" y="203597"/>
                  <a:pt x="1583531" y="204490"/>
                </a:cubicBezTo>
                <a:cubicBezTo>
                  <a:pt x="1583531" y="205283"/>
                  <a:pt x="1583333" y="205978"/>
                  <a:pt x="1582936" y="206573"/>
                </a:cubicBezTo>
                <a:cubicBezTo>
                  <a:pt x="1582539" y="207169"/>
                  <a:pt x="1581869" y="207665"/>
                  <a:pt x="1580926" y="208062"/>
                </a:cubicBezTo>
                <a:cubicBezTo>
                  <a:pt x="1579984" y="208458"/>
                  <a:pt x="1578669" y="208756"/>
                  <a:pt x="1576982" y="208955"/>
                </a:cubicBezTo>
                <a:cubicBezTo>
                  <a:pt x="1575296" y="209153"/>
                  <a:pt x="1573163" y="209252"/>
                  <a:pt x="1570583" y="209252"/>
                </a:cubicBezTo>
                <a:cubicBezTo>
                  <a:pt x="1567904" y="209252"/>
                  <a:pt x="1565696" y="209178"/>
                  <a:pt x="1563960" y="209029"/>
                </a:cubicBezTo>
                <a:cubicBezTo>
                  <a:pt x="1562224" y="208880"/>
                  <a:pt x="1560760" y="208632"/>
                  <a:pt x="1559570" y="208285"/>
                </a:cubicBezTo>
                <a:cubicBezTo>
                  <a:pt x="1558379" y="207938"/>
                  <a:pt x="1557412" y="207441"/>
                  <a:pt x="1556667" y="206797"/>
                </a:cubicBezTo>
                <a:cubicBezTo>
                  <a:pt x="1555923" y="206152"/>
                  <a:pt x="1555254" y="205383"/>
                  <a:pt x="1554658" y="204490"/>
                </a:cubicBezTo>
                <a:lnTo>
                  <a:pt x="1498104" y="130373"/>
                </a:lnTo>
                <a:lnTo>
                  <a:pt x="1498104" y="204639"/>
                </a:lnTo>
                <a:cubicBezTo>
                  <a:pt x="1498104" y="205432"/>
                  <a:pt x="1497905" y="206102"/>
                  <a:pt x="1497508" y="206648"/>
                </a:cubicBezTo>
                <a:cubicBezTo>
                  <a:pt x="1497111" y="207193"/>
                  <a:pt x="1496466" y="207665"/>
                  <a:pt x="1495574" y="208062"/>
                </a:cubicBezTo>
                <a:cubicBezTo>
                  <a:pt x="1494681" y="208458"/>
                  <a:pt x="1493440" y="208756"/>
                  <a:pt x="1491853" y="208955"/>
                </a:cubicBezTo>
                <a:cubicBezTo>
                  <a:pt x="1490265" y="209153"/>
                  <a:pt x="1488231" y="209252"/>
                  <a:pt x="1485751" y="209252"/>
                </a:cubicBezTo>
                <a:cubicBezTo>
                  <a:pt x="1483370" y="209252"/>
                  <a:pt x="1481385" y="209153"/>
                  <a:pt x="1479798" y="208955"/>
                </a:cubicBezTo>
                <a:cubicBezTo>
                  <a:pt x="1478210" y="208756"/>
                  <a:pt x="1476945" y="208458"/>
                  <a:pt x="1476003" y="208062"/>
                </a:cubicBezTo>
                <a:cubicBezTo>
                  <a:pt x="1475060" y="207665"/>
                  <a:pt x="1474415" y="207193"/>
                  <a:pt x="1474068" y="206648"/>
                </a:cubicBezTo>
                <a:cubicBezTo>
                  <a:pt x="1473721" y="206102"/>
                  <a:pt x="1473547" y="205432"/>
                  <a:pt x="1473547" y="204639"/>
                </a:cubicBezTo>
                <a:lnTo>
                  <a:pt x="1473547" y="5804"/>
                </a:lnTo>
                <a:cubicBezTo>
                  <a:pt x="1473547" y="5010"/>
                  <a:pt x="1473721" y="4316"/>
                  <a:pt x="1474068" y="3721"/>
                </a:cubicBezTo>
                <a:cubicBezTo>
                  <a:pt x="1474415" y="3125"/>
                  <a:pt x="1475060" y="2629"/>
                  <a:pt x="1476003" y="2232"/>
                </a:cubicBezTo>
                <a:cubicBezTo>
                  <a:pt x="1476945" y="1835"/>
                  <a:pt x="1478210" y="1538"/>
                  <a:pt x="1479798" y="1339"/>
                </a:cubicBezTo>
                <a:cubicBezTo>
                  <a:pt x="1481385" y="1141"/>
                  <a:pt x="1483370" y="1042"/>
                  <a:pt x="1485751" y="1042"/>
                </a:cubicBezTo>
                <a:close/>
                <a:moveTo>
                  <a:pt x="406003" y="0"/>
                </a:moveTo>
                <a:cubicBezTo>
                  <a:pt x="408483" y="0"/>
                  <a:pt x="410617" y="149"/>
                  <a:pt x="412402" y="446"/>
                </a:cubicBezTo>
                <a:cubicBezTo>
                  <a:pt x="414188" y="744"/>
                  <a:pt x="415652" y="1339"/>
                  <a:pt x="416793" y="2232"/>
                </a:cubicBezTo>
                <a:cubicBezTo>
                  <a:pt x="417934" y="3125"/>
                  <a:pt x="418777" y="4366"/>
                  <a:pt x="419323" y="5953"/>
                </a:cubicBezTo>
                <a:cubicBezTo>
                  <a:pt x="419869" y="7540"/>
                  <a:pt x="420141" y="9624"/>
                  <a:pt x="420141" y="12204"/>
                </a:cubicBezTo>
                <a:cubicBezTo>
                  <a:pt x="420141" y="15280"/>
                  <a:pt x="419993" y="18082"/>
                  <a:pt x="419695" y="20613"/>
                </a:cubicBezTo>
                <a:cubicBezTo>
                  <a:pt x="419397" y="23143"/>
                  <a:pt x="418901" y="25574"/>
                  <a:pt x="418207" y="27905"/>
                </a:cubicBezTo>
                <a:cubicBezTo>
                  <a:pt x="417512" y="30237"/>
                  <a:pt x="416594" y="32519"/>
                  <a:pt x="415453" y="34751"/>
                </a:cubicBezTo>
                <a:cubicBezTo>
                  <a:pt x="414312" y="36984"/>
                  <a:pt x="412898" y="39290"/>
                  <a:pt x="411212" y="41672"/>
                </a:cubicBezTo>
                <a:lnTo>
                  <a:pt x="390822" y="72330"/>
                </a:lnTo>
                <a:cubicBezTo>
                  <a:pt x="390326" y="73025"/>
                  <a:pt x="389756" y="73670"/>
                  <a:pt x="389111" y="74265"/>
                </a:cubicBezTo>
                <a:cubicBezTo>
                  <a:pt x="388466" y="74860"/>
                  <a:pt x="387672" y="75332"/>
                  <a:pt x="386730" y="75679"/>
                </a:cubicBezTo>
                <a:cubicBezTo>
                  <a:pt x="385787" y="76026"/>
                  <a:pt x="384696" y="76274"/>
                  <a:pt x="383455" y="76423"/>
                </a:cubicBezTo>
                <a:cubicBezTo>
                  <a:pt x="382215" y="76572"/>
                  <a:pt x="380652" y="76646"/>
                  <a:pt x="378767" y="76646"/>
                </a:cubicBezTo>
                <a:cubicBezTo>
                  <a:pt x="377081" y="76646"/>
                  <a:pt x="375667" y="76572"/>
                  <a:pt x="374526" y="76423"/>
                </a:cubicBezTo>
                <a:cubicBezTo>
                  <a:pt x="373385" y="76274"/>
                  <a:pt x="372566" y="76026"/>
                  <a:pt x="372070" y="75679"/>
                </a:cubicBezTo>
                <a:cubicBezTo>
                  <a:pt x="371574" y="75332"/>
                  <a:pt x="371301" y="74860"/>
                  <a:pt x="371251" y="74265"/>
                </a:cubicBezTo>
                <a:cubicBezTo>
                  <a:pt x="371202" y="73670"/>
                  <a:pt x="371375" y="72926"/>
                  <a:pt x="371772" y="72033"/>
                </a:cubicBezTo>
                <a:lnTo>
                  <a:pt x="391567" y="31105"/>
                </a:lnTo>
                <a:lnTo>
                  <a:pt x="391567" y="12204"/>
                </a:lnTo>
                <a:cubicBezTo>
                  <a:pt x="391567" y="9624"/>
                  <a:pt x="391839" y="7540"/>
                  <a:pt x="392385" y="5953"/>
                </a:cubicBezTo>
                <a:cubicBezTo>
                  <a:pt x="392931" y="4366"/>
                  <a:pt x="393799" y="3125"/>
                  <a:pt x="394990" y="2232"/>
                </a:cubicBezTo>
                <a:cubicBezTo>
                  <a:pt x="396180" y="1339"/>
                  <a:pt x="397668" y="744"/>
                  <a:pt x="399454" y="446"/>
                </a:cubicBezTo>
                <a:cubicBezTo>
                  <a:pt x="401240" y="149"/>
                  <a:pt x="403423" y="0"/>
                  <a:pt x="406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A650-30B4-EA6C-C6D7-8DCB07BD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4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C40150-625D-4589-5E05-61C5690F143E}"/>
              </a:ext>
            </a:extLst>
          </p:cNvPr>
          <p:cNvSpPr/>
          <p:nvPr/>
        </p:nvSpPr>
        <p:spPr>
          <a:xfrm>
            <a:off x="5496924" y="6198668"/>
            <a:ext cx="555055" cy="158055"/>
          </a:xfrm>
          <a:custGeom>
            <a:avLst/>
            <a:gdLst/>
            <a:ahLst/>
            <a:cxnLst/>
            <a:rect l="l" t="t" r="r" b="b"/>
            <a:pathLst>
              <a:path w="555055" h="158055">
                <a:moveTo>
                  <a:pt x="543223" y="130931"/>
                </a:moveTo>
                <a:cubicBezTo>
                  <a:pt x="547688" y="130931"/>
                  <a:pt x="550776" y="131787"/>
                  <a:pt x="552487" y="133498"/>
                </a:cubicBezTo>
                <a:cubicBezTo>
                  <a:pt x="554199" y="135210"/>
                  <a:pt x="555055" y="138633"/>
                  <a:pt x="555055" y="143768"/>
                </a:cubicBezTo>
                <a:cubicBezTo>
                  <a:pt x="555055" y="149051"/>
                  <a:pt x="554180" y="152567"/>
                  <a:pt x="552431" y="154316"/>
                </a:cubicBezTo>
                <a:cubicBezTo>
                  <a:pt x="550683" y="156064"/>
                  <a:pt x="547501" y="156939"/>
                  <a:pt x="542888" y="156939"/>
                </a:cubicBezTo>
                <a:cubicBezTo>
                  <a:pt x="538423" y="156939"/>
                  <a:pt x="535335" y="156083"/>
                  <a:pt x="533623" y="154372"/>
                </a:cubicBezTo>
                <a:cubicBezTo>
                  <a:pt x="531912" y="152660"/>
                  <a:pt x="531056" y="149237"/>
                  <a:pt x="531056" y="144102"/>
                </a:cubicBezTo>
                <a:cubicBezTo>
                  <a:pt x="531056" y="138819"/>
                  <a:pt x="531930" y="135303"/>
                  <a:pt x="533679" y="133554"/>
                </a:cubicBezTo>
                <a:cubicBezTo>
                  <a:pt x="535428" y="131805"/>
                  <a:pt x="538609" y="130931"/>
                  <a:pt x="543223" y="130931"/>
                </a:cubicBezTo>
                <a:close/>
                <a:moveTo>
                  <a:pt x="330436" y="49224"/>
                </a:moveTo>
                <a:cubicBezTo>
                  <a:pt x="332222" y="49224"/>
                  <a:pt x="333710" y="49280"/>
                  <a:pt x="334901" y="49392"/>
                </a:cubicBezTo>
                <a:cubicBezTo>
                  <a:pt x="336091" y="49504"/>
                  <a:pt x="337040" y="49727"/>
                  <a:pt x="337747" y="50062"/>
                </a:cubicBezTo>
                <a:cubicBezTo>
                  <a:pt x="338454" y="50396"/>
                  <a:pt x="338956" y="50769"/>
                  <a:pt x="339254" y="51178"/>
                </a:cubicBezTo>
                <a:cubicBezTo>
                  <a:pt x="339551" y="51587"/>
                  <a:pt x="339700" y="52089"/>
                  <a:pt x="339700" y="52685"/>
                </a:cubicBezTo>
                <a:lnTo>
                  <a:pt x="339700" y="111174"/>
                </a:lnTo>
                <a:cubicBezTo>
                  <a:pt x="339700" y="117053"/>
                  <a:pt x="340128" y="121760"/>
                  <a:pt x="340984" y="125294"/>
                </a:cubicBezTo>
                <a:cubicBezTo>
                  <a:pt x="341840" y="128829"/>
                  <a:pt x="343142" y="131843"/>
                  <a:pt x="344891" y="134336"/>
                </a:cubicBezTo>
                <a:cubicBezTo>
                  <a:pt x="346639" y="136828"/>
                  <a:pt x="348853" y="138763"/>
                  <a:pt x="351532" y="140140"/>
                </a:cubicBezTo>
                <a:cubicBezTo>
                  <a:pt x="354211" y="141517"/>
                  <a:pt x="357336" y="142205"/>
                  <a:pt x="360908" y="142205"/>
                </a:cubicBezTo>
                <a:cubicBezTo>
                  <a:pt x="365522" y="142205"/>
                  <a:pt x="370117" y="140568"/>
                  <a:pt x="374693" y="137294"/>
                </a:cubicBezTo>
                <a:cubicBezTo>
                  <a:pt x="379270" y="134019"/>
                  <a:pt x="384125" y="129220"/>
                  <a:pt x="389260" y="122894"/>
                </a:cubicBezTo>
                <a:lnTo>
                  <a:pt x="389260" y="52685"/>
                </a:lnTo>
                <a:cubicBezTo>
                  <a:pt x="389260" y="52089"/>
                  <a:pt x="389390" y="51587"/>
                  <a:pt x="389651" y="51178"/>
                </a:cubicBezTo>
                <a:cubicBezTo>
                  <a:pt x="389911" y="50769"/>
                  <a:pt x="390413" y="50396"/>
                  <a:pt x="391158" y="50062"/>
                </a:cubicBezTo>
                <a:cubicBezTo>
                  <a:pt x="391902" y="49727"/>
                  <a:pt x="392850" y="49504"/>
                  <a:pt x="394004" y="49392"/>
                </a:cubicBezTo>
                <a:cubicBezTo>
                  <a:pt x="395157" y="49280"/>
                  <a:pt x="396664" y="49224"/>
                  <a:pt x="398525" y="49224"/>
                </a:cubicBezTo>
                <a:cubicBezTo>
                  <a:pt x="400310" y="49224"/>
                  <a:pt x="401799" y="49280"/>
                  <a:pt x="402989" y="49392"/>
                </a:cubicBezTo>
                <a:cubicBezTo>
                  <a:pt x="404180" y="49504"/>
                  <a:pt x="405110" y="49727"/>
                  <a:pt x="405780" y="50062"/>
                </a:cubicBezTo>
                <a:cubicBezTo>
                  <a:pt x="406450" y="50396"/>
                  <a:pt x="406952" y="50769"/>
                  <a:pt x="407287" y="51178"/>
                </a:cubicBezTo>
                <a:cubicBezTo>
                  <a:pt x="407622" y="51587"/>
                  <a:pt x="407789" y="52089"/>
                  <a:pt x="407789" y="52685"/>
                </a:cubicBezTo>
                <a:lnTo>
                  <a:pt x="407789" y="153144"/>
                </a:lnTo>
                <a:cubicBezTo>
                  <a:pt x="407789" y="153739"/>
                  <a:pt x="407659" y="154241"/>
                  <a:pt x="407398" y="154651"/>
                </a:cubicBezTo>
                <a:cubicBezTo>
                  <a:pt x="407138" y="155060"/>
                  <a:pt x="406673" y="155413"/>
                  <a:pt x="406003" y="155711"/>
                </a:cubicBezTo>
                <a:cubicBezTo>
                  <a:pt x="405333" y="156009"/>
                  <a:pt x="404459" y="156232"/>
                  <a:pt x="403380" y="156381"/>
                </a:cubicBezTo>
                <a:cubicBezTo>
                  <a:pt x="402301" y="156530"/>
                  <a:pt x="400980" y="156604"/>
                  <a:pt x="399418" y="156604"/>
                </a:cubicBezTo>
                <a:cubicBezTo>
                  <a:pt x="397706" y="156604"/>
                  <a:pt x="396311" y="156530"/>
                  <a:pt x="395232" y="156381"/>
                </a:cubicBezTo>
                <a:cubicBezTo>
                  <a:pt x="394153" y="156232"/>
                  <a:pt x="393297" y="156009"/>
                  <a:pt x="392664" y="155711"/>
                </a:cubicBezTo>
                <a:cubicBezTo>
                  <a:pt x="392032" y="155413"/>
                  <a:pt x="391604" y="155060"/>
                  <a:pt x="391381" y="154651"/>
                </a:cubicBezTo>
                <a:cubicBezTo>
                  <a:pt x="391158" y="154241"/>
                  <a:pt x="391046" y="153739"/>
                  <a:pt x="391046" y="153144"/>
                </a:cubicBezTo>
                <a:lnTo>
                  <a:pt x="391046" y="139861"/>
                </a:lnTo>
                <a:cubicBezTo>
                  <a:pt x="385316" y="146186"/>
                  <a:pt x="379661" y="150800"/>
                  <a:pt x="374080" y="153702"/>
                </a:cubicBezTo>
                <a:cubicBezTo>
                  <a:pt x="368498" y="156604"/>
                  <a:pt x="362843" y="158055"/>
                  <a:pt x="357113" y="158055"/>
                </a:cubicBezTo>
                <a:cubicBezTo>
                  <a:pt x="350416" y="158055"/>
                  <a:pt x="344779" y="156939"/>
                  <a:pt x="340203" y="154706"/>
                </a:cubicBezTo>
                <a:cubicBezTo>
                  <a:pt x="335626" y="152474"/>
                  <a:pt x="331924" y="149442"/>
                  <a:pt x="329096" y="145609"/>
                </a:cubicBezTo>
                <a:cubicBezTo>
                  <a:pt x="326269" y="141777"/>
                  <a:pt x="324241" y="137312"/>
                  <a:pt x="323013" y="132215"/>
                </a:cubicBezTo>
                <a:cubicBezTo>
                  <a:pt x="321785" y="127117"/>
                  <a:pt x="321171" y="120922"/>
                  <a:pt x="321171" y="113630"/>
                </a:cubicBezTo>
                <a:lnTo>
                  <a:pt x="321171" y="52685"/>
                </a:lnTo>
                <a:cubicBezTo>
                  <a:pt x="321171" y="52089"/>
                  <a:pt x="321301" y="51587"/>
                  <a:pt x="321562" y="51178"/>
                </a:cubicBezTo>
                <a:cubicBezTo>
                  <a:pt x="321822" y="50769"/>
                  <a:pt x="322325" y="50396"/>
                  <a:pt x="323069" y="50062"/>
                </a:cubicBezTo>
                <a:cubicBezTo>
                  <a:pt x="323813" y="49727"/>
                  <a:pt x="324780" y="49504"/>
                  <a:pt x="325971" y="49392"/>
                </a:cubicBezTo>
                <a:cubicBezTo>
                  <a:pt x="327161" y="49280"/>
                  <a:pt x="328650" y="49224"/>
                  <a:pt x="330436" y="49224"/>
                </a:cubicBezTo>
                <a:close/>
                <a:moveTo>
                  <a:pt x="476585" y="47662"/>
                </a:moveTo>
                <a:cubicBezTo>
                  <a:pt x="479264" y="47662"/>
                  <a:pt x="481943" y="47885"/>
                  <a:pt x="484622" y="48332"/>
                </a:cubicBezTo>
                <a:cubicBezTo>
                  <a:pt x="487301" y="48778"/>
                  <a:pt x="489719" y="49336"/>
                  <a:pt x="491877" y="50006"/>
                </a:cubicBezTo>
                <a:cubicBezTo>
                  <a:pt x="494035" y="50676"/>
                  <a:pt x="495877" y="51401"/>
                  <a:pt x="497402" y="52182"/>
                </a:cubicBezTo>
                <a:cubicBezTo>
                  <a:pt x="498928" y="52964"/>
                  <a:pt x="500081" y="53652"/>
                  <a:pt x="500862" y="54247"/>
                </a:cubicBezTo>
                <a:cubicBezTo>
                  <a:pt x="501644" y="54843"/>
                  <a:pt x="502165" y="55364"/>
                  <a:pt x="502425" y="55810"/>
                </a:cubicBezTo>
                <a:cubicBezTo>
                  <a:pt x="502686" y="56257"/>
                  <a:pt x="502872" y="56759"/>
                  <a:pt x="502983" y="57317"/>
                </a:cubicBezTo>
                <a:cubicBezTo>
                  <a:pt x="503095" y="57875"/>
                  <a:pt x="503207" y="58563"/>
                  <a:pt x="503318" y="59382"/>
                </a:cubicBezTo>
                <a:cubicBezTo>
                  <a:pt x="503430" y="60201"/>
                  <a:pt x="503486" y="61205"/>
                  <a:pt x="503486" y="62396"/>
                </a:cubicBezTo>
                <a:cubicBezTo>
                  <a:pt x="503486" y="63661"/>
                  <a:pt x="503430" y="64758"/>
                  <a:pt x="503318" y="65689"/>
                </a:cubicBezTo>
                <a:cubicBezTo>
                  <a:pt x="503207" y="66619"/>
                  <a:pt x="503020" y="67382"/>
                  <a:pt x="502760" y="67977"/>
                </a:cubicBezTo>
                <a:cubicBezTo>
                  <a:pt x="502500" y="68572"/>
                  <a:pt x="502183" y="69000"/>
                  <a:pt x="501811" y="69260"/>
                </a:cubicBezTo>
                <a:cubicBezTo>
                  <a:pt x="501439" y="69521"/>
                  <a:pt x="501030" y="69651"/>
                  <a:pt x="500583" y="69651"/>
                </a:cubicBezTo>
                <a:cubicBezTo>
                  <a:pt x="499914" y="69651"/>
                  <a:pt x="498946" y="69242"/>
                  <a:pt x="497681" y="68423"/>
                </a:cubicBezTo>
                <a:cubicBezTo>
                  <a:pt x="496416" y="67605"/>
                  <a:pt x="494779" y="66730"/>
                  <a:pt x="492770" y="65800"/>
                </a:cubicBezTo>
                <a:cubicBezTo>
                  <a:pt x="490761" y="64870"/>
                  <a:pt x="488398" y="63996"/>
                  <a:pt x="485682" y="63177"/>
                </a:cubicBezTo>
                <a:cubicBezTo>
                  <a:pt x="482966" y="62359"/>
                  <a:pt x="479859" y="61949"/>
                  <a:pt x="476362" y="61949"/>
                </a:cubicBezTo>
                <a:cubicBezTo>
                  <a:pt x="473236" y="61949"/>
                  <a:pt x="470483" y="62303"/>
                  <a:pt x="468102" y="63010"/>
                </a:cubicBezTo>
                <a:cubicBezTo>
                  <a:pt x="465720" y="63717"/>
                  <a:pt x="463767" y="64721"/>
                  <a:pt x="462242" y="66023"/>
                </a:cubicBezTo>
                <a:cubicBezTo>
                  <a:pt x="460716" y="67326"/>
                  <a:pt x="459563" y="68870"/>
                  <a:pt x="458781" y="70656"/>
                </a:cubicBezTo>
                <a:cubicBezTo>
                  <a:pt x="458000" y="72442"/>
                  <a:pt x="457609" y="74376"/>
                  <a:pt x="457609" y="76460"/>
                </a:cubicBezTo>
                <a:cubicBezTo>
                  <a:pt x="457609" y="79362"/>
                  <a:pt x="458353" y="81799"/>
                  <a:pt x="459842" y="83771"/>
                </a:cubicBezTo>
                <a:cubicBezTo>
                  <a:pt x="461330" y="85743"/>
                  <a:pt x="463265" y="87473"/>
                  <a:pt x="465646" y="88962"/>
                </a:cubicBezTo>
                <a:cubicBezTo>
                  <a:pt x="468027" y="90450"/>
                  <a:pt x="470743" y="91789"/>
                  <a:pt x="473794" y="92980"/>
                </a:cubicBezTo>
                <a:cubicBezTo>
                  <a:pt x="476845" y="94171"/>
                  <a:pt x="479952" y="95398"/>
                  <a:pt x="483115" y="96663"/>
                </a:cubicBezTo>
                <a:cubicBezTo>
                  <a:pt x="486277" y="97928"/>
                  <a:pt x="489403" y="99342"/>
                  <a:pt x="492491" y="100905"/>
                </a:cubicBezTo>
                <a:cubicBezTo>
                  <a:pt x="495579" y="102468"/>
                  <a:pt x="498314" y="104365"/>
                  <a:pt x="500695" y="106598"/>
                </a:cubicBezTo>
                <a:cubicBezTo>
                  <a:pt x="503076" y="108830"/>
                  <a:pt x="504992" y="111509"/>
                  <a:pt x="506444" y="114634"/>
                </a:cubicBezTo>
                <a:cubicBezTo>
                  <a:pt x="507895" y="117760"/>
                  <a:pt x="508620" y="121481"/>
                  <a:pt x="508620" y="125797"/>
                </a:cubicBezTo>
                <a:cubicBezTo>
                  <a:pt x="508620" y="130931"/>
                  <a:pt x="507671" y="135508"/>
                  <a:pt x="505774" y="139526"/>
                </a:cubicBezTo>
                <a:cubicBezTo>
                  <a:pt x="503876" y="143544"/>
                  <a:pt x="501179" y="146930"/>
                  <a:pt x="497681" y="149683"/>
                </a:cubicBezTo>
                <a:cubicBezTo>
                  <a:pt x="494184" y="152437"/>
                  <a:pt x="490017" y="154520"/>
                  <a:pt x="485180" y="155934"/>
                </a:cubicBezTo>
                <a:cubicBezTo>
                  <a:pt x="480343" y="157348"/>
                  <a:pt x="475022" y="158055"/>
                  <a:pt x="469218" y="158055"/>
                </a:cubicBezTo>
                <a:cubicBezTo>
                  <a:pt x="465646" y="158055"/>
                  <a:pt x="462242" y="157776"/>
                  <a:pt x="459005" y="157218"/>
                </a:cubicBezTo>
                <a:cubicBezTo>
                  <a:pt x="455768" y="156660"/>
                  <a:pt x="452865" y="155953"/>
                  <a:pt x="450298" y="155097"/>
                </a:cubicBezTo>
                <a:cubicBezTo>
                  <a:pt x="447731" y="154241"/>
                  <a:pt x="445554" y="153348"/>
                  <a:pt x="443768" y="152418"/>
                </a:cubicBezTo>
                <a:cubicBezTo>
                  <a:pt x="441982" y="151488"/>
                  <a:pt x="440680" y="150651"/>
                  <a:pt x="439862" y="149907"/>
                </a:cubicBezTo>
                <a:cubicBezTo>
                  <a:pt x="439043" y="149163"/>
                  <a:pt x="438448" y="148121"/>
                  <a:pt x="438076" y="146781"/>
                </a:cubicBezTo>
                <a:cubicBezTo>
                  <a:pt x="437704" y="145442"/>
                  <a:pt x="437518" y="143619"/>
                  <a:pt x="437518" y="141312"/>
                </a:cubicBezTo>
                <a:cubicBezTo>
                  <a:pt x="437518" y="139898"/>
                  <a:pt x="437592" y="138707"/>
                  <a:pt x="437741" y="137740"/>
                </a:cubicBezTo>
                <a:cubicBezTo>
                  <a:pt x="437890" y="136773"/>
                  <a:pt x="438076" y="135991"/>
                  <a:pt x="438299" y="135396"/>
                </a:cubicBezTo>
                <a:cubicBezTo>
                  <a:pt x="438522" y="134801"/>
                  <a:pt x="438838" y="134373"/>
                  <a:pt x="439248" y="134112"/>
                </a:cubicBezTo>
                <a:cubicBezTo>
                  <a:pt x="439657" y="133852"/>
                  <a:pt x="440122" y="133722"/>
                  <a:pt x="440643" y="133722"/>
                </a:cubicBezTo>
                <a:cubicBezTo>
                  <a:pt x="441461" y="133722"/>
                  <a:pt x="442671" y="134224"/>
                  <a:pt x="444271" y="135229"/>
                </a:cubicBezTo>
                <a:cubicBezTo>
                  <a:pt x="445870" y="136233"/>
                  <a:pt x="447842" y="137331"/>
                  <a:pt x="450187" y="138521"/>
                </a:cubicBezTo>
                <a:cubicBezTo>
                  <a:pt x="452531" y="139712"/>
                  <a:pt x="455302" y="140810"/>
                  <a:pt x="458502" y="141814"/>
                </a:cubicBezTo>
                <a:cubicBezTo>
                  <a:pt x="461702" y="142819"/>
                  <a:pt x="465386" y="143321"/>
                  <a:pt x="469553" y="143321"/>
                </a:cubicBezTo>
                <a:cubicBezTo>
                  <a:pt x="472678" y="143321"/>
                  <a:pt x="475506" y="142986"/>
                  <a:pt x="478036" y="142316"/>
                </a:cubicBezTo>
                <a:cubicBezTo>
                  <a:pt x="480566" y="141647"/>
                  <a:pt x="482761" y="140661"/>
                  <a:pt x="484622" y="139359"/>
                </a:cubicBezTo>
                <a:cubicBezTo>
                  <a:pt x="486482" y="138056"/>
                  <a:pt x="487914" y="136401"/>
                  <a:pt x="488919" y="134391"/>
                </a:cubicBezTo>
                <a:cubicBezTo>
                  <a:pt x="489924" y="132382"/>
                  <a:pt x="490426" y="130001"/>
                  <a:pt x="490426" y="127248"/>
                </a:cubicBezTo>
                <a:cubicBezTo>
                  <a:pt x="490426" y="124420"/>
                  <a:pt x="489700" y="122039"/>
                  <a:pt x="488249" y="120104"/>
                </a:cubicBezTo>
                <a:cubicBezTo>
                  <a:pt x="486798" y="118169"/>
                  <a:pt x="484882" y="116458"/>
                  <a:pt x="482501" y="114969"/>
                </a:cubicBezTo>
                <a:cubicBezTo>
                  <a:pt x="480120" y="113481"/>
                  <a:pt x="477441" y="112160"/>
                  <a:pt x="474464" y="111007"/>
                </a:cubicBezTo>
                <a:cubicBezTo>
                  <a:pt x="471488" y="109853"/>
                  <a:pt x="468418" y="108644"/>
                  <a:pt x="465255" y="107379"/>
                </a:cubicBezTo>
                <a:cubicBezTo>
                  <a:pt x="462093" y="106114"/>
                  <a:pt x="459005" y="104682"/>
                  <a:pt x="455991" y="103082"/>
                </a:cubicBezTo>
                <a:cubicBezTo>
                  <a:pt x="452977" y="101482"/>
                  <a:pt x="450280" y="99528"/>
                  <a:pt x="447898" y="97222"/>
                </a:cubicBezTo>
                <a:cubicBezTo>
                  <a:pt x="445517" y="94915"/>
                  <a:pt x="443601" y="92161"/>
                  <a:pt x="442150" y="88962"/>
                </a:cubicBezTo>
                <a:cubicBezTo>
                  <a:pt x="440699" y="85762"/>
                  <a:pt x="439973" y="81929"/>
                  <a:pt x="439973" y="77465"/>
                </a:cubicBezTo>
                <a:cubicBezTo>
                  <a:pt x="439973" y="73521"/>
                  <a:pt x="440736" y="69744"/>
                  <a:pt x="442261" y="66135"/>
                </a:cubicBezTo>
                <a:cubicBezTo>
                  <a:pt x="443787" y="62526"/>
                  <a:pt x="446075" y="59363"/>
                  <a:pt x="449126" y="56647"/>
                </a:cubicBezTo>
                <a:cubicBezTo>
                  <a:pt x="452177" y="53931"/>
                  <a:pt x="455991" y="51755"/>
                  <a:pt x="460567" y="50117"/>
                </a:cubicBezTo>
                <a:cubicBezTo>
                  <a:pt x="465144" y="48480"/>
                  <a:pt x="470483" y="47662"/>
                  <a:pt x="476585" y="47662"/>
                </a:cubicBezTo>
                <a:close/>
                <a:moveTo>
                  <a:pt x="209885" y="47662"/>
                </a:moveTo>
                <a:cubicBezTo>
                  <a:pt x="212564" y="47662"/>
                  <a:pt x="215243" y="47885"/>
                  <a:pt x="217922" y="48332"/>
                </a:cubicBezTo>
                <a:cubicBezTo>
                  <a:pt x="220601" y="48778"/>
                  <a:pt x="223019" y="49336"/>
                  <a:pt x="225177" y="50006"/>
                </a:cubicBezTo>
                <a:cubicBezTo>
                  <a:pt x="227335" y="50676"/>
                  <a:pt x="229177" y="51401"/>
                  <a:pt x="230702" y="52182"/>
                </a:cubicBezTo>
                <a:cubicBezTo>
                  <a:pt x="232228" y="52964"/>
                  <a:pt x="233381" y="53652"/>
                  <a:pt x="234163" y="54247"/>
                </a:cubicBezTo>
                <a:cubicBezTo>
                  <a:pt x="234944" y="54843"/>
                  <a:pt x="235465" y="55364"/>
                  <a:pt x="235725" y="55810"/>
                </a:cubicBezTo>
                <a:cubicBezTo>
                  <a:pt x="235986" y="56257"/>
                  <a:pt x="236172" y="56759"/>
                  <a:pt x="236283" y="57317"/>
                </a:cubicBezTo>
                <a:cubicBezTo>
                  <a:pt x="236395" y="57875"/>
                  <a:pt x="236507" y="58563"/>
                  <a:pt x="236618" y="59382"/>
                </a:cubicBezTo>
                <a:cubicBezTo>
                  <a:pt x="236730" y="60201"/>
                  <a:pt x="236786" y="61205"/>
                  <a:pt x="236786" y="62396"/>
                </a:cubicBezTo>
                <a:cubicBezTo>
                  <a:pt x="236786" y="63661"/>
                  <a:pt x="236730" y="64758"/>
                  <a:pt x="236618" y="65689"/>
                </a:cubicBezTo>
                <a:cubicBezTo>
                  <a:pt x="236507" y="66619"/>
                  <a:pt x="236321" y="67382"/>
                  <a:pt x="236060" y="67977"/>
                </a:cubicBezTo>
                <a:cubicBezTo>
                  <a:pt x="235800" y="68572"/>
                  <a:pt x="235483" y="69000"/>
                  <a:pt x="235111" y="69260"/>
                </a:cubicBezTo>
                <a:cubicBezTo>
                  <a:pt x="234739" y="69521"/>
                  <a:pt x="234330" y="69651"/>
                  <a:pt x="233883" y="69651"/>
                </a:cubicBezTo>
                <a:cubicBezTo>
                  <a:pt x="233214" y="69651"/>
                  <a:pt x="232246" y="69242"/>
                  <a:pt x="230981" y="68423"/>
                </a:cubicBezTo>
                <a:cubicBezTo>
                  <a:pt x="229716" y="67605"/>
                  <a:pt x="228079" y="66730"/>
                  <a:pt x="226070" y="65800"/>
                </a:cubicBezTo>
                <a:cubicBezTo>
                  <a:pt x="224061" y="64870"/>
                  <a:pt x="221698" y="63996"/>
                  <a:pt x="218982" y="63177"/>
                </a:cubicBezTo>
                <a:cubicBezTo>
                  <a:pt x="216266" y="62359"/>
                  <a:pt x="213159" y="61949"/>
                  <a:pt x="209662" y="61949"/>
                </a:cubicBezTo>
                <a:cubicBezTo>
                  <a:pt x="206536" y="61949"/>
                  <a:pt x="203783" y="62303"/>
                  <a:pt x="201402" y="63010"/>
                </a:cubicBezTo>
                <a:cubicBezTo>
                  <a:pt x="199020" y="63717"/>
                  <a:pt x="197067" y="64721"/>
                  <a:pt x="195542" y="66023"/>
                </a:cubicBezTo>
                <a:cubicBezTo>
                  <a:pt x="194016" y="67326"/>
                  <a:pt x="192863" y="68870"/>
                  <a:pt x="192081" y="70656"/>
                </a:cubicBezTo>
                <a:cubicBezTo>
                  <a:pt x="191300" y="72442"/>
                  <a:pt x="190909" y="74376"/>
                  <a:pt x="190909" y="76460"/>
                </a:cubicBezTo>
                <a:cubicBezTo>
                  <a:pt x="190909" y="79362"/>
                  <a:pt x="191653" y="81799"/>
                  <a:pt x="193142" y="83771"/>
                </a:cubicBezTo>
                <a:cubicBezTo>
                  <a:pt x="194630" y="85743"/>
                  <a:pt x="196565" y="87473"/>
                  <a:pt x="198946" y="88962"/>
                </a:cubicBezTo>
                <a:cubicBezTo>
                  <a:pt x="201327" y="90450"/>
                  <a:pt x="204043" y="91789"/>
                  <a:pt x="207094" y="92980"/>
                </a:cubicBezTo>
                <a:cubicBezTo>
                  <a:pt x="210145" y="94171"/>
                  <a:pt x="213252" y="95398"/>
                  <a:pt x="216415" y="96663"/>
                </a:cubicBezTo>
                <a:cubicBezTo>
                  <a:pt x="219577" y="97928"/>
                  <a:pt x="222703" y="99342"/>
                  <a:pt x="225791" y="100905"/>
                </a:cubicBezTo>
                <a:cubicBezTo>
                  <a:pt x="228879" y="102468"/>
                  <a:pt x="231614" y="104365"/>
                  <a:pt x="233995" y="106598"/>
                </a:cubicBezTo>
                <a:cubicBezTo>
                  <a:pt x="236376" y="108830"/>
                  <a:pt x="238292" y="111509"/>
                  <a:pt x="239744" y="114634"/>
                </a:cubicBezTo>
                <a:cubicBezTo>
                  <a:pt x="241195" y="117760"/>
                  <a:pt x="241920" y="121481"/>
                  <a:pt x="241920" y="125797"/>
                </a:cubicBezTo>
                <a:cubicBezTo>
                  <a:pt x="241920" y="130931"/>
                  <a:pt x="240971" y="135508"/>
                  <a:pt x="239074" y="139526"/>
                </a:cubicBezTo>
                <a:cubicBezTo>
                  <a:pt x="237176" y="143544"/>
                  <a:pt x="234479" y="146930"/>
                  <a:pt x="230981" y="149683"/>
                </a:cubicBezTo>
                <a:cubicBezTo>
                  <a:pt x="227484" y="152437"/>
                  <a:pt x="223317" y="154520"/>
                  <a:pt x="218480" y="155934"/>
                </a:cubicBezTo>
                <a:cubicBezTo>
                  <a:pt x="213643" y="157348"/>
                  <a:pt x="208322" y="158055"/>
                  <a:pt x="202518" y="158055"/>
                </a:cubicBezTo>
                <a:cubicBezTo>
                  <a:pt x="198946" y="158055"/>
                  <a:pt x="195542" y="157776"/>
                  <a:pt x="192305" y="157218"/>
                </a:cubicBezTo>
                <a:cubicBezTo>
                  <a:pt x="189068" y="156660"/>
                  <a:pt x="186165" y="155953"/>
                  <a:pt x="183598" y="155097"/>
                </a:cubicBezTo>
                <a:cubicBezTo>
                  <a:pt x="181031" y="154241"/>
                  <a:pt x="178854" y="153348"/>
                  <a:pt x="177068" y="152418"/>
                </a:cubicBezTo>
                <a:cubicBezTo>
                  <a:pt x="175282" y="151488"/>
                  <a:pt x="173980" y="150651"/>
                  <a:pt x="173162" y="149907"/>
                </a:cubicBezTo>
                <a:cubicBezTo>
                  <a:pt x="172343" y="149163"/>
                  <a:pt x="171748" y="148121"/>
                  <a:pt x="171376" y="146781"/>
                </a:cubicBezTo>
                <a:cubicBezTo>
                  <a:pt x="171004" y="145442"/>
                  <a:pt x="170818" y="143619"/>
                  <a:pt x="170818" y="141312"/>
                </a:cubicBezTo>
                <a:cubicBezTo>
                  <a:pt x="170818" y="139898"/>
                  <a:pt x="170892" y="138707"/>
                  <a:pt x="171041" y="137740"/>
                </a:cubicBezTo>
                <a:cubicBezTo>
                  <a:pt x="171190" y="136773"/>
                  <a:pt x="171376" y="135991"/>
                  <a:pt x="171599" y="135396"/>
                </a:cubicBezTo>
                <a:cubicBezTo>
                  <a:pt x="171822" y="134801"/>
                  <a:pt x="172138" y="134373"/>
                  <a:pt x="172548" y="134112"/>
                </a:cubicBezTo>
                <a:cubicBezTo>
                  <a:pt x="172957" y="133852"/>
                  <a:pt x="173422" y="133722"/>
                  <a:pt x="173943" y="133722"/>
                </a:cubicBezTo>
                <a:cubicBezTo>
                  <a:pt x="174762" y="133722"/>
                  <a:pt x="175971" y="134224"/>
                  <a:pt x="177571" y="135229"/>
                </a:cubicBezTo>
                <a:cubicBezTo>
                  <a:pt x="179171" y="136233"/>
                  <a:pt x="181142" y="137331"/>
                  <a:pt x="183487" y="138521"/>
                </a:cubicBezTo>
                <a:cubicBezTo>
                  <a:pt x="185831" y="139712"/>
                  <a:pt x="188603" y="140810"/>
                  <a:pt x="191802" y="141814"/>
                </a:cubicBezTo>
                <a:cubicBezTo>
                  <a:pt x="195002" y="142819"/>
                  <a:pt x="198686" y="143321"/>
                  <a:pt x="202853" y="143321"/>
                </a:cubicBezTo>
                <a:cubicBezTo>
                  <a:pt x="205978" y="143321"/>
                  <a:pt x="208806" y="142986"/>
                  <a:pt x="211336" y="142316"/>
                </a:cubicBezTo>
                <a:cubicBezTo>
                  <a:pt x="213866" y="141647"/>
                  <a:pt x="216061" y="140661"/>
                  <a:pt x="217922" y="139359"/>
                </a:cubicBezTo>
                <a:cubicBezTo>
                  <a:pt x="219782" y="138056"/>
                  <a:pt x="221214" y="136401"/>
                  <a:pt x="222219" y="134391"/>
                </a:cubicBezTo>
                <a:cubicBezTo>
                  <a:pt x="223224" y="132382"/>
                  <a:pt x="223726" y="130001"/>
                  <a:pt x="223726" y="127248"/>
                </a:cubicBezTo>
                <a:cubicBezTo>
                  <a:pt x="223726" y="124420"/>
                  <a:pt x="223000" y="122039"/>
                  <a:pt x="221549" y="120104"/>
                </a:cubicBezTo>
                <a:cubicBezTo>
                  <a:pt x="220098" y="118169"/>
                  <a:pt x="218182" y="116458"/>
                  <a:pt x="215801" y="114969"/>
                </a:cubicBezTo>
                <a:cubicBezTo>
                  <a:pt x="213420" y="113481"/>
                  <a:pt x="210741" y="112160"/>
                  <a:pt x="207764" y="111007"/>
                </a:cubicBezTo>
                <a:cubicBezTo>
                  <a:pt x="204788" y="109853"/>
                  <a:pt x="201718" y="108644"/>
                  <a:pt x="198555" y="107379"/>
                </a:cubicBezTo>
                <a:cubicBezTo>
                  <a:pt x="195393" y="106114"/>
                  <a:pt x="192305" y="104682"/>
                  <a:pt x="189291" y="103082"/>
                </a:cubicBezTo>
                <a:cubicBezTo>
                  <a:pt x="186277" y="101482"/>
                  <a:pt x="183580" y="99528"/>
                  <a:pt x="181198" y="97222"/>
                </a:cubicBezTo>
                <a:cubicBezTo>
                  <a:pt x="178817" y="94915"/>
                  <a:pt x="176901" y="92161"/>
                  <a:pt x="175450" y="88962"/>
                </a:cubicBezTo>
                <a:cubicBezTo>
                  <a:pt x="173999" y="85762"/>
                  <a:pt x="173273" y="81929"/>
                  <a:pt x="173273" y="77465"/>
                </a:cubicBezTo>
                <a:cubicBezTo>
                  <a:pt x="173273" y="73521"/>
                  <a:pt x="174036" y="69744"/>
                  <a:pt x="175561" y="66135"/>
                </a:cubicBezTo>
                <a:cubicBezTo>
                  <a:pt x="177087" y="62526"/>
                  <a:pt x="179375" y="59363"/>
                  <a:pt x="182426" y="56647"/>
                </a:cubicBezTo>
                <a:cubicBezTo>
                  <a:pt x="185477" y="53931"/>
                  <a:pt x="189291" y="51755"/>
                  <a:pt x="193867" y="50117"/>
                </a:cubicBezTo>
                <a:cubicBezTo>
                  <a:pt x="198444" y="48480"/>
                  <a:pt x="203783" y="47662"/>
                  <a:pt x="209885" y="47662"/>
                </a:cubicBezTo>
                <a:close/>
                <a:moveTo>
                  <a:pt x="68535" y="22324"/>
                </a:moveTo>
                <a:cubicBezTo>
                  <a:pt x="70396" y="22324"/>
                  <a:pt x="71921" y="22398"/>
                  <a:pt x="73112" y="22547"/>
                </a:cubicBezTo>
                <a:cubicBezTo>
                  <a:pt x="74303" y="22696"/>
                  <a:pt x="75233" y="22938"/>
                  <a:pt x="75902" y="23273"/>
                </a:cubicBezTo>
                <a:cubicBezTo>
                  <a:pt x="76572" y="23607"/>
                  <a:pt x="77056" y="23998"/>
                  <a:pt x="77353" y="24445"/>
                </a:cubicBezTo>
                <a:cubicBezTo>
                  <a:pt x="77651" y="24891"/>
                  <a:pt x="77800" y="25375"/>
                  <a:pt x="77800" y="25896"/>
                </a:cubicBezTo>
                <a:lnTo>
                  <a:pt x="77800" y="49783"/>
                </a:lnTo>
                <a:lnTo>
                  <a:pt x="103584" y="49783"/>
                </a:lnTo>
                <a:cubicBezTo>
                  <a:pt x="104180" y="49783"/>
                  <a:pt x="104701" y="49913"/>
                  <a:pt x="105147" y="50173"/>
                </a:cubicBezTo>
                <a:cubicBezTo>
                  <a:pt x="105594" y="50434"/>
                  <a:pt x="105984" y="50880"/>
                  <a:pt x="106319" y="51513"/>
                </a:cubicBezTo>
                <a:cubicBezTo>
                  <a:pt x="106654" y="52145"/>
                  <a:pt x="106896" y="52945"/>
                  <a:pt x="107045" y="53913"/>
                </a:cubicBezTo>
                <a:cubicBezTo>
                  <a:pt x="107194" y="54880"/>
                  <a:pt x="107268" y="56071"/>
                  <a:pt x="107268" y="57484"/>
                </a:cubicBezTo>
                <a:cubicBezTo>
                  <a:pt x="107268" y="60163"/>
                  <a:pt x="106933" y="62098"/>
                  <a:pt x="106263" y="63289"/>
                </a:cubicBezTo>
                <a:cubicBezTo>
                  <a:pt x="105594" y="64479"/>
                  <a:pt x="104701" y="65075"/>
                  <a:pt x="103584" y="65075"/>
                </a:cubicBezTo>
                <a:lnTo>
                  <a:pt x="77800" y="65075"/>
                </a:lnTo>
                <a:lnTo>
                  <a:pt x="77800" y="121108"/>
                </a:lnTo>
                <a:cubicBezTo>
                  <a:pt x="77800" y="128029"/>
                  <a:pt x="78823" y="133257"/>
                  <a:pt x="80870" y="136791"/>
                </a:cubicBezTo>
                <a:cubicBezTo>
                  <a:pt x="82916" y="140326"/>
                  <a:pt x="86581" y="142093"/>
                  <a:pt x="91864" y="142093"/>
                </a:cubicBezTo>
                <a:cubicBezTo>
                  <a:pt x="93576" y="142093"/>
                  <a:pt x="95101" y="141926"/>
                  <a:pt x="96441" y="141591"/>
                </a:cubicBezTo>
                <a:cubicBezTo>
                  <a:pt x="97780" y="141256"/>
                  <a:pt x="98971" y="140903"/>
                  <a:pt x="100013" y="140531"/>
                </a:cubicBezTo>
                <a:cubicBezTo>
                  <a:pt x="101054" y="140158"/>
                  <a:pt x="101947" y="139805"/>
                  <a:pt x="102691" y="139470"/>
                </a:cubicBezTo>
                <a:cubicBezTo>
                  <a:pt x="103436" y="139135"/>
                  <a:pt x="104105" y="138968"/>
                  <a:pt x="104701" y="138968"/>
                </a:cubicBezTo>
                <a:cubicBezTo>
                  <a:pt x="105073" y="138968"/>
                  <a:pt x="105426" y="139061"/>
                  <a:pt x="105761" y="139247"/>
                </a:cubicBezTo>
                <a:cubicBezTo>
                  <a:pt x="106096" y="139433"/>
                  <a:pt x="106356" y="139786"/>
                  <a:pt x="106542" y="140307"/>
                </a:cubicBezTo>
                <a:cubicBezTo>
                  <a:pt x="106728" y="140828"/>
                  <a:pt x="106896" y="141535"/>
                  <a:pt x="107045" y="142428"/>
                </a:cubicBezTo>
                <a:cubicBezTo>
                  <a:pt x="107194" y="143321"/>
                  <a:pt x="107268" y="144437"/>
                  <a:pt x="107268" y="145777"/>
                </a:cubicBezTo>
                <a:cubicBezTo>
                  <a:pt x="107268" y="147935"/>
                  <a:pt x="107119" y="149646"/>
                  <a:pt x="106821" y="150911"/>
                </a:cubicBezTo>
                <a:cubicBezTo>
                  <a:pt x="106524" y="152176"/>
                  <a:pt x="106077" y="153107"/>
                  <a:pt x="105482" y="153702"/>
                </a:cubicBezTo>
                <a:cubicBezTo>
                  <a:pt x="104887" y="154297"/>
                  <a:pt x="103994" y="154855"/>
                  <a:pt x="102803" y="155376"/>
                </a:cubicBezTo>
                <a:cubicBezTo>
                  <a:pt x="101612" y="155897"/>
                  <a:pt x="100254" y="156325"/>
                  <a:pt x="98729" y="156660"/>
                </a:cubicBezTo>
                <a:cubicBezTo>
                  <a:pt x="97203" y="156995"/>
                  <a:pt x="95585" y="157274"/>
                  <a:pt x="93873" y="157497"/>
                </a:cubicBezTo>
                <a:cubicBezTo>
                  <a:pt x="92162" y="157720"/>
                  <a:pt x="90450" y="157832"/>
                  <a:pt x="88739" y="157832"/>
                </a:cubicBezTo>
                <a:cubicBezTo>
                  <a:pt x="83530" y="157832"/>
                  <a:pt x="79065" y="157143"/>
                  <a:pt x="75344" y="155767"/>
                </a:cubicBezTo>
                <a:cubicBezTo>
                  <a:pt x="71624" y="154390"/>
                  <a:pt x="68573" y="152307"/>
                  <a:pt x="66191" y="149516"/>
                </a:cubicBezTo>
                <a:cubicBezTo>
                  <a:pt x="63810" y="146725"/>
                  <a:pt x="62080" y="143191"/>
                  <a:pt x="61001" y="138912"/>
                </a:cubicBezTo>
                <a:cubicBezTo>
                  <a:pt x="59922" y="134633"/>
                  <a:pt x="59382" y="129592"/>
                  <a:pt x="59382" y="123787"/>
                </a:cubicBezTo>
                <a:lnTo>
                  <a:pt x="59382" y="65075"/>
                </a:lnTo>
                <a:lnTo>
                  <a:pt x="45318" y="65075"/>
                </a:lnTo>
                <a:cubicBezTo>
                  <a:pt x="44202" y="65075"/>
                  <a:pt x="43309" y="64479"/>
                  <a:pt x="42639" y="63289"/>
                </a:cubicBezTo>
                <a:cubicBezTo>
                  <a:pt x="41970" y="62098"/>
                  <a:pt x="41635" y="60163"/>
                  <a:pt x="41635" y="57484"/>
                </a:cubicBezTo>
                <a:cubicBezTo>
                  <a:pt x="41635" y="56071"/>
                  <a:pt x="41728" y="54880"/>
                  <a:pt x="41914" y="53913"/>
                </a:cubicBezTo>
                <a:cubicBezTo>
                  <a:pt x="42100" y="52945"/>
                  <a:pt x="42342" y="52145"/>
                  <a:pt x="42639" y="51513"/>
                </a:cubicBezTo>
                <a:cubicBezTo>
                  <a:pt x="42937" y="50880"/>
                  <a:pt x="43328" y="50434"/>
                  <a:pt x="43811" y="50173"/>
                </a:cubicBezTo>
                <a:cubicBezTo>
                  <a:pt x="44295" y="49913"/>
                  <a:pt x="44835" y="49783"/>
                  <a:pt x="45430" y="49783"/>
                </a:cubicBezTo>
                <a:lnTo>
                  <a:pt x="59382" y="49783"/>
                </a:lnTo>
                <a:lnTo>
                  <a:pt x="59382" y="25896"/>
                </a:lnTo>
                <a:cubicBezTo>
                  <a:pt x="59382" y="25375"/>
                  <a:pt x="59513" y="24891"/>
                  <a:pt x="59773" y="24445"/>
                </a:cubicBezTo>
                <a:cubicBezTo>
                  <a:pt x="60034" y="23998"/>
                  <a:pt x="60517" y="23607"/>
                  <a:pt x="61224" y="23273"/>
                </a:cubicBezTo>
                <a:cubicBezTo>
                  <a:pt x="61931" y="22938"/>
                  <a:pt x="62880" y="22696"/>
                  <a:pt x="64071" y="22547"/>
                </a:cubicBezTo>
                <a:cubicBezTo>
                  <a:pt x="65261" y="22398"/>
                  <a:pt x="66749" y="22324"/>
                  <a:pt x="68535" y="22324"/>
                </a:cubicBezTo>
                <a:close/>
                <a:moveTo>
                  <a:pt x="9600" y="10827"/>
                </a:moveTo>
                <a:cubicBezTo>
                  <a:pt x="11460" y="10827"/>
                  <a:pt x="13004" y="10920"/>
                  <a:pt x="14232" y="11106"/>
                </a:cubicBezTo>
                <a:cubicBezTo>
                  <a:pt x="15460" y="11292"/>
                  <a:pt x="16446" y="11515"/>
                  <a:pt x="17190" y="11776"/>
                </a:cubicBezTo>
                <a:cubicBezTo>
                  <a:pt x="17934" y="12036"/>
                  <a:pt x="18455" y="12390"/>
                  <a:pt x="18752" y="12836"/>
                </a:cubicBezTo>
                <a:cubicBezTo>
                  <a:pt x="19050" y="13282"/>
                  <a:pt x="19199" y="13803"/>
                  <a:pt x="19199" y="14399"/>
                </a:cubicBezTo>
                <a:lnTo>
                  <a:pt x="19199" y="153032"/>
                </a:lnTo>
                <a:cubicBezTo>
                  <a:pt x="19199" y="153627"/>
                  <a:pt x="19050" y="154148"/>
                  <a:pt x="18752" y="154595"/>
                </a:cubicBezTo>
                <a:cubicBezTo>
                  <a:pt x="18455" y="155041"/>
                  <a:pt x="17934" y="155395"/>
                  <a:pt x="17190" y="155655"/>
                </a:cubicBezTo>
                <a:cubicBezTo>
                  <a:pt x="16446" y="155916"/>
                  <a:pt x="15460" y="156139"/>
                  <a:pt x="14232" y="156325"/>
                </a:cubicBezTo>
                <a:cubicBezTo>
                  <a:pt x="13004" y="156511"/>
                  <a:pt x="11460" y="156604"/>
                  <a:pt x="9600" y="156604"/>
                </a:cubicBezTo>
                <a:cubicBezTo>
                  <a:pt x="7814" y="156604"/>
                  <a:pt x="6288" y="156511"/>
                  <a:pt x="5023" y="156325"/>
                </a:cubicBezTo>
                <a:cubicBezTo>
                  <a:pt x="3758" y="156139"/>
                  <a:pt x="2753" y="155916"/>
                  <a:pt x="2009" y="155655"/>
                </a:cubicBezTo>
                <a:cubicBezTo>
                  <a:pt x="1265" y="155395"/>
                  <a:pt x="744" y="155041"/>
                  <a:pt x="447" y="154595"/>
                </a:cubicBezTo>
                <a:cubicBezTo>
                  <a:pt x="149" y="154148"/>
                  <a:pt x="0" y="153627"/>
                  <a:pt x="0" y="153032"/>
                </a:cubicBezTo>
                <a:lnTo>
                  <a:pt x="0" y="14399"/>
                </a:lnTo>
                <a:cubicBezTo>
                  <a:pt x="0" y="13803"/>
                  <a:pt x="168" y="13282"/>
                  <a:pt x="502" y="12836"/>
                </a:cubicBezTo>
                <a:cubicBezTo>
                  <a:pt x="837" y="12390"/>
                  <a:pt x="1395" y="12036"/>
                  <a:pt x="2177" y="11776"/>
                </a:cubicBezTo>
                <a:cubicBezTo>
                  <a:pt x="2958" y="11515"/>
                  <a:pt x="3963" y="11292"/>
                  <a:pt x="5190" y="11106"/>
                </a:cubicBezTo>
                <a:cubicBezTo>
                  <a:pt x="6418" y="10920"/>
                  <a:pt x="7888" y="10827"/>
                  <a:pt x="9600" y="10827"/>
                </a:cubicBezTo>
                <a:close/>
                <a:moveTo>
                  <a:pt x="139378" y="0"/>
                </a:moveTo>
                <a:cubicBezTo>
                  <a:pt x="141164" y="0"/>
                  <a:pt x="142670" y="55"/>
                  <a:pt x="143898" y="167"/>
                </a:cubicBezTo>
                <a:cubicBezTo>
                  <a:pt x="145126" y="279"/>
                  <a:pt x="146131" y="502"/>
                  <a:pt x="146912" y="837"/>
                </a:cubicBezTo>
                <a:cubicBezTo>
                  <a:pt x="147693" y="1172"/>
                  <a:pt x="148251" y="1562"/>
                  <a:pt x="148586" y="2009"/>
                </a:cubicBezTo>
                <a:cubicBezTo>
                  <a:pt x="148921" y="2455"/>
                  <a:pt x="149051" y="2976"/>
                  <a:pt x="148977" y="3571"/>
                </a:cubicBezTo>
                <a:lnTo>
                  <a:pt x="146521" y="55252"/>
                </a:lnTo>
                <a:cubicBezTo>
                  <a:pt x="146521" y="55847"/>
                  <a:pt x="146391" y="56368"/>
                  <a:pt x="146131" y="56815"/>
                </a:cubicBezTo>
                <a:cubicBezTo>
                  <a:pt x="145870" y="57261"/>
                  <a:pt x="145461" y="57633"/>
                  <a:pt x="144903" y="57931"/>
                </a:cubicBezTo>
                <a:cubicBezTo>
                  <a:pt x="144345" y="58229"/>
                  <a:pt x="143619" y="58452"/>
                  <a:pt x="142726" y="58601"/>
                </a:cubicBezTo>
                <a:cubicBezTo>
                  <a:pt x="141833" y="58749"/>
                  <a:pt x="140717" y="58824"/>
                  <a:pt x="139378" y="58824"/>
                </a:cubicBezTo>
                <a:cubicBezTo>
                  <a:pt x="138038" y="58824"/>
                  <a:pt x="136903" y="58749"/>
                  <a:pt x="135973" y="58601"/>
                </a:cubicBezTo>
                <a:cubicBezTo>
                  <a:pt x="135043" y="58452"/>
                  <a:pt x="134317" y="58229"/>
                  <a:pt x="133797" y="57931"/>
                </a:cubicBezTo>
                <a:cubicBezTo>
                  <a:pt x="133276" y="57633"/>
                  <a:pt x="132885" y="57261"/>
                  <a:pt x="132625" y="56815"/>
                </a:cubicBezTo>
                <a:cubicBezTo>
                  <a:pt x="132364" y="56368"/>
                  <a:pt x="132234" y="55847"/>
                  <a:pt x="132234" y="55252"/>
                </a:cubicBezTo>
                <a:lnTo>
                  <a:pt x="129667" y="3571"/>
                </a:lnTo>
                <a:cubicBezTo>
                  <a:pt x="129667" y="2976"/>
                  <a:pt x="129853" y="2455"/>
                  <a:pt x="130225" y="2009"/>
                </a:cubicBezTo>
                <a:cubicBezTo>
                  <a:pt x="130597" y="1562"/>
                  <a:pt x="131173" y="1190"/>
                  <a:pt x="131955" y="893"/>
                </a:cubicBezTo>
                <a:cubicBezTo>
                  <a:pt x="132736" y="595"/>
                  <a:pt x="133741" y="372"/>
                  <a:pt x="134969" y="223"/>
                </a:cubicBezTo>
                <a:cubicBezTo>
                  <a:pt x="136196" y="74"/>
                  <a:pt x="137666" y="0"/>
                  <a:pt x="1393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7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430CD-394B-E066-B5D8-6728A3C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A650-30B4-EA6C-C6D7-8DCB07BD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4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D7DFC-6D95-EEE1-3BC5-C4E3D437E1A5}"/>
              </a:ext>
            </a:extLst>
          </p:cNvPr>
          <p:cNvSpPr/>
          <p:nvPr/>
        </p:nvSpPr>
        <p:spPr>
          <a:xfrm>
            <a:off x="1895475" y="1835587"/>
            <a:ext cx="8877300" cy="3375958"/>
          </a:xfrm>
          <a:custGeom>
            <a:avLst/>
            <a:gdLst/>
            <a:ahLst/>
            <a:cxnLst/>
            <a:rect l="l" t="t" r="r" b="b"/>
            <a:pathLst>
              <a:path w="8877300" h="3375958">
                <a:moveTo>
                  <a:pt x="7149283" y="2934535"/>
                </a:moveTo>
                <a:lnTo>
                  <a:pt x="7315083" y="2940228"/>
                </a:lnTo>
                <a:cubicBezTo>
                  <a:pt x="7353508" y="2941176"/>
                  <a:pt x="7383987" y="2949122"/>
                  <a:pt x="7406521" y="2964066"/>
                </a:cubicBezTo>
                <a:cubicBezTo>
                  <a:pt x="7429055" y="2979009"/>
                  <a:pt x="7440321" y="3000238"/>
                  <a:pt x="7440321" y="3027753"/>
                </a:cubicBezTo>
                <a:cubicBezTo>
                  <a:pt x="7440321" y="3043882"/>
                  <a:pt x="7437119" y="3059299"/>
                  <a:pt x="7430715" y="3074006"/>
                </a:cubicBezTo>
                <a:cubicBezTo>
                  <a:pt x="7424311" y="3088712"/>
                  <a:pt x="7413755" y="3101757"/>
                  <a:pt x="7399049" y="3113143"/>
                </a:cubicBezTo>
                <a:cubicBezTo>
                  <a:pt x="7384343" y="3124528"/>
                  <a:pt x="7365012" y="3133660"/>
                  <a:pt x="7341055" y="3140539"/>
                </a:cubicBezTo>
                <a:cubicBezTo>
                  <a:pt x="7317099" y="3147417"/>
                  <a:pt x="7287331" y="3150857"/>
                  <a:pt x="7251751" y="3150857"/>
                </a:cubicBezTo>
                <a:cubicBezTo>
                  <a:pt x="7195773" y="3150857"/>
                  <a:pt x="7152129" y="3142911"/>
                  <a:pt x="7120820" y="3127019"/>
                </a:cubicBezTo>
                <a:cubicBezTo>
                  <a:pt x="7089511" y="3111127"/>
                  <a:pt x="7073855" y="3087763"/>
                  <a:pt x="7073855" y="3056928"/>
                </a:cubicBezTo>
                <a:cubicBezTo>
                  <a:pt x="7073855" y="3046965"/>
                  <a:pt x="7074923" y="3037240"/>
                  <a:pt x="7077057" y="3027753"/>
                </a:cubicBezTo>
                <a:cubicBezTo>
                  <a:pt x="7079193" y="3018265"/>
                  <a:pt x="7083106" y="3008658"/>
                  <a:pt x="7088799" y="2998933"/>
                </a:cubicBezTo>
                <a:cubicBezTo>
                  <a:pt x="7094491" y="2989208"/>
                  <a:pt x="7102200" y="2979009"/>
                  <a:pt x="7111925" y="2968335"/>
                </a:cubicBezTo>
                <a:cubicBezTo>
                  <a:pt x="7121650" y="2957662"/>
                  <a:pt x="7134103" y="2946395"/>
                  <a:pt x="7149283" y="2934535"/>
                </a:cubicBezTo>
                <a:close/>
                <a:moveTo>
                  <a:pt x="3666134" y="2671249"/>
                </a:moveTo>
                <a:lnTo>
                  <a:pt x="3766467" y="2671249"/>
                </a:lnTo>
                <a:lnTo>
                  <a:pt x="3766467" y="2807161"/>
                </a:lnTo>
                <a:cubicBezTo>
                  <a:pt x="3737529" y="2839420"/>
                  <a:pt x="3709896" y="2863377"/>
                  <a:pt x="3683567" y="2879031"/>
                </a:cubicBezTo>
                <a:cubicBezTo>
                  <a:pt x="3657239" y="2894686"/>
                  <a:pt x="3628657" y="2902514"/>
                  <a:pt x="3597822" y="2902514"/>
                </a:cubicBezTo>
                <a:cubicBezTo>
                  <a:pt x="3559870" y="2902514"/>
                  <a:pt x="3530340" y="2892670"/>
                  <a:pt x="3509229" y="2872983"/>
                </a:cubicBezTo>
                <a:cubicBezTo>
                  <a:pt x="3488119" y="2853296"/>
                  <a:pt x="3477564" y="2826849"/>
                  <a:pt x="3477564" y="2793641"/>
                </a:cubicBezTo>
                <a:cubicBezTo>
                  <a:pt x="3477564" y="2774191"/>
                  <a:pt x="3481240" y="2756995"/>
                  <a:pt x="3488593" y="2742051"/>
                </a:cubicBezTo>
                <a:cubicBezTo>
                  <a:pt x="3495946" y="2727108"/>
                  <a:pt x="3507450" y="2714300"/>
                  <a:pt x="3523105" y="2703626"/>
                </a:cubicBezTo>
                <a:cubicBezTo>
                  <a:pt x="3538760" y="2692952"/>
                  <a:pt x="3558447" y="2684887"/>
                  <a:pt x="3582167" y="2679432"/>
                </a:cubicBezTo>
                <a:cubicBezTo>
                  <a:pt x="3605886" y="2673977"/>
                  <a:pt x="3633875" y="2671249"/>
                  <a:pt x="3666134" y="2671249"/>
                </a:cubicBezTo>
                <a:close/>
                <a:moveTo>
                  <a:pt x="7243213" y="2381634"/>
                </a:moveTo>
                <a:cubicBezTo>
                  <a:pt x="7287331" y="2381634"/>
                  <a:pt x="7321368" y="2393850"/>
                  <a:pt x="7345325" y="2418280"/>
                </a:cubicBezTo>
                <a:cubicBezTo>
                  <a:pt x="7369281" y="2442712"/>
                  <a:pt x="7381260" y="2476749"/>
                  <a:pt x="7381260" y="2520393"/>
                </a:cubicBezTo>
                <a:cubicBezTo>
                  <a:pt x="7381260" y="2538894"/>
                  <a:pt x="7378532" y="2556684"/>
                  <a:pt x="7373077" y="2573762"/>
                </a:cubicBezTo>
                <a:cubicBezTo>
                  <a:pt x="7367621" y="2590840"/>
                  <a:pt x="7359319" y="2605902"/>
                  <a:pt x="7348171" y="2618947"/>
                </a:cubicBezTo>
                <a:cubicBezTo>
                  <a:pt x="7337023" y="2631993"/>
                  <a:pt x="7322910" y="2642192"/>
                  <a:pt x="7305832" y="2649545"/>
                </a:cubicBezTo>
                <a:cubicBezTo>
                  <a:pt x="7288754" y="2656898"/>
                  <a:pt x="7268593" y="2660575"/>
                  <a:pt x="7245347" y="2660575"/>
                </a:cubicBezTo>
                <a:cubicBezTo>
                  <a:pt x="7202178" y="2660575"/>
                  <a:pt x="7168615" y="2648478"/>
                  <a:pt x="7144658" y="2624284"/>
                </a:cubicBezTo>
                <a:cubicBezTo>
                  <a:pt x="7120701" y="2600091"/>
                  <a:pt x="7108723" y="2566883"/>
                  <a:pt x="7108723" y="2524663"/>
                </a:cubicBezTo>
                <a:cubicBezTo>
                  <a:pt x="7108723" y="2505687"/>
                  <a:pt x="7111451" y="2487542"/>
                  <a:pt x="7116907" y="2470226"/>
                </a:cubicBezTo>
                <a:cubicBezTo>
                  <a:pt x="7122362" y="2452911"/>
                  <a:pt x="7130663" y="2437612"/>
                  <a:pt x="7141811" y="2424329"/>
                </a:cubicBezTo>
                <a:cubicBezTo>
                  <a:pt x="7152960" y="2411046"/>
                  <a:pt x="7166955" y="2400609"/>
                  <a:pt x="7183795" y="2393020"/>
                </a:cubicBezTo>
                <a:cubicBezTo>
                  <a:pt x="7200636" y="2385429"/>
                  <a:pt x="7220442" y="2381634"/>
                  <a:pt x="7243213" y="2381634"/>
                </a:cubicBezTo>
                <a:close/>
                <a:moveTo>
                  <a:pt x="5992712" y="2300513"/>
                </a:moveTo>
                <a:cubicBezTo>
                  <a:pt x="5981327" y="2300513"/>
                  <a:pt x="5971839" y="2300988"/>
                  <a:pt x="5964249" y="2301936"/>
                </a:cubicBezTo>
                <a:cubicBezTo>
                  <a:pt x="5956659" y="2302885"/>
                  <a:pt x="5950610" y="2304308"/>
                  <a:pt x="5946104" y="2306206"/>
                </a:cubicBezTo>
                <a:cubicBezTo>
                  <a:pt x="5941597" y="2308103"/>
                  <a:pt x="5938513" y="2310475"/>
                  <a:pt x="5936853" y="2313322"/>
                </a:cubicBezTo>
                <a:cubicBezTo>
                  <a:pt x="5935193" y="2316168"/>
                  <a:pt x="5934362" y="2319252"/>
                  <a:pt x="5934362" y="2322572"/>
                </a:cubicBezTo>
                <a:lnTo>
                  <a:pt x="5934362" y="2962998"/>
                </a:lnTo>
                <a:cubicBezTo>
                  <a:pt x="5934362" y="2966794"/>
                  <a:pt x="5935193" y="2969996"/>
                  <a:pt x="5936853" y="2972605"/>
                </a:cubicBezTo>
                <a:cubicBezTo>
                  <a:pt x="5938513" y="2975214"/>
                  <a:pt x="5941597" y="2977467"/>
                  <a:pt x="5946104" y="2979365"/>
                </a:cubicBezTo>
                <a:cubicBezTo>
                  <a:pt x="5950610" y="2981262"/>
                  <a:pt x="5956659" y="2982686"/>
                  <a:pt x="5964249" y="2983634"/>
                </a:cubicBezTo>
                <a:cubicBezTo>
                  <a:pt x="5971839" y="2984583"/>
                  <a:pt x="5981327" y="2985058"/>
                  <a:pt x="5992712" y="2985058"/>
                </a:cubicBezTo>
                <a:cubicBezTo>
                  <a:pt x="6004572" y="2985058"/>
                  <a:pt x="6014297" y="2984583"/>
                  <a:pt x="6021887" y="2983634"/>
                </a:cubicBezTo>
                <a:cubicBezTo>
                  <a:pt x="6029478" y="2982686"/>
                  <a:pt x="6035407" y="2981262"/>
                  <a:pt x="6039677" y="2979365"/>
                </a:cubicBezTo>
                <a:cubicBezTo>
                  <a:pt x="6043946" y="2977467"/>
                  <a:pt x="6047030" y="2975214"/>
                  <a:pt x="6048928" y="2972605"/>
                </a:cubicBezTo>
                <a:cubicBezTo>
                  <a:pt x="6050825" y="2969996"/>
                  <a:pt x="6051774" y="2966794"/>
                  <a:pt x="6051774" y="2962998"/>
                </a:cubicBezTo>
                <a:lnTo>
                  <a:pt x="6051774" y="2322572"/>
                </a:lnTo>
                <a:cubicBezTo>
                  <a:pt x="6051774" y="2319252"/>
                  <a:pt x="6050825" y="2316168"/>
                  <a:pt x="6048928" y="2313322"/>
                </a:cubicBezTo>
                <a:cubicBezTo>
                  <a:pt x="6047030" y="2310475"/>
                  <a:pt x="6043946" y="2308103"/>
                  <a:pt x="6039677" y="2306206"/>
                </a:cubicBezTo>
                <a:cubicBezTo>
                  <a:pt x="6035407" y="2304308"/>
                  <a:pt x="6029478" y="2302885"/>
                  <a:pt x="6021887" y="2301936"/>
                </a:cubicBezTo>
                <a:cubicBezTo>
                  <a:pt x="6014297" y="2300988"/>
                  <a:pt x="6004572" y="2300513"/>
                  <a:pt x="5992712" y="2300513"/>
                </a:cubicBezTo>
                <a:close/>
                <a:moveTo>
                  <a:pt x="7245347" y="2291974"/>
                </a:moveTo>
                <a:cubicBezTo>
                  <a:pt x="7209293" y="2291974"/>
                  <a:pt x="7175968" y="2297311"/>
                  <a:pt x="7145369" y="2307985"/>
                </a:cubicBezTo>
                <a:cubicBezTo>
                  <a:pt x="7114771" y="2318659"/>
                  <a:pt x="7088561" y="2333958"/>
                  <a:pt x="7066739" y="2353882"/>
                </a:cubicBezTo>
                <a:cubicBezTo>
                  <a:pt x="7044917" y="2373807"/>
                  <a:pt x="7027839" y="2398238"/>
                  <a:pt x="7015505" y="2427176"/>
                </a:cubicBezTo>
                <a:cubicBezTo>
                  <a:pt x="7003171" y="2456113"/>
                  <a:pt x="6997005" y="2488846"/>
                  <a:pt x="6997005" y="2525374"/>
                </a:cubicBezTo>
                <a:cubicBezTo>
                  <a:pt x="6997005" y="2556684"/>
                  <a:pt x="7001274" y="2583368"/>
                  <a:pt x="7009813" y="2605427"/>
                </a:cubicBezTo>
                <a:cubicBezTo>
                  <a:pt x="7018352" y="2627486"/>
                  <a:pt x="7029975" y="2647292"/>
                  <a:pt x="7044681" y="2664845"/>
                </a:cubicBezTo>
                <a:cubicBezTo>
                  <a:pt x="7027128" y="2682871"/>
                  <a:pt x="7012422" y="2703270"/>
                  <a:pt x="7000562" y="2726041"/>
                </a:cubicBezTo>
                <a:cubicBezTo>
                  <a:pt x="6988703" y="2748811"/>
                  <a:pt x="6982773" y="2774666"/>
                  <a:pt x="6982773" y="2803603"/>
                </a:cubicBezTo>
                <a:cubicBezTo>
                  <a:pt x="6982773" y="2824477"/>
                  <a:pt x="6988347" y="2843927"/>
                  <a:pt x="6999495" y="2861953"/>
                </a:cubicBezTo>
                <a:cubicBezTo>
                  <a:pt x="7010643" y="2879980"/>
                  <a:pt x="7027839" y="2894923"/>
                  <a:pt x="7051085" y="2906783"/>
                </a:cubicBezTo>
                <a:cubicBezTo>
                  <a:pt x="7035905" y="2918643"/>
                  <a:pt x="7022503" y="2930621"/>
                  <a:pt x="7010880" y="2942718"/>
                </a:cubicBezTo>
                <a:cubicBezTo>
                  <a:pt x="6999257" y="2954815"/>
                  <a:pt x="6989533" y="2967505"/>
                  <a:pt x="6981705" y="2980788"/>
                </a:cubicBezTo>
                <a:cubicBezTo>
                  <a:pt x="6973878" y="2994071"/>
                  <a:pt x="6968067" y="3008065"/>
                  <a:pt x="6964271" y="3022771"/>
                </a:cubicBezTo>
                <a:cubicBezTo>
                  <a:pt x="6960477" y="3037478"/>
                  <a:pt x="6958579" y="3052658"/>
                  <a:pt x="6958579" y="3068313"/>
                </a:cubicBezTo>
                <a:cubicBezTo>
                  <a:pt x="6958579" y="3092981"/>
                  <a:pt x="6963797" y="3115870"/>
                  <a:pt x="6974233" y="3136981"/>
                </a:cubicBezTo>
                <a:cubicBezTo>
                  <a:pt x="6984670" y="3158091"/>
                  <a:pt x="7001511" y="3176237"/>
                  <a:pt x="7024756" y="3191417"/>
                </a:cubicBezTo>
                <a:cubicBezTo>
                  <a:pt x="7048001" y="3206597"/>
                  <a:pt x="7077769" y="3218576"/>
                  <a:pt x="7114060" y="3227352"/>
                </a:cubicBezTo>
                <a:cubicBezTo>
                  <a:pt x="7150351" y="3236128"/>
                  <a:pt x="7194351" y="3240516"/>
                  <a:pt x="7246059" y="3240516"/>
                </a:cubicBezTo>
                <a:cubicBezTo>
                  <a:pt x="7299665" y="3240516"/>
                  <a:pt x="7346155" y="3234705"/>
                  <a:pt x="7385529" y="3223083"/>
                </a:cubicBezTo>
                <a:cubicBezTo>
                  <a:pt x="7424904" y="3211460"/>
                  <a:pt x="7457281" y="3195568"/>
                  <a:pt x="7482661" y="3175406"/>
                </a:cubicBezTo>
                <a:cubicBezTo>
                  <a:pt x="7508041" y="3155245"/>
                  <a:pt x="7526897" y="3131881"/>
                  <a:pt x="7539231" y="3105315"/>
                </a:cubicBezTo>
                <a:cubicBezTo>
                  <a:pt x="7551566" y="3078749"/>
                  <a:pt x="7557733" y="3050760"/>
                  <a:pt x="7557733" y="3021348"/>
                </a:cubicBezTo>
                <a:cubicBezTo>
                  <a:pt x="7557733" y="2993359"/>
                  <a:pt x="7552277" y="2968810"/>
                  <a:pt x="7541367" y="2947699"/>
                </a:cubicBezTo>
                <a:cubicBezTo>
                  <a:pt x="7530455" y="2926589"/>
                  <a:pt x="7515275" y="2908799"/>
                  <a:pt x="7495825" y="2894330"/>
                </a:cubicBezTo>
                <a:cubicBezTo>
                  <a:pt x="7476375" y="2879862"/>
                  <a:pt x="7453367" y="2868713"/>
                  <a:pt x="7426801" y="2860886"/>
                </a:cubicBezTo>
                <a:cubicBezTo>
                  <a:pt x="7400235" y="2853059"/>
                  <a:pt x="7371061" y="2848670"/>
                  <a:pt x="7339277" y="2847722"/>
                </a:cubicBezTo>
                <a:lnTo>
                  <a:pt x="7172054" y="2840606"/>
                </a:lnTo>
                <a:cubicBezTo>
                  <a:pt x="7146437" y="2839657"/>
                  <a:pt x="7125919" y="2833727"/>
                  <a:pt x="7110502" y="2822816"/>
                </a:cubicBezTo>
                <a:cubicBezTo>
                  <a:pt x="7095085" y="2811905"/>
                  <a:pt x="7087375" y="2798148"/>
                  <a:pt x="7087375" y="2781544"/>
                </a:cubicBezTo>
                <a:cubicBezTo>
                  <a:pt x="7087375" y="2767313"/>
                  <a:pt x="7090103" y="2754741"/>
                  <a:pt x="7095559" y="2743830"/>
                </a:cubicBezTo>
                <a:cubicBezTo>
                  <a:pt x="7101014" y="2732919"/>
                  <a:pt x="7108011" y="2723194"/>
                  <a:pt x="7116551" y="2714655"/>
                </a:cubicBezTo>
                <a:cubicBezTo>
                  <a:pt x="7129359" y="2725092"/>
                  <a:pt x="7147505" y="2733750"/>
                  <a:pt x="7170987" y="2740628"/>
                </a:cubicBezTo>
                <a:cubicBezTo>
                  <a:pt x="7194469" y="2747507"/>
                  <a:pt x="7219256" y="2750946"/>
                  <a:pt x="7245347" y="2750946"/>
                </a:cubicBezTo>
                <a:cubicBezTo>
                  <a:pt x="7282349" y="2750946"/>
                  <a:pt x="7316031" y="2745728"/>
                  <a:pt x="7346393" y="2735291"/>
                </a:cubicBezTo>
                <a:cubicBezTo>
                  <a:pt x="7376753" y="2724855"/>
                  <a:pt x="7402963" y="2709793"/>
                  <a:pt x="7425023" y="2690106"/>
                </a:cubicBezTo>
                <a:cubicBezTo>
                  <a:pt x="7447081" y="2670419"/>
                  <a:pt x="7464041" y="2646343"/>
                  <a:pt x="7475901" y="2617880"/>
                </a:cubicBezTo>
                <a:cubicBezTo>
                  <a:pt x="7487761" y="2589417"/>
                  <a:pt x="7493691" y="2556684"/>
                  <a:pt x="7493691" y="2519682"/>
                </a:cubicBezTo>
                <a:cubicBezTo>
                  <a:pt x="7493691" y="2497385"/>
                  <a:pt x="7490369" y="2475919"/>
                  <a:pt x="7483728" y="2455283"/>
                </a:cubicBezTo>
                <a:cubicBezTo>
                  <a:pt x="7477087" y="2434647"/>
                  <a:pt x="7465464" y="2415790"/>
                  <a:pt x="7448861" y="2398712"/>
                </a:cubicBezTo>
                <a:lnTo>
                  <a:pt x="7540655" y="2398712"/>
                </a:lnTo>
                <a:cubicBezTo>
                  <a:pt x="7547771" y="2398712"/>
                  <a:pt x="7553582" y="2395036"/>
                  <a:pt x="7558089" y="2387682"/>
                </a:cubicBezTo>
                <a:cubicBezTo>
                  <a:pt x="7562595" y="2380330"/>
                  <a:pt x="7564849" y="2368351"/>
                  <a:pt x="7564849" y="2351747"/>
                </a:cubicBezTo>
                <a:cubicBezTo>
                  <a:pt x="7564849" y="2335618"/>
                  <a:pt x="7562833" y="2323640"/>
                  <a:pt x="7558800" y="2315812"/>
                </a:cubicBezTo>
                <a:cubicBezTo>
                  <a:pt x="7554768" y="2307985"/>
                  <a:pt x="7548719" y="2304071"/>
                  <a:pt x="7540655" y="2304071"/>
                </a:cubicBezTo>
                <a:lnTo>
                  <a:pt x="7347104" y="2304071"/>
                </a:lnTo>
                <a:cubicBezTo>
                  <a:pt x="7332398" y="2300276"/>
                  <a:pt x="7316625" y="2297311"/>
                  <a:pt x="7299783" y="2295176"/>
                </a:cubicBezTo>
                <a:cubicBezTo>
                  <a:pt x="7282943" y="2293042"/>
                  <a:pt x="7264797" y="2291974"/>
                  <a:pt x="7245347" y="2291974"/>
                </a:cubicBezTo>
                <a:close/>
                <a:moveTo>
                  <a:pt x="4807273" y="2291263"/>
                </a:moveTo>
                <a:cubicBezTo>
                  <a:pt x="4765053" y="2291263"/>
                  <a:pt x="4725797" y="2298260"/>
                  <a:pt x="4689506" y="2312254"/>
                </a:cubicBezTo>
                <a:cubicBezTo>
                  <a:pt x="4653215" y="2326249"/>
                  <a:pt x="4621668" y="2347715"/>
                  <a:pt x="4594865" y="2376653"/>
                </a:cubicBezTo>
                <a:cubicBezTo>
                  <a:pt x="4568062" y="2405591"/>
                  <a:pt x="4546952" y="2442712"/>
                  <a:pt x="4531534" y="2488016"/>
                </a:cubicBezTo>
                <a:cubicBezTo>
                  <a:pt x="4516117" y="2533320"/>
                  <a:pt x="4508408" y="2587519"/>
                  <a:pt x="4508408" y="2650613"/>
                </a:cubicBezTo>
                <a:cubicBezTo>
                  <a:pt x="4508408" y="2706116"/>
                  <a:pt x="4514694" y="2755097"/>
                  <a:pt x="4527265" y="2797555"/>
                </a:cubicBezTo>
                <a:cubicBezTo>
                  <a:pt x="4539836" y="2840013"/>
                  <a:pt x="4558100" y="2875829"/>
                  <a:pt x="4582057" y="2905004"/>
                </a:cubicBezTo>
                <a:cubicBezTo>
                  <a:pt x="4606014" y="2934179"/>
                  <a:pt x="4635782" y="2956357"/>
                  <a:pt x="4671361" y="2971537"/>
                </a:cubicBezTo>
                <a:cubicBezTo>
                  <a:pt x="4706940" y="2986718"/>
                  <a:pt x="4747737" y="2994308"/>
                  <a:pt x="4793753" y="2994308"/>
                </a:cubicBezTo>
                <a:cubicBezTo>
                  <a:pt x="4816050" y="2994308"/>
                  <a:pt x="4837634" y="2992173"/>
                  <a:pt x="4858507" y="2987904"/>
                </a:cubicBezTo>
                <a:cubicBezTo>
                  <a:pt x="4879381" y="2983634"/>
                  <a:pt x="4898712" y="2978060"/>
                  <a:pt x="4916502" y="2971182"/>
                </a:cubicBezTo>
                <a:cubicBezTo>
                  <a:pt x="4934291" y="2964303"/>
                  <a:pt x="4950302" y="2956476"/>
                  <a:pt x="4964534" y="2947699"/>
                </a:cubicBezTo>
                <a:cubicBezTo>
                  <a:pt x="4978765" y="2938923"/>
                  <a:pt x="4988846" y="2931570"/>
                  <a:pt x="4994776" y="2925640"/>
                </a:cubicBezTo>
                <a:cubicBezTo>
                  <a:pt x="5000706" y="2919710"/>
                  <a:pt x="5004501" y="2915204"/>
                  <a:pt x="5006161" y="2912120"/>
                </a:cubicBezTo>
                <a:cubicBezTo>
                  <a:pt x="5007822" y="2909037"/>
                  <a:pt x="5009245" y="2905479"/>
                  <a:pt x="5010431" y="2901446"/>
                </a:cubicBezTo>
                <a:cubicBezTo>
                  <a:pt x="5011617" y="2897414"/>
                  <a:pt x="5012447" y="2892433"/>
                  <a:pt x="5012921" y="2886503"/>
                </a:cubicBezTo>
                <a:cubicBezTo>
                  <a:pt x="5013396" y="2880573"/>
                  <a:pt x="5013633" y="2873576"/>
                  <a:pt x="5013633" y="2865511"/>
                </a:cubicBezTo>
                <a:cubicBezTo>
                  <a:pt x="5013633" y="2856024"/>
                  <a:pt x="5013277" y="2847840"/>
                  <a:pt x="5012566" y="2840962"/>
                </a:cubicBezTo>
                <a:cubicBezTo>
                  <a:pt x="5011854" y="2834083"/>
                  <a:pt x="5010668" y="2828390"/>
                  <a:pt x="5009008" y="2823884"/>
                </a:cubicBezTo>
                <a:cubicBezTo>
                  <a:pt x="5007347" y="2819377"/>
                  <a:pt x="5005331" y="2816175"/>
                  <a:pt x="5002959" y="2814277"/>
                </a:cubicBezTo>
                <a:cubicBezTo>
                  <a:pt x="5000587" y="2812380"/>
                  <a:pt x="4997741" y="2811431"/>
                  <a:pt x="4994420" y="2811431"/>
                </a:cubicBezTo>
                <a:cubicBezTo>
                  <a:pt x="4988727" y="2811431"/>
                  <a:pt x="4980781" y="2815582"/>
                  <a:pt x="4970582" y="2823884"/>
                </a:cubicBezTo>
                <a:cubicBezTo>
                  <a:pt x="4960383" y="2832185"/>
                  <a:pt x="4947811" y="2841436"/>
                  <a:pt x="4932868" y="2851635"/>
                </a:cubicBezTo>
                <a:cubicBezTo>
                  <a:pt x="4917925" y="2861835"/>
                  <a:pt x="4900254" y="2871204"/>
                  <a:pt x="4879855" y="2879743"/>
                </a:cubicBezTo>
                <a:cubicBezTo>
                  <a:pt x="4859456" y="2888282"/>
                  <a:pt x="4835737" y="2892552"/>
                  <a:pt x="4808697" y="2892552"/>
                </a:cubicBezTo>
                <a:cubicBezTo>
                  <a:pt x="4780233" y="2892552"/>
                  <a:pt x="4754972" y="2887452"/>
                  <a:pt x="4732913" y="2877252"/>
                </a:cubicBezTo>
                <a:cubicBezTo>
                  <a:pt x="4710854" y="2867053"/>
                  <a:pt x="4692234" y="2851517"/>
                  <a:pt x="4677053" y="2830644"/>
                </a:cubicBezTo>
                <a:cubicBezTo>
                  <a:pt x="4661873" y="2809771"/>
                  <a:pt x="4650369" y="2783798"/>
                  <a:pt x="4642542" y="2752725"/>
                </a:cubicBezTo>
                <a:cubicBezTo>
                  <a:pt x="4634714" y="2721653"/>
                  <a:pt x="4630800" y="2685480"/>
                  <a:pt x="4630800" y="2644209"/>
                </a:cubicBezTo>
                <a:cubicBezTo>
                  <a:pt x="4630800" y="2561665"/>
                  <a:pt x="4645862" y="2498690"/>
                  <a:pt x="4675986" y="2455283"/>
                </a:cubicBezTo>
                <a:cubicBezTo>
                  <a:pt x="4706110" y="2411877"/>
                  <a:pt x="4749398" y="2390173"/>
                  <a:pt x="4805850" y="2390173"/>
                </a:cubicBezTo>
                <a:cubicBezTo>
                  <a:pt x="4833365" y="2390173"/>
                  <a:pt x="4857203" y="2394087"/>
                  <a:pt x="4877364" y="2401914"/>
                </a:cubicBezTo>
                <a:cubicBezTo>
                  <a:pt x="4897526" y="2409741"/>
                  <a:pt x="4914723" y="2418399"/>
                  <a:pt x="4928954" y="2427887"/>
                </a:cubicBezTo>
                <a:cubicBezTo>
                  <a:pt x="4943186" y="2437375"/>
                  <a:pt x="4954927" y="2446032"/>
                  <a:pt x="4964178" y="2453860"/>
                </a:cubicBezTo>
                <a:cubicBezTo>
                  <a:pt x="4973428" y="2461687"/>
                  <a:pt x="4981612" y="2465601"/>
                  <a:pt x="4988727" y="2465601"/>
                </a:cubicBezTo>
                <a:cubicBezTo>
                  <a:pt x="4994894" y="2465601"/>
                  <a:pt x="5000113" y="2461924"/>
                  <a:pt x="5004382" y="2454571"/>
                </a:cubicBezTo>
                <a:cubicBezTo>
                  <a:pt x="5008652" y="2447219"/>
                  <a:pt x="5010787" y="2434291"/>
                  <a:pt x="5010787" y="2415790"/>
                </a:cubicBezTo>
                <a:cubicBezTo>
                  <a:pt x="5010787" y="2407251"/>
                  <a:pt x="5010549" y="2400135"/>
                  <a:pt x="5010075" y="2394443"/>
                </a:cubicBezTo>
                <a:cubicBezTo>
                  <a:pt x="5009601" y="2388750"/>
                  <a:pt x="5008652" y="2383650"/>
                  <a:pt x="5007229" y="2379143"/>
                </a:cubicBezTo>
                <a:cubicBezTo>
                  <a:pt x="5005805" y="2374637"/>
                  <a:pt x="5004026" y="2370723"/>
                  <a:pt x="5001892" y="2367402"/>
                </a:cubicBezTo>
                <a:cubicBezTo>
                  <a:pt x="4999757" y="2364081"/>
                  <a:pt x="4995843" y="2359575"/>
                  <a:pt x="4990151" y="2353882"/>
                </a:cubicBezTo>
                <a:cubicBezTo>
                  <a:pt x="4984458" y="2348189"/>
                  <a:pt x="4975326" y="2341311"/>
                  <a:pt x="4962755" y="2333246"/>
                </a:cubicBezTo>
                <a:cubicBezTo>
                  <a:pt x="4950183" y="2325182"/>
                  <a:pt x="4935833" y="2318066"/>
                  <a:pt x="4919704" y="2311899"/>
                </a:cubicBezTo>
                <a:cubicBezTo>
                  <a:pt x="4903574" y="2305732"/>
                  <a:pt x="4885903" y="2300750"/>
                  <a:pt x="4866691" y="2296955"/>
                </a:cubicBezTo>
                <a:cubicBezTo>
                  <a:pt x="4847478" y="2293160"/>
                  <a:pt x="4827672" y="2291263"/>
                  <a:pt x="4807273" y="2291263"/>
                </a:cubicBezTo>
                <a:close/>
                <a:moveTo>
                  <a:pt x="6590085" y="2290551"/>
                </a:moveTo>
                <a:cubicBezTo>
                  <a:pt x="6553557" y="2290551"/>
                  <a:pt x="6517385" y="2299920"/>
                  <a:pt x="6481569" y="2318659"/>
                </a:cubicBezTo>
                <a:cubicBezTo>
                  <a:pt x="6445752" y="2337397"/>
                  <a:pt x="6409817" y="2366928"/>
                  <a:pt x="6373764" y="2407251"/>
                </a:cubicBezTo>
                <a:lnTo>
                  <a:pt x="6373764" y="2322572"/>
                </a:lnTo>
                <a:cubicBezTo>
                  <a:pt x="6373764" y="2318777"/>
                  <a:pt x="6372933" y="2315575"/>
                  <a:pt x="6371273" y="2312966"/>
                </a:cubicBezTo>
                <a:cubicBezTo>
                  <a:pt x="6369613" y="2310357"/>
                  <a:pt x="6366885" y="2307985"/>
                  <a:pt x="6363090" y="2305850"/>
                </a:cubicBezTo>
                <a:cubicBezTo>
                  <a:pt x="6359295" y="2303715"/>
                  <a:pt x="6353958" y="2302292"/>
                  <a:pt x="6347079" y="2301581"/>
                </a:cubicBezTo>
                <a:cubicBezTo>
                  <a:pt x="6340200" y="2300869"/>
                  <a:pt x="6331543" y="2300513"/>
                  <a:pt x="6321106" y="2300513"/>
                </a:cubicBezTo>
                <a:cubicBezTo>
                  <a:pt x="6310195" y="2300513"/>
                  <a:pt x="6301419" y="2300869"/>
                  <a:pt x="6294778" y="2301581"/>
                </a:cubicBezTo>
                <a:cubicBezTo>
                  <a:pt x="6288136" y="2302292"/>
                  <a:pt x="6282681" y="2303715"/>
                  <a:pt x="6278411" y="2305850"/>
                </a:cubicBezTo>
                <a:cubicBezTo>
                  <a:pt x="6274142" y="2307985"/>
                  <a:pt x="6271295" y="2310357"/>
                  <a:pt x="6269872" y="2312966"/>
                </a:cubicBezTo>
                <a:cubicBezTo>
                  <a:pt x="6268449" y="2315575"/>
                  <a:pt x="6267737" y="2318777"/>
                  <a:pt x="6267737" y="2322572"/>
                </a:cubicBezTo>
                <a:lnTo>
                  <a:pt x="6267737" y="2962998"/>
                </a:lnTo>
                <a:cubicBezTo>
                  <a:pt x="6267737" y="2966794"/>
                  <a:pt x="6268568" y="2969996"/>
                  <a:pt x="6270228" y="2972605"/>
                </a:cubicBezTo>
                <a:cubicBezTo>
                  <a:pt x="6271888" y="2975214"/>
                  <a:pt x="6274972" y="2977467"/>
                  <a:pt x="6279479" y="2979365"/>
                </a:cubicBezTo>
                <a:cubicBezTo>
                  <a:pt x="6283985" y="2981262"/>
                  <a:pt x="6290034" y="2982686"/>
                  <a:pt x="6297624" y="2983634"/>
                </a:cubicBezTo>
                <a:cubicBezTo>
                  <a:pt x="6305214" y="2984583"/>
                  <a:pt x="6314702" y="2985058"/>
                  <a:pt x="6326087" y="2985058"/>
                </a:cubicBezTo>
                <a:cubicBezTo>
                  <a:pt x="6337947" y="2985058"/>
                  <a:pt x="6347672" y="2984583"/>
                  <a:pt x="6355262" y="2983634"/>
                </a:cubicBezTo>
                <a:cubicBezTo>
                  <a:pt x="6362853" y="2982686"/>
                  <a:pt x="6368782" y="2981262"/>
                  <a:pt x="6373052" y="2979365"/>
                </a:cubicBezTo>
                <a:cubicBezTo>
                  <a:pt x="6377321" y="2977467"/>
                  <a:pt x="6380405" y="2975214"/>
                  <a:pt x="6382303" y="2972605"/>
                </a:cubicBezTo>
                <a:cubicBezTo>
                  <a:pt x="6384200" y="2969996"/>
                  <a:pt x="6385149" y="2966794"/>
                  <a:pt x="6385149" y="2962998"/>
                </a:cubicBezTo>
                <a:lnTo>
                  <a:pt x="6385149" y="2515412"/>
                </a:lnTo>
                <a:cubicBezTo>
                  <a:pt x="6417407" y="2475089"/>
                  <a:pt x="6448243" y="2444491"/>
                  <a:pt x="6477655" y="2423618"/>
                </a:cubicBezTo>
                <a:cubicBezTo>
                  <a:pt x="6507067" y="2402744"/>
                  <a:pt x="6536479" y="2392308"/>
                  <a:pt x="6565891" y="2392308"/>
                </a:cubicBezTo>
                <a:cubicBezTo>
                  <a:pt x="6588662" y="2392308"/>
                  <a:pt x="6608705" y="2396577"/>
                  <a:pt x="6626020" y="2405116"/>
                </a:cubicBezTo>
                <a:cubicBezTo>
                  <a:pt x="6643335" y="2413655"/>
                  <a:pt x="6657449" y="2425990"/>
                  <a:pt x="6668359" y="2442119"/>
                </a:cubicBezTo>
                <a:cubicBezTo>
                  <a:pt x="6679270" y="2458248"/>
                  <a:pt x="6687572" y="2477461"/>
                  <a:pt x="6693265" y="2499757"/>
                </a:cubicBezTo>
                <a:cubicBezTo>
                  <a:pt x="6698957" y="2522054"/>
                  <a:pt x="6701803" y="2551465"/>
                  <a:pt x="6701803" y="2587994"/>
                </a:cubicBezTo>
                <a:lnTo>
                  <a:pt x="6701803" y="2962998"/>
                </a:lnTo>
                <a:cubicBezTo>
                  <a:pt x="6701803" y="2966794"/>
                  <a:pt x="6702753" y="2969996"/>
                  <a:pt x="6704650" y="2972605"/>
                </a:cubicBezTo>
                <a:cubicBezTo>
                  <a:pt x="6706547" y="2975214"/>
                  <a:pt x="6709631" y="2977467"/>
                  <a:pt x="6713901" y="2979365"/>
                </a:cubicBezTo>
                <a:cubicBezTo>
                  <a:pt x="6718170" y="2981262"/>
                  <a:pt x="6724100" y="2982686"/>
                  <a:pt x="6731691" y="2983634"/>
                </a:cubicBezTo>
                <a:cubicBezTo>
                  <a:pt x="6739281" y="2984583"/>
                  <a:pt x="6749005" y="2985058"/>
                  <a:pt x="6760865" y="2985058"/>
                </a:cubicBezTo>
                <a:cubicBezTo>
                  <a:pt x="6772251" y="2985058"/>
                  <a:pt x="6781739" y="2984583"/>
                  <a:pt x="6789329" y="2983634"/>
                </a:cubicBezTo>
                <a:cubicBezTo>
                  <a:pt x="6796919" y="2982686"/>
                  <a:pt x="6802849" y="2981262"/>
                  <a:pt x="6807118" y="2979365"/>
                </a:cubicBezTo>
                <a:cubicBezTo>
                  <a:pt x="6811387" y="2977467"/>
                  <a:pt x="6814471" y="2975214"/>
                  <a:pt x="6816369" y="2972605"/>
                </a:cubicBezTo>
                <a:cubicBezTo>
                  <a:pt x="6818267" y="2969996"/>
                  <a:pt x="6819215" y="2966794"/>
                  <a:pt x="6819215" y="2962998"/>
                </a:cubicBezTo>
                <a:lnTo>
                  <a:pt x="6819215" y="2572339"/>
                </a:lnTo>
                <a:cubicBezTo>
                  <a:pt x="6819215" y="2526797"/>
                  <a:pt x="6815301" y="2487779"/>
                  <a:pt x="6807474" y="2455283"/>
                </a:cubicBezTo>
                <a:cubicBezTo>
                  <a:pt x="6799647" y="2422787"/>
                  <a:pt x="6786719" y="2394443"/>
                  <a:pt x="6768693" y="2370249"/>
                </a:cubicBezTo>
                <a:cubicBezTo>
                  <a:pt x="6750666" y="2346055"/>
                  <a:pt x="6727065" y="2326723"/>
                  <a:pt x="6697890" y="2312254"/>
                </a:cubicBezTo>
                <a:cubicBezTo>
                  <a:pt x="6668715" y="2297786"/>
                  <a:pt x="6632780" y="2290551"/>
                  <a:pt x="6590085" y="2290551"/>
                </a:cubicBezTo>
                <a:close/>
                <a:moveTo>
                  <a:pt x="3630554" y="2290551"/>
                </a:moveTo>
                <a:cubicBezTo>
                  <a:pt x="3605886" y="2290551"/>
                  <a:pt x="3581455" y="2292804"/>
                  <a:pt x="3557261" y="2297311"/>
                </a:cubicBezTo>
                <a:cubicBezTo>
                  <a:pt x="3533067" y="2301818"/>
                  <a:pt x="3510771" y="2307511"/>
                  <a:pt x="3490372" y="2314389"/>
                </a:cubicBezTo>
                <a:cubicBezTo>
                  <a:pt x="3469973" y="2321268"/>
                  <a:pt x="3451947" y="2328858"/>
                  <a:pt x="3436292" y="2337160"/>
                </a:cubicBezTo>
                <a:cubicBezTo>
                  <a:pt x="3420637" y="2345462"/>
                  <a:pt x="3409607" y="2352696"/>
                  <a:pt x="3403203" y="2358863"/>
                </a:cubicBezTo>
                <a:cubicBezTo>
                  <a:pt x="3396799" y="2365030"/>
                  <a:pt x="3392767" y="2371553"/>
                  <a:pt x="3391106" y="2378432"/>
                </a:cubicBezTo>
                <a:cubicBezTo>
                  <a:pt x="3389446" y="2385311"/>
                  <a:pt x="3388616" y="2394680"/>
                  <a:pt x="3388616" y="2406540"/>
                </a:cubicBezTo>
                <a:cubicBezTo>
                  <a:pt x="3388616" y="2413655"/>
                  <a:pt x="3389090" y="2420178"/>
                  <a:pt x="3390039" y="2426108"/>
                </a:cubicBezTo>
                <a:cubicBezTo>
                  <a:pt x="3390988" y="2432038"/>
                  <a:pt x="3392529" y="2436900"/>
                  <a:pt x="3394664" y="2440696"/>
                </a:cubicBezTo>
                <a:cubicBezTo>
                  <a:pt x="3396799" y="2444491"/>
                  <a:pt x="3399289" y="2447337"/>
                  <a:pt x="3402136" y="2449235"/>
                </a:cubicBezTo>
                <a:cubicBezTo>
                  <a:pt x="3404982" y="2451132"/>
                  <a:pt x="3408303" y="2452081"/>
                  <a:pt x="3412098" y="2452081"/>
                </a:cubicBezTo>
                <a:cubicBezTo>
                  <a:pt x="3417791" y="2452081"/>
                  <a:pt x="3426448" y="2448642"/>
                  <a:pt x="3438071" y="2441763"/>
                </a:cubicBezTo>
                <a:cubicBezTo>
                  <a:pt x="3449693" y="2434884"/>
                  <a:pt x="3464162" y="2427294"/>
                  <a:pt x="3481477" y="2418992"/>
                </a:cubicBezTo>
                <a:cubicBezTo>
                  <a:pt x="3498793" y="2410690"/>
                  <a:pt x="3518954" y="2403100"/>
                  <a:pt x="3541962" y="2396221"/>
                </a:cubicBezTo>
                <a:cubicBezTo>
                  <a:pt x="3564970" y="2389343"/>
                  <a:pt x="3590943" y="2385904"/>
                  <a:pt x="3619881" y="2385904"/>
                </a:cubicBezTo>
                <a:cubicBezTo>
                  <a:pt x="3646921" y="2385904"/>
                  <a:pt x="3669692" y="2389106"/>
                  <a:pt x="3688193" y="2395510"/>
                </a:cubicBezTo>
                <a:cubicBezTo>
                  <a:pt x="3706694" y="2401914"/>
                  <a:pt x="3721756" y="2411402"/>
                  <a:pt x="3733378" y="2423973"/>
                </a:cubicBezTo>
                <a:cubicBezTo>
                  <a:pt x="3745001" y="2436545"/>
                  <a:pt x="3753421" y="2452318"/>
                  <a:pt x="3758640" y="2471294"/>
                </a:cubicBezTo>
                <a:cubicBezTo>
                  <a:pt x="3763858" y="2490269"/>
                  <a:pt x="3766467" y="2512091"/>
                  <a:pt x="3766467" y="2536760"/>
                </a:cubicBezTo>
                <a:lnTo>
                  <a:pt x="3766467" y="2586571"/>
                </a:lnTo>
                <a:lnTo>
                  <a:pt x="3678231" y="2586571"/>
                </a:lnTo>
                <a:cubicBezTo>
                  <a:pt x="3628420" y="2586571"/>
                  <a:pt x="3583590" y="2590959"/>
                  <a:pt x="3543741" y="2599735"/>
                </a:cubicBezTo>
                <a:cubicBezTo>
                  <a:pt x="3503892" y="2608511"/>
                  <a:pt x="3470211" y="2621675"/>
                  <a:pt x="3442696" y="2639227"/>
                </a:cubicBezTo>
                <a:cubicBezTo>
                  <a:pt x="3415181" y="2656780"/>
                  <a:pt x="3394071" y="2678839"/>
                  <a:pt x="3379365" y="2705405"/>
                </a:cubicBezTo>
                <a:cubicBezTo>
                  <a:pt x="3364659" y="2731971"/>
                  <a:pt x="3357306" y="2763280"/>
                  <a:pt x="3357306" y="2799334"/>
                </a:cubicBezTo>
                <a:cubicBezTo>
                  <a:pt x="3357306" y="2830169"/>
                  <a:pt x="3362643" y="2857684"/>
                  <a:pt x="3373317" y="2881878"/>
                </a:cubicBezTo>
                <a:cubicBezTo>
                  <a:pt x="3383990" y="2906072"/>
                  <a:pt x="3398934" y="2926470"/>
                  <a:pt x="3418146" y="2943074"/>
                </a:cubicBezTo>
                <a:cubicBezTo>
                  <a:pt x="3437359" y="2959678"/>
                  <a:pt x="3460604" y="2972368"/>
                  <a:pt x="3487882" y="2981144"/>
                </a:cubicBezTo>
                <a:cubicBezTo>
                  <a:pt x="3515159" y="2989920"/>
                  <a:pt x="3545639" y="2994308"/>
                  <a:pt x="3579320" y="2994308"/>
                </a:cubicBezTo>
                <a:cubicBezTo>
                  <a:pt x="3617746" y="2994308"/>
                  <a:pt x="3654155" y="2986006"/>
                  <a:pt x="3688549" y="2969403"/>
                </a:cubicBezTo>
                <a:cubicBezTo>
                  <a:pt x="3722942" y="2952799"/>
                  <a:pt x="3754133" y="2929554"/>
                  <a:pt x="3782122" y="2899667"/>
                </a:cubicBezTo>
                <a:lnTo>
                  <a:pt x="3782122" y="2963710"/>
                </a:lnTo>
                <a:cubicBezTo>
                  <a:pt x="3782122" y="2969403"/>
                  <a:pt x="3783782" y="2973672"/>
                  <a:pt x="3787103" y="2976519"/>
                </a:cubicBezTo>
                <a:cubicBezTo>
                  <a:pt x="3790424" y="2979365"/>
                  <a:pt x="3795761" y="2981500"/>
                  <a:pt x="3803114" y="2982923"/>
                </a:cubicBezTo>
                <a:cubicBezTo>
                  <a:pt x="3810467" y="2984346"/>
                  <a:pt x="3820310" y="2985058"/>
                  <a:pt x="3832644" y="2985058"/>
                </a:cubicBezTo>
                <a:cubicBezTo>
                  <a:pt x="3845453" y="2985058"/>
                  <a:pt x="3855178" y="2984346"/>
                  <a:pt x="3861819" y="2982923"/>
                </a:cubicBezTo>
                <a:cubicBezTo>
                  <a:pt x="3868461" y="2981500"/>
                  <a:pt x="3873679" y="2979365"/>
                  <a:pt x="3877474" y="2976519"/>
                </a:cubicBezTo>
                <a:cubicBezTo>
                  <a:pt x="3881269" y="2973672"/>
                  <a:pt x="3883167" y="2969403"/>
                  <a:pt x="3883167" y="2963710"/>
                </a:cubicBezTo>
                <a:lnTo>
                  <a:pt x="3883167" y="2531778"/>
                </a:lnTo>
                <a:cubicBezTo>
                  <a:pt x="3883167" y="2491930"/>
                  <a:pt x="3878660" y="2457062"/>
                  <a:pt x="3869647" y="2427176"/>
                </a:cubicBezTo>
                <a:cubicBezTo>
                  <a:pt x="3860633" y="2397289"/>
                  <a:pt x="3846164" y="2372265"/>
                  <a:pt x="3826240" y="2352103"/>
                </a:cubicBezTo>
                <a:cubicBezTo>
                  <a:pt x="3806316" y="2331942"/>
                  <a:pt x="3780224" y="2316643"/>
                  <a:pt x="3747966" y="2306206"/>
                </a:cubicBezTo>
                <a:cubicBezTo>
                  <a:pt x="3715707" y="2295769"/>
                  <a:pt x="3676570" y="2290551"/>
                  <a:pt x="3630554" y="2290551"/>
                </a:cubicBezTo>
                <a:close/>
                <a:moveTo>
                  <a:pt x="4172614" y="2129022"/>
                </a:moveTo>
                <a:cubicBezTo>
                  <a:pt x="4161229" y="2129022"/>
                  <a:pt x="4151741" y="2129496"/>
                  <a:pt x="4144151" y="2130445"/>
                </a:cubicBezTo>
                <a:cubicBezTo>
                  <a:pt x="4136561" y="2131393"/>
                  <a:pt x="4130512" y="2132935"/>
                  <a:pt x="4126006" y="2135070"/>
                </a:cubicBezTo>
                <a:cubicBezTo>
                  <a:pt x="4121499" y="2137205"/>
                  <a:pt x="4118415" y="2139695"/>
                  <a:pt x="4116755" y="2142542"/>
                </a:cubicBezTo>
                <a:cubicBezTo>
                  <a:pt x="4115095" y="2145388"/>
                  <a:pt x="4114264" y="2148472"/>
                  <a:pt x="4114264" y="2151792"/>
                </a:cubicBezTo>
                <a:lnTo>
                  <a:pt x="4114264" y="2304071"/>
                </a:lnTo>
                <a:lnTo>
                  <a:pt x="4025316" y="2304071"/>
                </a:lnTo>
                <a:cubicBezTo>
                  <a:pt x="4021521" y="2304071"/>
                  <a:pt x="4018082" y="2304901"/>
                  <a:pt x="4014998" y="2306562"/>
                </a:cubicBezTo>
                <a:cubicBezTo>
                  <a:pt x="4011915" y="2308222"/>
                  <a:pt x="4009424" y="2311068"/>
                  <a:pt x="4007527" y="2315101"/>
                </a:cubicBezTo>
                <a:cubicBezTo>
                  <a:pt x="4005629" y="2319133"/>
                  <a:pt x="4004087" y="2324233"/>
                  <a:pt x="4002901" y="2330400"/>
                </a:cubicBezTo>
                <a:cubicBezTo>
                  <a:pt x="4001715" y="2336567"/>
                  <a:pt x="4001122" y="2344157"/>
                  <a:pt x="4001122" y="2353171"/>
                </a:cubicBezTo>
                <a:cubicBezTo>
                  <a:pt x="4001122" y="2370249"/>
                  <a:pt x="4003257" y="2382583"/>
                  <a:pt x="4007527" y="2390173"/>
                </a:cubicBezTo>
                <a:cubicBezTo>
                  <a:pt x="4011796" y="2397763"/>
                  <a:pt x="4017489" y="2401559"/>
                  <a:pt x="4024605" y="2401559"/>
                </a:cubicBezTo>
                <a:lnTo>
                  <a:pt x="4114264" y="2401559"/>
                </a:lnTo>
                <a:lnTo>
                  <a:pt x="4114264" y="2775852"/>
                </a:lnTo>
                <a:cubicBezTo>
                  <a:pt x="4114264" y="2812854"/>
                  <a:pt x="4117704" y="2844994"/>
                  <a:pt x="4124582" y="2872271"/>
                </a:cubicBezTo>
                <a:cubicBezTo>
                  <a:pt x="4131461" y="2899549"/>
                  <a:pt x="4142491" y="2922082"/>
                  <a:pt x="4157671" y="2939872"/>
                </a:cubicBezTo>
                <a:cubicBezTo>
                  <a:pt x="4172851" y="2957662"/>
                  <a:pt x="4192301" y="2970944"/>
                  <a:pt x="4216021" y="2979721"/>
                </a:cubicBezTo>
                <a:cubicBezTo>
                  <a:pt x="4239740" y="2988497"/>
                  <a:pt x="4268204" y="2992885"/>
                  <a:pt x="4301411" y="2992885"/>
                </a:cubicBezTo>
                <a:cubicBezTo>
                  <a:pt x="4312322" y="2992885"/>
                  <a:pt x="4323233" y="2992173"/>
                  <a:pt x="4334144" y="2990750"/>
                </a:cubicBezTo>
                <a:cubicBezTo>
                  <a:pt x="4345055" y="2989327"/>
                  <a:pt x="4355373" y="2987548"/>
                  <a:pt x="4365098" y="2985413"/>
                </a:cubicBezTo>
                <a:cubicBezTo>
                  <a:pt x="4374823" y="2983279"/>
                  <a:pt x="4383480" y="2980551"/>
                  <a:pt x="4391071" y="2977230"/>
                </a:cubicBezTo>
                <a:cubicBezTo>
                  <a:pt x="4398661" y="2973909"/>
                  <a:pt x="4404354" y="2970351"/>
                  <a:pt x="4408149" y="2966556"/>
                </a:cubicBezTo>
                <a:cubicBezTo>
                  <a:pt x="4411944" y="2962761"/>
                  <a:pt x="4414790" y="2956831"/>
                  <a:pt x="4416688" y="2948767"/>
                </a:cubicBezTo>
                <a:cubicBezTo>
                  <a:pt x="4418585" y="2940702"/>
                  <a:pt x="4419534" y="2929791"/>
                  <a:pt x="4419534" y="2916034"/>
                </a:cubicBezTo>
                <a:cubicBezTo>
                  <a:pt x="4419534" y="2907495"/>
                  <a:pt x="4419059" y="2900379"/>
                  <a:pt x="4418111" y="2894686"/>
                </a:cubicBezTo>
                <a:cubicBezTo>
                  <a:pt x="4417162" y="2888994"/>
                  <a:pt x="4416095" y="2884487"/>
                  <a:pt x="4414909" y="2881166"/>
                </a:cubicBezTo>
                <a:cubicBezTo>
                  <a:pt x="4413723" y="2877845"/>
                  <a:pt x="4412063" y="2875592"/>
                  <a:pt x="4409928" y="2874406"/>
                </a:cubicBezTo>
                <a:cubicBezTo>
                  <a:pt x="4407793" y="2873220"/>
                  <a:pt x="4405540" y="2872627"/>
                  <a:pt x="4403168" y="2872627"/>
                </a:cubicBezTo>
                <a:cubicBezTo>
                  <a:pt x="4399373" y="2872627"/>
                  <a:pt x="4395103" y="2873695"/>
                  <a:pt x="4390359" y="2875829"/>
                </a:cubicBezTo>
                <a:cubicBezTo>
                  <a:pt x="4385615" y="2877964"/>
                  <a:pt x="4379922" y="2880217"/>
                  <a:pt x="4373281" y="2882589"/>
                </a:cubicBezTo>
                <a:cubicBezTo>
                  <a:pt x="4366640" y="2884961"/>
                  <a:pt x="4359049" y="2887215"/>
                  <a:pt x="4350510" y="2889349"/>
                </a:cubicBezTo>
                <a:cubicBezTo>
                  <a:pt x="4341971" y="2891484"/>
                  <a:pt x="4332246" y="2892552"/>
                  <a:pt x="4321335" y="2892552"/>
                </a:cubicBezTo>
                <a:cubicBezTo>
                  <a:pt x="4287654" y="2892552"/>
                  <a:pt x="4264290" y="2881285"/>
                  <a:pt x="4251244" y="2858751"/>
                </a:cubicBezTo>
                <a:cubicBezTo>
                  <a:pt x="4238199" y="2836218"/>
                  <a:pt x="4231676" y="2802892"/>
                  <a:pt x="4231676" y="2758774"/>
                </a:cubicBezTo>
                <a:lnTo>
                  <a:pt x="4231676" y="2401559"/>
                </a:lnTo>
                <a:lnTo>
                  <a:pt x="4396052" y="2401559"/>
                </a:lnTo>
                <a:cubicBezTo>
                  <a:pt x="4403168" y="2401559"/>
                  <a:pt x="4408860" y="2397763"/>
                  <a:pt x="4413130" y="2390173"/>
                </a:cubicBezTo>
                <a:cubicBezTo>
                  <a:pt x="4417399" y="2382583"/>
                  <a:pt x="4419534" y="2370249"/>
                  <a:pt x="4419534" y="2353171"/>
                </a:cubicBezTo>
                <a:cubicBezTo>
                  <a:pt x="4419534" y="2344157"/>
                  <a:pt x="4419059" y="2336567"/>
                  <a:pt x="4418111" y="2330400"/>
                </a:cubicBezTo>
                <a:cubicBezTo>
                  <a:pt x="4417162" y="2324233"/>
                  <a:pt x="4415620" y="2319133"/>
                  <a:pt x="4413486" y="2315101"/>
                </a:cubicBezTo>
                <a:cubicBezTo>
                  <a:pt x="4411351" y="2311068"/>
                  <a:pt x="4408860" y="2308222"/>
                  <a:pt x="4406014" y="2306562"/>
                </a:cubicBezTo>
                <a:cubicBezTo>
                  <a:pt x="4403168" y="2304901"/>
                  <a:pt x="4399847" y="2304071"/>
                  <a:pt x="4396052" y="2304071"/>
                </a:cubicBezTo>
                <a:lnTo>
                  <a:pt x="4231676" y="2304071"/>
                </a:lnTo>
                <a:lnTo>
                  <a:pt x="4231676" y="2151792"/>
                </a:lnTo>
                <a:cubicBezTo>
                  <a:pt x="4231676" y="2148472"/>
                  <a:pt x="4230727" y="2145388"/>
                  <a:pt x="4228830" y="2142542"/>
                </a:cubicBezTo>
                <a:cubicBezTo>
                  <a:pt x="4226932" y="2139695"/>
                  <a:pt x="4223848" y="2137205"/>
                  <a:pt x="4219579" y="2135070"/>
                </a:cubicBezTo>
                <a:cubicBezTo>
                  <a:pt x="4215309" y="2132935"/>
                  <a:pt x="4209380" y="2131393"/>
                  <a:pt x="4201789" y="2130445"/>
                </a:cubicBezTo>
                <a:cubicBezTo>
                  <a:pt x="4194199" y="2129496"/>
                  <a:pt x="4184474" y="2129022"/>
                  <a:pt x="4172614" y="2129022"/>
                </a:cubicBezTo>
                <a:close/>
                <a:moveTo>
                  <a:pt x="2149380" y="2055728"/>
                </a:moveTo>
                <a:cubicBezTo>
                  <a:pt x="2134200" y="2055728"/>
                  <a:pt x="2122102" y="2056203"/>
                  <a:pt x="2113089" y="2057152"/>
                </a:cubicBezTo>
                <a:cubicBezTo>
                  <a:pt x="2104076" y="2058100"/>
                  <a:pt x="2097553" y="2060235"/>
                  <a:pt x="2093520" y="2063556"/>
                </a:cubicBezTo>
                <a:cubicBezTo>
                  <a:pt x="2089488" y="2066876"/>
                  <a:pt x="2087591" y="2071620"/>
                  <a:pt x="2087828" y="2077787"/>
                </a:cubicBezTo>
                <a:cubicBezTo>
                  <a:pt x="2088065" y="2083955"/>
                  <a:pt x="2089607" y="2092494"/>
                  <a:pt x="2092453" y="2103404"/>
                </a:cubicBezTo>
                <a:lnTo>
                  <a:pt x="2335815" y="2953748"/>
                </a:lnTo>
                <a:cubicBezTo>
                  <a:pt x="2337238" y="2960389"/>
                  <a:pt x="2339729" y="2965726"/>
                  <a:pt x="2343287" y="2969758"/>
                </a:cubicBezTo>
                <a:cubicBezTo>
                  <a:pt x="2346844" y="2973791"/>
                  <a:pt x="2351944" y="2976874"/>
                  <a:pt x="2358586" y="2979009"/>
                </a:cubicBezTo>
                <a:cubicBezTo>
                  <a:pt x="2365227" y="2981144"/>
                  <a:pt x="2373766" y="2982686"/>
                  <a:pt x="2384203" y="2983634"/>
                </a:cubicBezTo>
                <a:cubicBezTo>
                  <a:pt x="2394639" y="2984583"/>
                  <a:pt x="2407685" y="2985058"/>
                  <a:pt x="2423340" y="2985058"/>
                </a:cubicBezTo>
                <a:cubicBezTo>
                  <a:pt x="2438520" y="2985058"/>
                  <a:pt x="2450973" y="2984583"/>
                  <a:pt x="2460698" y="2983634"/>
                </a:cubicBezTo>
                <a:cubicBezTo>
                  <a:pt x="2470423" y="2982686"/>
                  <a:pt x="2478369" y="2981144"/>
                  <a:pt x="2484536" y="2979009"/>
                </a:cubicBezTo>
                <a:cubicBezTo>
                  <a:pt x="2490703" y="2976874"/>
                  <a:pt x="2495447" y="2973791"/>
                  <a:pt x="2498768" y="2969758"/>
                </a:cubicBezTo>
                <a:cubicBezTo>
                  <a:pt x="2502088" y="2965726"/>
                  <a:pt x="2504460" y="2960389"/>
                  <a:pt x="2505884" y="2953748"/>
                </a:cubicBezTo>
                <a:lnTo>
                  <a:pt x="2683780" y="2258530"/>
                </a:lnTo>
                <a:lnTo>
                  <a:pt x="2685203" y="2258530"/>
                </a:lnTo>
                <a:lnTo>
                  <a:pt x="2878042" y="2953748"/>
                </a:lnTo>
                <a:cubicBezTo>
                  <a:pt x="2879940" y="2960389"/>
                  <a:pt x="2882549" y="2965726"/>
                  <a:pt x="2885870" y="2969758"/>
                </a:cubicBezTo>
                <a:cubicBezTo>
                  <a:pt x="2889190" y="2973791"/>
                  <a:pt x="2894171" y="2976874"/>
                  <a:pt x="2900813" y="2979009"/>
                </a:cubicBezTo>
                <a:cubicBezTo>
                  <a:pt x="2907454" y="2981144"/>
                  <a:pt x="2915875" y="2982686"/>
                  <a:pt x="2926074" y="2983634"/>
                </a:cubicBezTo>
                <a:cubicBezTo>
                  <a:pt x="2936274" y="2984583"/>
                  <a:pt x="2948726" y="2985058"/>
                  <a:pt x="2963432" y="2985058"/>
                </a:cubicBezTo>
                <a:cubicBezTo>
                  <a:pt x="2977664" y="2985058"/>
                  <a:pt x="2989642" y="2984583"/>
                  <a:pt x="2999367" y="2983634"/>
                </a:cubicBezTo>
                <a:cubicBezTo>
                  <a:pt x="3009092" y="2982686"/>
                  <a:pt x="3017276" y="2981144"/>
                  <a:pt x="3023917" y="2979009"/>
                </a:cubicBezTo>
                <a:cubicBezTo>
                  <a:pt x="3030558" y="2976874"/>
                  <a:pt x="3035777" y="2973791"/>
                  <a:pt x="3039572" y="2969758"/>
                </a:cubicBezTo>
                <a:cubicBezTo>
                  <a:pt x="3043367" y="2965726"/>
                  <a:pt x="3046213" y="2960389"/>
                  <a:pt x="3048111" y="2953748"/>
                </a:cubicBezTo>
                <a:lnTo>
                  <a:pt x="3292184" y="2104116"/>
                </a:lnTo>
                <a:cubicBezTo>
                  <a:pt x="3294556" y="2093205"/>
                  <a:pt x="3295861" y="2084666"/>
                  <a:pt x="3296098" y="2078499"/>
                </a:cubicBezTo>
                <a:cubicBezTo>
                  <a:pt x="3296335" y="2072332"/>
                  <a:pt x="3294556" y="2067588"/>
                  <a:pt x="3290761" y="2064267"/>
                </a:cubicBezTo>
                <a:cubicBezTo>
                  <a:pt x="3286966" y="2060947"/>
                  <a:pt x="3280918" y="2058693"/>
                  <a:pt x="3272616" y="2057507"/>
                </a:cubicBezTo>
                <a:cubicBezTo>
                  <a:pt x="3264314" y="2056321"/>
                  <a:pt x="3253047" y="2055728"/>
                  <a:pt x="3238816" y="2055728"/>
                </a:cubicBezTo>
                <a:cubicBezTo>
                  <a:pt x="3225058" y="2055728"/>
                  <a:pt x="3214029" y="2056203"/>
                  <a:pt x="3205727" y="2057152"/>
                </a:cubicBezTo>
                <a:cubicBezTo>
                  <a:pt x="3197425" y="2058100"/>
                  <a:pt x="3191021" y="2059523"/>
                  <a:pt x="3186514" y="2061421"/>
                </a:cubicBezTo>
                <a:cubicBezTo>
                  <a:pt x="3182007" y="2063319"/>
                  <a:pt x="3179042" y="2066046"/>
                  <a:pt x="3177619" y="2069604"/>
                </a:cubicBezTo>
                <a:cubicBezTo>
                  <a:pt x="3176196" y="2073162"/>
                  <a:pt x="3174773" y="2077313"/>
                  <a:pt x="3173350" y="2082057"/>
                </a:cubicBezTo>
                <a:lnTo>
                  <a:pt x="2970548" y="2852703"/>
                </a:lnTo>
                <a:lnTo>
                  <a:pt x="2969125" y="2852703"/>
                </a:lnTo>
                <a:lnTo>
                  <a:pt x="2757784" y="2082769"/>
                </a:lnTo>
                <a:cubicBezTo>
                  <a:pt x="2756361" y="2077550"/>
                  <a:pt x="2754582" y="2073162"/>
                  <a:pt x="2752448" y="2069604"/>
                </a:cubicBezTo>
                <a:cubicBezTo>
                  <a:pt x="2750313" y="2066046"/>
                  <a:pt x="2746873" y="2063319"/>
                  <a:pt x="2742130" y="2061421"/>
                </a:cubicBezTo>
                <a:cubicBezTo>
                  <a:pt x="2737386" y="2059523"/>
                  <a:pt x="2731100" y="2058100"/>
                  <a:pt x="2723273" y="2057152"/>
                </a:cubicBezTo>
                <a:cubicBezTo>
                  <a:pt x="2715445" y="2056203"/>
                  <a:pt x="2704890" y="2055728"/>
                  <a:pt x="2691607" y="2055728"/>
                </a:cubicBezTo>
                <a:cubicBezTo>
                  <a:pt x="2677375" y="2055728"/>
                  <a:pt x="2665872" y="2056203"/>
                  <a:pt x="2657095" y="2057152"/>
                </a:cubicBezTo>
                <a:cubicBezTo>
                  <a:pt x="2648319" y="2058100"/>
                  <a:pt x="2641559" y="2059523"/>
                  <a:pt x="2636815" y="2061421"/>
                </a:cubicBezTo>
                <a:cubicBezTo>
                  <a:pt x="2632071" y="2063319"/>
                  <a:pt x="2628632" y="2066046"/>
                  <a:pt x="2626497" y="2069604"/>
                </a:cubicBezTo>
                <a:cubicBezTo>
                  <a:pt x="2624362" y="2073162"/>
                  <a:pt x="2622583" y="2077550"/>
                  <a:pt x="2621160" y="2082769"/>
                </a:cubicBezTo>
                <a:lnTo>
                  <a:pt x="2424763" y="2852703"/>
                </a:lnTo>
                <a:lnTo>
                  <a:pt x="2424051" y="2852703"/>
                </a:lnTo>
                <a:lnTo>
                  <a:pt x="2216980" y="2081345"/>
                </a:lnTo>
                <a:cubicBezTo>
                  <a:pt x="2216031" y="2076127"/>
                  <a:pt x="2214727" y="2071858"/>
                  <a:pt x="2213067" y="2068537"/>
                </a:cubicBezTo>
                <a:cubicBezTo>
                  <a:pt x="2211406" y="2065216"/>
                  <a:pt x="2208323" y="2062607"/>
                  <a:pt x="2203816" y="2060709"/>
                </a:cubicBezTo>
                <a:cubicBezTo>
                  <a:pt x="2199309" y="2058812"/>
                  <a:pt x="2192786" y="2057507"/>
                  <a:pt x="2184248" y="2056796"/>
                </a:cubicBezTo>
                <a:cubicBezTo>
                  <a:pt x="2175708" y="2056084"/>
                  <a:pt x="2164086" y="2055728"/>
                  <a:pt x="2149380" y="2055728"/>
                </a:cubicBezTo>
                <a:close/>
                <a:moveTo>
                  <a:pt x="5993424" y="2036516"/>
                </a:moveTo>
                <a:cubicBezTo>
                  <a:pt x="5965435" y="2036516"/>
                  <a:pt x="5946222" y="2041497"/>
                  <a:pt x="5935786" y="2051459"/>
                </a:cubicBezTo>
                <a:cubicBezTo>
                  <a:pt x="5925349" y="2061421"/>
                  <a:pt x="5920131" y="2080159"/>
                  <a:pt x="5920131" y="2107674"/>
                </a:cubicBezTo>
                <a:cubicBezTo>
                  <a:pt x="5920131" y="2134714"/>
                  <a:pt x="5925230" y="2153097"/>
                  <a:pt x="5935430" y="2162822"/>
                </a:cubicBezTo>
                <a:cubicBezTo>
                  <a:pt x="5945629" y="2172547"/>
                  <a:pt x="5964486" y="2177409"/>
                  <a:pt x="5992001" y="2177409"/>
                </a:cubicBezTo>
                <a:cubicBezTo>
                  <a:pt x="6019990" y="2177409"/>
                  <a:pt x="6039203" y="2172428"/>
                  <a:pt x="6049639" y="2162466"/>
                </a:cubicBezTo>
                <a:cubicBezTo>
                  <a:pt x="6060076" y="2152504"/>
                  <a:pt x="6065294" y="2133765"/>
                  <a:pt x="6065294" y="2106251"/>
                </a:cubicBezTo>
                <a:cubicBezTo>
                  <a:pt x="6065294" y="2079211"/>
                  <a:pt x="6060194" y="2060828"/>
                  <a:pt x="6049995" y="2051103"/>
                </a:cubicBezTo>
                <a:cubicBezTo>
                  <a:pt x="6039796" y="2041378"/>
                  <a:pt x="6020939" y="2036516"/>
                  <a:pt x="5993424" y="2036516"/>
                </a:cubicBezTo>
                <a:close/>
                <a:moveTo>
                  <a:pt x="5230712" y="1989551"/>
                </a:moveTo>
                <a:cubicBezTo>
                  <a:pt x="5219327" y="1989551"/>
                  <a:pt x="5209839" y="1990025"/>
                  <a:pt x="5202249" y="1990974"/>
                </a:cubicBezTo>
                <a:cubicBezTo>
                  <a:pt x="5194659" y="1991923"/>
                  <a:pt x="5188610" y="1993346"/>
                  <a:pt x="5184104" y="1995244"/>
                </a:cubicBezTo>
                <a:cubicBezTo>
                  <a:pt x="5179597" y="1997141"/>
                  <a:pt x="5176514" y="1999513"/>
                  <a:pt x="5174853" y="2002360"/>
                </a:cubicBezTo>
                <a:cubicBezTo>
                  <a:pt x="5173193" y="2005206"/>
                  <a:pt x="5172363" y="2008527"/>
                  <a:pt x="5172363" y="2012322"/>
                </a:cubicBezTo>
                <a:lnTo>
                  <a:pt x="5172363" y="2962998"/>
                </a:lnTo>
                <a:cubicBezTo>
                  <a:pt x="5172363" y="2966794"/>
                  <a:pt x="5173193" y="2969996"/>
                  <a:pt x="5174853" y="2972605"/>
                </a:cubicBezTo>
                <a:cubicBezTo>
                  <a:pt x="5176514" y="2975214"/>
                  <a:pt x="5179597" y="2977467"/>
                  <a:pt x="5184104" y="2979365"/>
                </a:cubicBezTo>
                <a:cubicBezTo>
                  <a:pt x="5188610" y="2981262"/>
                  <a:pt x="5194659" y="2982686"/>
                  <a:pt x="5202249" y="2983634"/>
                </a:cubicBezTo>
                <a:cubicBezTo>
                  <a:pt x="5209839" y="2984583"/>
                  <a:pt x="5219327" y="2985058"/>
                  <a:pt x="5230712" y="2985058"/>
                </a:cubicBezTo>
                <a:cubicBezTo>
                  <a:pt x="5242572" y="2985058"/>
                  <a:pt x="5252297" y="2984583"/>
                  <a:pt x="5259887" y="2983634"/>
                </a:cubicBezTo>
                <a:cubicBezTo>
                  <a:pt x="5267478" y="2982686"/>
                  <a:pt x="5273407" y="2981262"/>
                  <a:pt x="5277677" y="2979365"/>
                </a:cubicBezTo>
                <a:cubicBezTo>
                  <a:pt x="5281946" y="2977467"/>
                  <a:pt x="5285030" y="2975214"/>
                  <a:pt x="5286928" y="2972605"/>
                </a:cubicBezTo>
                <a:cubicBezTo>
                  <a:pt x="5288825" y="2969996"/>
                  <a:pt x="5289774" y="2966794"/>
                  <a:pt x="5289774" y="2962998"/>
                </a:cubicBezTo>
                <a:lnTo>
                  <a:pt x="5289774" y="2515412"/>
                </a:lnTo>
                <a:cubicBezTo>
                  <a:pt x="5322032" y="2475089"/>
                  <a:pt x="5352868" y="2444491"/>
                  <a:pt x="5382280" y="2423618"/>
                </a:cubicBezTo>
                <a:cubicBezTo>
                  <a:pt x="5411692" y="2402744"/>
                  <a:pt x="5441104" y="2392308"/>
                  <a:pt x="5470516" y="2392308"/>
                </a:cubicBezTo>
                <a:cubicBezTo>
                  <a:pt x="5493287" y="2392308"/>
                  <a:pt x="5513330" y="2396577"/>
                  <a:pt x="5530645" y="2405116"/>
                </a:cubicBezTo>
                <a:cubicBezTo>
                  <a:pt x="5547960" y="2413655"/>
                  <a:pt x="5562074" y="2425990"/>
                  <a:pt x="5572984" y="2442119"/>
                </a:cubicBezTo>
                <a:cubicBezTo>
                  <a:pt x="5583895" y="2458248"/>
                  <a:pt x="5592197" y="2477461"/>
                  <a:pt x="5597890" y="2499757"/>
                </a:cubicBezTo>
                <a:cubicBezTo>
                  <a:pt x="5603583" y="2522054"/>
                  <a:pt x="5606429" y="2551465"/>
                  <a:pt x="5606429" y="2587994"/>
                </a:cubicBezTo>
                <a:lnTo>
                  <a:pt x="5606429" y="2962998"/>
                </a:lnTo>
                <a:cubicBezTo>
                  <a:pt x="5606429" y="2966794"/>
                  <a:pt x="5607378" y="2969996"/>
                  <a:pt x="5609275" y="2972605"/>
                </a:cubicBezTo>
                <a:cubicBezTo>
                  <a:pt x="5611173" y="2975214"/>
                  <a:pt x="5614256" y="2977467"/>
                  <a:pt x="5618526" y="2979365"/>
                </a:cubicBezTo>
                <a:cubicBezTo>
                  <a:pt x="5622795" y="2981262"/>
                  <a:pt x="5628725" y="2982686"/>
                  <a:pt x="5636316" y="2983634"/>
                </a:cubicBezTo>
                <a:cubicBezTo>
                  <a:pt x="5643906" y="2984583"/>
                  <a:pt x="5653631" y="2985058"/>
                  <a:pt x="5665490" y="2985058"/>
                </a:cubicBezTo>
                <a:cubicBezTo>
                  <a:pt x="5676876" y="2985058"/>
                  <a:pt x="5686364" y="2984583"/>
                  <a:pt x="5693954" y="2983634"/>
                </a:cubicBezTo>
                <a:cubicBezTo>
                  <a:pt x="5701544" y="2982686"/>
                  <a:pt x="5707474" y="2981262"/>
                  <a:pt x="5711743" y="2979365"/>
                </a:cubicBezTo>
                <a:cubicBezTo>
                  <a:pt x="5716013" y="2977467"/>
                  <a:pt x="5719097" y="2975214"/>
                  <a:pt x="5720994" y="2972605"/>
                </a:cubicBezTo>
                <a:cubicBezTo>
                  <a:pt x="5722892" y="2969996"/>
                  <a:pt x="5723840" y="2966794"/>
                  <a:pt x="5723840" y="2962998"/>
                </a:cubicBezTo>
                <a:lnTo>
                  <a:pt x="5723840" y="2573050"/>
                </a:lnTo>
                <a:cubicBezTo>
                  <a:pt x="5723840" y="2527035"/>
                  <a:pt x="5719927" y="2487779"/>
                  <a:pt x="5712099" y="2455283"/>
                </a:cubicBezTo>
                <a:cubicBezTo>
                  <a:pt x="5704272" y="2422787"/>
                  <a:pt x="5691345" y="2394443"/>
                  <a:pt x="5673318" y="2370249"/>
                </a:cubicBezTo>
                <a:cubicBezTo>
                  <a:pt x="5655291" y="2346055"/>
                  <a:pt x="5631690" y="2326723"/>
                  <a:pt x="5602515" y="2312254"/>
                </a:cubicBezTo>
                <a:cubicBezTo>
                  <a:pt x="5573340" y="2297786"/>
                  <a:pt x="5537405" y="2290551"/>
                  <a:pt x="5494710" y="2290551"/>
                </a:cubicBezTo>
                <a:cubicBezTo>
                  <a:pt x="5460080" y="2290551"/>
                  <a:pt x="5425687" y="2299209"/>
                  <a:pt x="5391530" y="2316524"/>
                </a:cubicBezTo>
                <a:cubicBezTo>
                  <a:pt x="5357374" y="2333839"/>
                  <a:pt x="5323456" y="2360286"/>
                  <a:pt x="5289774" y="2395866"/>
                </a:cubicBezTo>
                <a:lnTo>
                  <a:pt x="5289774" y="2012322"/>
                </a:lnTo>
                <a:cubicBezTo>
                  <a:pt x="5289774" y="2008527"/>
                  <a:pt x="5288825" y="2005206"/>
                  <a:pt x="5286928" y="2002360"/>
                </a:cubicBezTo>
                <a:cubicBezTo>
                  <a:pt x="5285030" y="1999513"/>
                  <a:pt x="5281946" y="1997141"/>
                  <a:pt x="5277677" y="1995244"/>
                </a:cubicBezTo>
                <a:cubicBezTo>
                  <a:pt x="5273407" y="1993346"/>
                  <a:pt x="5267478" y="1991923"/>
                  <a:pt x="5259887" y="1990974"/>
                </a:cubicBezTo>
                <a:cubicBezTo>
                  <a:pt x="5252297" y="1990025"/>
                  <a:pt x="5242572" y="1989551"/>
                  <a:pt x="5230712" y="1989551"/>
                </a:cubicBezTo>
                <a:close/>
                <a:moveTo>
                  <a:pt x="2246909" y="918649"/>
                </a:moveTo>
                <a:lnTo>
                  <a:pt x="2347242" y="918649"/>
                </a:lnTo>
                <a:lnTo>
                  <a:pt x="2347242" y="1054562"/>
                </a:lnTo>
                <a:cubicBezTo>
                  <a:pt x="2318304" y="1086820"/>
                  <a:pt x="2290671" y="1110777"/>
                  <a:pt x="2264343" y="1126432"/>
                </a:cubicBezTo>
                <a:cubicBezTo>
                  <a:pt x="2238014" y="1142086"/>
                  <a:pt x="2209432" y="1149914"/>
                  <a:pt x="2178597" y="1149914"/>
                </a:cubicBezTo>
                <a:cubicBezTo>
                  <a:pt x="2140646" y="1149914"/>
                  <a:pt x="2111115" y="1140070"/>
                  <a:pt x="2090005" y="1120383"/>
                </a:cubicBezTo>
                <a:cubicBezTo>
                  <a:pt x="2068895" y="1100696"/>
                  <a:pt x="2058339" y="1074249"/>
                  <a:pt x="2058339" y="1041042"/>
                </a:cubicBezTo>
                <a:cubicBezTo>
                  <a:pt x="2058339" y="1021592"/>
                  <a:pt x="2062015" y="1004395"/>
                  <a:pt x="2069368" y="989452"/>
                </a:cubicBezTo>
                <a:cubicBezTo>
                  <a:pt x="2076722" y="974508"/>
                  <a:pt x="2088225" y="961700"/>
                  <a:pt x="2103880" y="951026"/>
                </a:cubicBezTo>
                <a:cubicBezTo>
                  <a:pt x="2119536" y="940352"/>
                  <a:pt x="2139223" y="932288"/>
                  <a:pt x="2162942" y="926832"/>
                </a:cubicBezTo>
                <a:cubicBezTo>
                  <a:pt x="2186662" y="921377"/>
                  <a:pt x="2214650" y="918649"/>
                  <a:pt x="2246909" y="918649"/>
                </a:cubicBezTo>
                <a:close/>
                <a:moveTo>
                  <a:pt x="7649811" y="636150"/>
                </a:moveTo>
                <a:cubicBezTo>
                  <a:pt x="7687629" y="636150"/>
                  <a:pt x="7719222" y="642910"/>
                  <a:pt x="7744590" y="656430"/>
                </a:cubicBezTo>
                <a:cubicBezTo>
                  <a:pt x="7769959" y="669950"/>
                  <a:pt x="7790063" y="688333"/>
                  <a:pt x="7804902" y="711578"/>
                </a:cubicBezTo>
                <a:cubicBezTo>
                  <a:pt x="7819742" y="734823"/>
                  <a:pt x="7830393" y="761863"/>
                  <a:pt x="7836857" y="792698"/>
                </a:cubicBezTo>
                <a:cubicBezTo>
                  <a:pt x="7843321" y="823534"/>
                  <a:pt x="7846552" y="856267"/>
                  <a:pt x="7846552" y="890897"/>
                </a:cubicBezTo>
                <a:cubicBezTo>
                  <a:pt x="7846552" y="927900"/>
                  <a:pt x="7842722" y="961818"/>
                  <a:pt x="7835061" y="992654"/>
                </a:cubicBezTo>
                <a:cubicBezTo>
                  <a:pt x="7827401" y="1023489"/>
                  <a:pt x="7815433" y="1050055"/>
                  <a:pt x="7799159" y="1072351"/>
                </a:cubicBezTo>
                <a:cubicBezTo>
                  <a:pt x="7782886" y="1094648"/>
                  <a:pt x="7762065" y="1111963"/>
                  <a:pt x="7736696" y="1124297"/>
                </a:cubicBezTo>
                <a:cubicBezTo>
                  <a:pt x="7711327" y="1136631"/>
                  <a:pt x="7681409" y="1142798"/>
                  <a:pt x="7646941" y="1142798"/>
                </a:cubicBezTo>
                <a:cubicBezTo>
                  <a:pt x="7609124" y="1142798"/>
                  <a:pt x="7577531" y="1136038"/>
                  <a:pt x="7552161" y="1122518"/>
                </a:cubicBezTo>
                <a:cubicBezTo>
                  <a:pt x="7526793" y="1108998"/>
                  <a:pt x="7506571" y="1090734"/>
                  <a:pt x="7491494" y="1067726"/>
                </a:cubicBezTo>
                <a:cubicBezTo>
                  <a:pt x="7476417" y="1044718"/>
                  <a:pt x="7465647" y="1017796"/>
                  <a:pt x="7459183" y="986961"/>
                </a:cubicBezTo>
                <a:cubicBezTo>
                  <a:pt x="7452720" y="956126"/>
                  <a:pt x="7449487" y="923156"/>
                  <a:pt x="7449487" y="888051"/>
                </a:cubicBezTo>
                <a:cubicBezTo>
                  <a:pt x="7449487" y="851523"/>
                  <a:pt x="7453437" y="817841"/>
                  <a:pt x="7461335" y="787006"/>
                </a:cubicBezTo>
                <a:cubicBezTo>
                  <a:pt x="7469233" y="756170"/>
                  <a:pt x="7481319" y="729486"/>
                  <a:pt x="7497593" y="706953"/>
                </a:cubicBezTo>
                <a:cubicBezTo>
                  <a:pt x="7513867" y="684419"/>
                  <a:pt x="7534569" y="666985"/>
                  <a:pt x="7559700" y="654651"/>
                </a:cubicBezTo>
                <a:cubicBezTo>
                  <a:pt x="7584833" y="642317"/>
                  <a:pt x="7614869" y="636150"/>
                  <a:pt x="7649811" y="636150"/>
                </a:cubicBezTo>
                <a:close/>
                <a:moveTo>
                  <a:pt x="5354286" y="636150"/>
                </a:moveTo>
                <a:cubicBezTo>
                  <a:pt x="5392103" y="636150"/>
                  <a:pt x="5423697" y="642910"/>
                  <a:pt x="5449065" y="656430"/>
                </a:cubicBezTo>
                <a:cubicBezTo>
                  <a:pt x="5474434" y="669950"/>
                  <a:pt x="5494539" y="688333"/>
                  <a:pt x="5509378" y="711578"/>
                </a:cubicBezTo>
                <a:cubicBezTo>
                  <a:pt x="5524217" y="734823"/>
                  <a:pt x="5534869" y="761863"/>
                  <a:pt x="5541332" y="792698"/>
                </a:cubicBezTo>
                <a:cubicBezTo>
                  <a:pt x="5547796" y="823534"/>
                  <a:pt x="5551028" y="856267"/>
                  <a:pt x="5551028" y="890897"/>
                </a:cubicBezTo>
                <a:cubicBezTo>
                  <a:pt x="5551028" y="927900"/>
                  <a:pt x="5547198" y="961818"/>
                  <a:pt x="5539537" y="992654"/>
                </a:cubicBezTo>
                <a:cubicBezTo>
                  <a:pt x="5531876" y="1023489"/>
                  <a:pt x="5519909" y="1050055"/>
                  <a:pt x="5503635" y="1072351"/>
                </a:cubicBezTo>
                <a:cubicBezTo>
                  <a:pt x="5487361" y="1094648"/>
                  <a:pt x="5466540" y="1111963"/>
                  <a:pt x="5441172" y="1124297"/>
                </a:cubicBezTo>
                <a:cubicBezTo>
                  <a:pt x="5415802" y="1136631"/>
                  <a:pt x="5385885" y="1142798"/>
                  <a:pt x="5351417" y="1142798"/>
                </a:cubicBezTo>
                <a:cubicBezTo>
                  <a:pt x="5313599" y="1142798"/>
                  <a:pt x="5282006" y="1136038"/>
                  <a:pt x="5256638" y="1122518"/>
                </a:cubicBezTo>
                <a:cubicBezTo>
                  <a:pt x="5231269" y="1108998"/>
                  <a:pt x="5211046" y="1090734"/>
                  <a:pt x="5195970" y="1067726"/>
                </a:cubicBezTo>
                <a:cubicBezTo>
                  <a:pt x="5180893" y="1044718"/>
                  <a:pt x="5170123" y="1017796"/>
                  <a:pt x="5163659" y="986961"/>
                </a:cubicBezTo>
                <a:cubicBezTo>
                  <a:pt x="5157196" y="956126"/>
                  <a:pt x="5153964" y="923156"/>
                  <a:pt x="5153964" y="888051"/>
                </a:cubicBezTo>
                <a:cubicBezTo>
                  <a:pt x="5153964" y="851523"/>
                  <a:pt x="5157913" y="817841"/>
                  <a:pt x="5165811" y="787006"/>
                </a:cubicBezTo>
                <a:cubicBezTo>
                  <a:pt x="5173708" y="756170"/>
                  <a:pt x="5185794" y="729486"/>
                  <a:pt x="5202068" y="706953"/>
                </a:cubicBezTo>
                <a:cubicBezTo>
                  <a:pt x="5218342" y="684419"/>
                  <a:pt x="5239044" y="666985"/>
                  <a:pt x="5264176" y="654651"/>
                </a:cubicBezTo>
                <a:cubicBezTo>
                  <a:pt x="5289307" y="642317"/>
                  <a:pt x="5319344" y="636150"/>
                  <a:pt x="5354286" y="636150"/>
                </a:cubicBezTo>
                <a:close/>
                <a:moveTo>
                  <a:pt x="5904141" y="547913"/>
                </a:moveTo>
                <a:cubicBezTo>
                  <a:pt x="5892756" y="547913"/>
                  <a:pt x="5883268" y="548269"/>
                  <a:pt x="5875678" y="548981"/>
                </a:cubicBezTo>
                <a:cubicBezTo>
                  <a:pt x="5868087" y="549692"/>
                  <a:pt x="5861920" y="551116"/>
                  <a:pt x="5857176" y="553250"/>
                </a:cubicBezTo>
                <a:cubicBezTo>
                  <a:pt x="5852433" y="555385"/>
                  <a:pt x="5849230" y="557757"/>
                  <a:pt x="5847570" y="560366"/>
                </a:cubicBezTo>
                <a:cubicBezTo>
                  <a:pt x="5845910" y="562975"/>
                  <a:pt x="5845080" y="566177"/>
                  <a:pt x="5845080" y="569973"/>
                </a:cubicBezTo>
                <a:lnTo>
                  <a:pt x="5845080" y="958498"/>
                </a:lnTo>
                <a:cubicBezTo>
                  <a:pt x="5845080" y="1004988"/>
                  <a:pt x="5848993" y="1044481"/>
                  <a:pt x="5856821" y="1076977"/>
                </a:cubicBezTo>
                <a:cubicBezTo>
                  <a:pt x="5864648" y="1109472"/>
                  <a:pt x="5877575" y="1137936"/>
                  <a:pt x="5895602" y="1162367"/>
                </a:cubicBezTo>
                <a:cubicBezTo>
                  <a:pt x="5913629" y="1186798"/>
                  <a:pt x="5937230" y="1206129"/>
                  <a:pt x="5966405" y="1220361"/>
                </a:cubicBezTo>
                <a:cubicBezTo>
                  <a:pt x="5995580" y="1234592"/>
                  <a:pt x="6031515" y="1241708"/>
                  <a:pt x="6074210" y="1241708"/>
                </a:cubicBezTo>
                <a:cubicBezTo>
                  <a:pt x="6110738" y="1241708"/>
                  <a:pt x="6146791" y="1232458"/>
                  <a:pt x="6182371" y="1213957"/>
                </a:cubicBezTo>
                <a:cubicBezTo>
                  <a:pt x="6217950" y="1195455"/>
                  <a:pt x="6254003" y="1166043"/>
                  <a:pt x="6290531" y="1125720"/>
                </a:cubicBezTo>
                <a:lnTo>
                  <a:pt x="6290531" y="1210399"/>
                </a:lnTo>
                <a:cubicBezTo>
                  <a:pt x="6290531" y="1214194"/>
                  <a:pt x="6291243" y="1217396"/>
                  <a:pt x="6292666" y="1220005"/>
                </a:cubicBezTo>
                <a:cubicBezTo>
                  <a:pt x="6294089" y="1222614"/>
                  <a:pt x="6296817" y="1224867"/>
                  <a:pt x="6300849" y="1226765"/>
                </a:cubicBezTo>
                <a:cubicBezTo>
                  <a:pt x="6304882" y="1228663"/>
                  <a:pt x="6310337" y="1230086"/>
                  <a:pt x="6317216" y="1231035"/>
                </a:cubicBezTo>
                <a:cubicBezTo>
                  <a:pt x="6324094" y="1231983"/>
                  <a:pt x="6332989" y="1232458"/>
                  <a:pt x="6343900" y="1232458"/>
                </a:cubicBezTo>
                <a:cubicBezTo>
                  <a:pt x="6353862" y="1232458"/>
                  <a:pt x="6362283" y="1231983"/>
                  <a:pt x="6369161" y="1231035"/>
                </a:cubicBezTo>
                <a:cubicBezTo>
                  <a:pt x="6376040" y="1230086"/>
                  <a:pt x="6381614" y="1228663"/>
                  <a:pt x="6385884" y="1226765"/>
                </a:cubicBezTo>
                <a:cubicBezTo>
                  <a:pt x="6390153" y="1224867"/>
                  <a:pt x="6393118" y="1222614"/>
                  <a:pt x="6394779" y="1220005"/>
                </a:cubicBezTo>
                <a:cubicBezTo>
                  <a:pt x="6396439" y="1217396"/>
                  <a:pt x="6397269" y="1214194"/>
                  <a:pt x="6397269" y="1210399"/>
                </a:cubicBezTo>
                <a:lnTo>
                  <a:pt x="6397269" y="569973"/>
                </a:lnTo>
                <a:cubicBezTo>
                  <a:pt x="6397269" y="566177"/>
                  <a:pt x="6396202" y="562975"/>
                  <a:pt x="6394067" y="560366"/>
                </a:cubicBezTo>
                <a:cubicBezTo>
                  <a:pt x="6391932" y="557757"/>
                  <a:pt x="6388730" y="555385"/>
                  <a:pt x="6384461" y="553250"/>
                </a:cubicBezTo>
                <a:cubicBezTo>
                  <a:pt x="6380191" y="551116"/>
                  <a:pt x="6374261" y="549692"/>
                  <a:pt x="6366671" y="548981"/>
                </a:cubicBezTo>
                <a:cubicBezTo>
                  <a:pt x="6359081" y="548269"/>
                  <a:pt x="6349593" y="547913"/>
                  <a:pt x="6338208" y="547913"/>
                </a:cubicBezTo>
                <a:cubicBezTo>
                  <a:pt x="6326348" y="547913"/>
                  <a:pt x="6316741" y="548269"/>
                  <a:pt x="6309388" y="548981"/>
                </a:cubicBezTo>
                <a:cubicBezTo>
                  <a:pt x="6302035" y="549692"/>
                  <a:pt x="6295987" y="551116"/>
                  <a:pt x="6291243" y="553250"/>
                </a:cubicBezTo>
                <a:cubicBezTo>
                  <a:pt x="6286499" y="555385"/>
                  <a:pt x="6283297" y="557757"/>
                  <a:pt x="6281637" y="560366"/>
                </a:cubicBezTo>
                <a:cubicBezTo>
                  <a:pt x="6279976" y="562975"/>
                  <a:pt x="6279146" y="566177"/>
                  <a:pt x="6279146" y="569973"/>
                </a:cubicBezTo>
                <a:lnTo>
                  <a:pt x="6279146" y="1017559"/>
                </a:lnTo>
                <a:cubicBezTo>
                  <a:pt x="6246413" y="1057882"/>
                  <a:pt x="6215459" y="1088480"/>
                  <a:pt x="6186284" y="1109354"/>
                </a:cubicBezTo>
                <a:cubicBezTo>
                  <a:pt x="6157109" y="1130227"/>
                  <a:pt x="6127816" y="1140663"/>
                  <a:pt x="6098404" y="1140663"/>
                </a:cubicBezTo>
                <a:cubicBezTo>
                  <a:pt x="6075633" y="1140663"/>
                  <a:pt x="6055709" y="1136275"/>
                  <a:pt x="6038630" y="1127499"/>
                </a:cubicBezTo>
                <a:cubicBezTo>
                  <a:pt x="6021552" y="1118723"/>
                  <a:pt x="6007439" y="1106389"/>
                  <a:pt x="5996291" y="1090497"/>
                </a:cubicBezTo>
                <a:cubicBezTo>
                  <a:pt x="5985143" y="1074605"/>
                  <a:pt x="5976841" y="1055392"/>
                  <a:pt x="5971386" y="1032858"/>
                </a:cubicBezTo>
                <a:cubicBezTo>
                  <a:pt x="5965930" y="1010325"/>
                  <a:pt x="5963203" y="980320"/>
                  <a:pt x="5963203" y="942843"/>
                </a:cubicBezTo>
                <a:lnTo>
                  <a:pt x="5963203" y="569973"/>
                </a:lnTo>
                <a:cubicBezTo>
                  <a:pt x="5963203" y="566177"/>
                  <a:pt x="5962254" y="562975"/>
                  <a:pt x="5960356" y="560366"/>
                </a:cubicBezTo>
                <a:cubicBezTo>
                  <a:pt x="5958459" y="557757"/>
                  <a:pt x="5955257" y="555385"/>
                  <a:pt x="5950750" y="553250"/>
                </a:cubicBezTo>
                <a:cubicBezTo>
                  <a:pt x="5946243" y="551116"/>
                  <a:pt x="5940195" y="549692"/>
                  <a:pt x="5932604" y="548981"/>
                </a:cubicBezTo>
                <a:cubicBezTo>
                  <a:pt x="5925014" y="548269"/>
                  <a:pt x="5915526" y="547913"/>
                  <a:pt x="5904141" y="547913"/>
                </a:cubicBezTo>
                <a:close/>
                <a:moveTo>
                  <a:pt x="4412609" y="547913"/>
                </a:moveTo>
                <a:cubicBezTo>
                  <a:pt x="4398377" y="547913"/>
                  <a:pt x="4386992" y="548506"/>
                  <a:pt x="4378453" y="549692"/>
                </a:cubicBezTo>
                <a:cubicBezTo>
                  <a:pt x="4369914" y="550878"/>
                  <a:pt x="4363747" y="553132"/>
                  <a:pt x="4359951" y="556452"/>
                </a:cubicBezTo>
                <a:cubicBezTo>
                  <a:pt x="4356157" y="559773"/>
                  <a:pt x="4354259" y="564280"/>
                  <a:pt x="4354259" y="569973"/>
                </a:cubicBezTo>
                <a:cubicBezTo>
                  <a:pt x="4354259" y="575665"/>
                  <a:pt x="4356157" y="583493"/>
                  <a:pt x="4359951" y="593455"/>
                </a:cubicBezTo>
                <a:lnTo>
                  <a:pt x="4588370" y="1205418"/>
                </a:lnTo>
                <a:cubicBezTo>
                  <a:pt x="4589793" y="1210161"/>
                  <a:pt x="4592403" y="1214668"/>
                  <a:pt x="4596198" y="1218938"/>
                </a:cubicBezTo>
                <a:cubicBezTo>
                  <a:pt x="4599993" y="1223207"/>
                  <a:pt x="4604025" y="1226291"/>
                  <a:pt x="4608295" y="1228188"/>
                </a:cubicBezTo>
                <a:lnTo>
                  <a:pt x="4520058" y="1450914"/>
                </a:lnTo>
                <a:cubicBezTo>
                  <a:pt x="4517212" y="1457556"/>
                  <a:pt x="4516026" y="1463248"/>
                  <a:pt x="4516500" y="1467992"/>
                </a:cubicBezTo>
                <a:cubicBezTo>
                  <a:pt x="4516975" y="1472736"/>
                  <a:pt x="4519228" y="1476531"/>
                  <a:pt x="4523260" y="1479378"/>
                </a:cubicBezTo>
                <a:cubicBezTo>
                  <a:pt x="4527293" y="1482224"/>
                  <a:pt x="4533104" y="1484240"/>
                  <a:pt x="4540694" y="1485426"/>
                </a:cubicBezTo>
                <a:cubicBezTo>
                  <a:pt x="4548285" y="1486612"/>
                  <a:pt x="4558247" y="1487205"/>
                  <a:pt x="4570581" y="1487205"/>
                </a:cubicBezTo>
                <a:cubicBezTo>
                  <a:pt x="4594300" y="1487205"/>
                  <a:pt x="4611971" y="1485189"/>
                  <a:pt x="4623594" y="1481156"/>
                </a:cubicBezTo>
                <a:cubicBezTo>
                  <a:pt x="4635216" y="1477124"/>
                  <a:pt x="4642451" y="1471313"/>
                  <a:pt x="4645297" y="1463723"/>
                </a:cubicBezTo>
                <a:lnTo>
                  <a:pt x="4730687" y="1228188"/>
                </a:lnTo>
                <a:lnTo>
                  <a:pt x="4960529" y="591320"/>
                </a:lnTo>
                <a:cubicBezTo>
                  <a:pt x="4963375" y="582781"/>
                  <a:pt x="4964798" y="575665"/>
                  <a:pt x="4964798" y="569973"/>
                </a:cubicBezTo>
                <a:cubicBezTo>
                  <a:pt x="4964798" y="564280"/>
                  <a:pt x="4962783" y="559773"/>
                  <a:pt x="4958750" y="556452"/>
                </a:cubicBezTo>
                <a:cubicBezTo>
                  <a:pt x="4954718" y="553132"/>
                  <a:pt x="4948432" y="550878"/>
                  <a:pt x="4939893" y="549692"/>
                </a:cubicBezTo>
                <a:cubicBezTo>
                  <a:pt x="4931354" y="548506"/>
                  <a:pt x="4920443" y="547913"/>
                  <a:pt x="4907160" y="547913"/>
                </a:cubicBezTo>
                <a:cubicBezTo>
                  <a:pt x="4891980" y="547913"/>
                  <a:pt x="4880357" y="548506"/>
                  <a:pt x="4872292" y="549692"/>
                </a:cubicBezTo>
                <a:cubicBezTo>
                  <a:pt x="4864228" y="550878"/>
                  <a:pt x="4858180" y="552776"/>
                  <a:pt x="4854147" y="555385"/>
                </a:cubicBezTo>
                <a:cubicBezTo>
                  <a:pt x="4850115" y="557994"/>
                  <a:pt x="4846675" y="563805"/>
                  <a:pt x="4843829" y="572819"/>
                </a:cubicBezTo>
                <a:lnTo>
                  <a:pt x="4667356" y="1089429"/>
                </a:lnTo>
                <a:lnTo>
                  <a:pt x="4665221" y="1089429"/>
                </a:lnTo>
                <a:lnTo>
                  <a:pt x="4482344" y="575665"/>
                </a:lnTo>
                <a:cubicBezTo>
                  <a:pt x="4479972" y="569498"/>
                  <a:pt x="4477719" y="564636"/>
                  <a:pt x="4475584" y="561078"/>
                </a:cubicBezTo>
                <a:cubicBezTo>
                  <a:pt x="4473449" y="557520"/>
                  <a:pt x="4470010" y="554792"/>
                  <a:pt x="4465266" y="552895"/>
                </a:cubicBezTo>
                <a:cubicBezTo>
                  <a:pt x="4460523" y="550997"/>
                  <a:pt x="4454118" y="549692"/>
                  <a:pt x="4446053" y="548981"/>
                </a:cubicBezTo>
                <a:cubicBezTo>
                  <a:pt x="4437989" y="548269"/>
                  <a:pt x="4426840" y="547913"/>
                  <a:pt x="4412609" y="547913"/>
                </a:cubicBezTo>
                <a:close/>
                <a:moveTo>
                  <a:pt x="8425238" y="537951"/>
                </a:moveTo>
                <a:cubicBezTo>
                  <a:pt x="8411481" y="537951"/>
                  <a:pt x="8397842" y="539730"/>
                  <a:pt x="8384322" y="543288"/>
                </a:cubicBezTo>
                <a:cubicBezTo>
                  <a:pt x="8370802" y="546846"/>
                  <a:pt x="8357163" y="553250"/>
                  <a:pt x="8343406" y="562501"/>
                </a:cubicBezTo>
                <a:cubicBezTo>
                  <a:pt x="8329649" y="571752"/>
                  <a:pt x="8315061" y="584441"/>
                  <a:pt x="8299643" y="600571"/>
                </a:cubicBezTo>
                <a:cubicBezTo>
                  <a:pt x="8284225" y="616700"/>
                  <a:pt x="8267741" y="637573"/>
                  <a:pt x="8250189" y="663190"/>
                </a:cubicBezTo>
                <a:lnTo>
                  <a:pt x="8250189" y="569973"/>
                </a:lnTo>
                <a:cubicBezTo>
                  <a:pt x="8250189" y="566177"/>
                  <a:pt x="8249358" y="562975"/>
                  <a:pt x="8247697" y="560366"/>
                </a:cubicBezTo>
                <a:cubicBezTo>
                  <a:pt x="8246037" y="557757"/>
                  <a:pt x="8243309" y="555385"/>
                  <a:pt x="8239515" y="553250"/>
                </a:cubicBezTo>
                <a:cubicBezTo>
                  <a:pt x="8235719" y="551116"/>
                  <a:pt x="8230383" y="549692"/>
                  <a:pt x="8223504" y="548981"/>
                </a:cubicBezTo>
                <a:cubicBezTo>
                  <a:pt x="8216625" y="548269"/>
                  <a:pt x="8207967" y="547913"/>
                  <a:pt x="8197531" y="547913"/>
                </a:cubicBezTo>
                <a:cubicBezTo>
                  <a:pt x="8186620" y="547913"/>
                  <a:pt x="8177844" y="548269"/>
                  <a:pt x="8171203" y="548981"/>
                </a:cubicBezTo>
                <a:cubicBezTo>
                  <a:pt x="8164561" y="549692"/>
                  <a:pt x="8159105" y="551116"/>
                  <a:pt x="8154836" y="553250"/>
                </a:cubicBezTo>
                <a:cubicBezTo>
                  <a:pt x="8150567" y="555385"/>
                  <a:pt x="8147720" y="557757"/>
                  <a:pt x="8146297" y="560366"/>
                </a:cubicBezTo>
                <a:cubicBezTo>
                  <a:pt x="8144874" y="562975"/>
                  <a:pt x="8144162" y="566177"/>
                  <a:pt x="8144162" y="569973"/>
                </a:cubicBezTo>
                <a:lnTo>
                  <a:pt x="8144162" y="1210399"/>
                </a:lnTo>
                <a:cubicBezTo>
                  <a:pt x="8144162" y="1214194"/>
                  <a:pt x="8144993" y="1217396"/>
                  <a:pt x="8146653" y="1220005"/>
                </a:cubicBezTo>
                <a:cubicBezTo>
                  <a:pt x="8148313" y="1222614"/>
                  <a:pt x="8151397" y="1224867"/>
                  <a:pt x="8155903" y="1226765"/>
                </a:cubicBezTo>
                <a:cubicBezTo>
                  <a:pt x="8160410" y="1228663"/>
                  <a:pt x="8166459" y="1230086"/>
                  <a:pt x="8174049" y="1231035"/>
                </a:cubicBezTo>
                <a:cubicBezTo>
                  <a:pt x="8181639" y="1231983"/>
                  <a:pt x="8191127" y="1232458"/>
                  <a:pt x="8202512" y="1232458"/>
                </a:cubicBezTo>
                <a:cubicBezTo>
                  <a:pt x="8214372" y="1232458"/>
                  <a:pt x="8224097" y="1231983"/>
                  <a:pt x="8231687" y="1231035"/>
                </a:cubicBezTo>
                <a:cubicBezTo>
                  <a:pt x="8239277" y="1230086"/>
                  <a:pt x="8245207" y="1228663"/>
                  <a:pt x="8249477" y="1226765"/>
                </a:cubicBezTo>
                <a:cubicBezTo>
                  <a:pt x="8253746" y="1224867"/>
                  <a:pt x="8256829" y="1222614"/>
                  <a:pt x="8258727" y="1220005"/>
                </a:cubicBezTo>
                <a:cubicBezTo>
                  <a:pt x="8260625" y="1217396"/>
                  <a:pt x="8261573" y="1214194"/>
                  <a:pt x="8261573" y="1210399"/>
                </a:cubicBezTo>
                <a:lnTo>
                  <a:pt x="8261573" y="789141"/>
                </a:lnTo>
                <a:cubicBezTo>
                  <a:pt x="8278177" y="763049"/>
                  <a:pt x="8293357" y="740990"/>
                  <a:pt x="8307115" y="722963"/>
                </a:cubicBezTo>
                <a:cubicBezTo>
                  <a:pt x="8320873" y="704936"/>
                  <a:pt x="8334037" y="690468"/>
                  <a:pt x="8346608" y="679557"/>
                </a:cubicBezTo>
                <a:cubicBezTo>
                  <a:pt x="8359179" y="668646"/>
                  <a:pt x="8371157" y="660818"/>
                  <a:pt x="8382543" y="656074"/>
                </a:cubicBezTo>
                <a:cubicBezTo>
                  <a:pt x="8393929" y="651330"/>
                  <a:pt x="8405551" y="648958"/>
                  <a:pt x="8417411" y="648958"/>
                </a:cubicBezTo>
                <a:cubicBezTo>
                  <a:pt x="8427373" y="648958"/>
                  <a:pt x="8436623" y="649907"/>
                  <a:pt x="8445163" y="651805"/>
                </a:cubicBezTo>
                <a:cubicBezTo>
                  <a:pt x="8453701" y="653702"/>
                  <a:pt x="8461411" y="655718"/>
                  <a:pt x="8468289" y="657853"/>
                </a:cubicBezTo>
                <a:cubicBezTo>
                  <a:pt x="8475167" y="659988"/>
                  <a:pt x="8481335" y="662123"/>
                  <a:pt x="8486790" y="664257"/>
                </a:cubicBezTo>
                <a:cubicBezTo>
                  <a:pt x="8492245" y="666392"/>
                  <a:pt x="8496871" y="667460"/>
                  <a:pt x="8500666" y="667460"/>
                </a:cubicBezTo>
                <a:cubicBezTo>
                  <a:pt x="8504461" y="667460"/>
                  <a:pt x="8507426" y="666392"/>
                  <a:pt x="8509561" y="664257"/>
                </a:cubicBezTo>
                <a:cubicBezTo>
                  <a:pt x="8511695" y="662123"/>
                  <a:pt x="8513475" y="659039"/>
                  <a:pt x="8514897" y="655007"/>
                </a:cubicBezTo>
                <a:cubicBezTo>
                  <a:pt x="8516321" y="650975"/>
                  <a:pt x="8517269" y="645401"/>
                  <a:pt x="8517744" y="638285"/>
                </a:cubicBezTo>
                <a:cubicBezTo>
                  <a:pt x="8518219" y="631169"/>
                  <a:pt x="8518455" y="622393"/>
                  <a:pt x="8518455" y="611956"/>
                </a:cubicBezTo>
                <a:cubicBezTo>
                  <a:pt x="8518455" y="601045"/>
                  <a:pt x="8518337" y="592387"/>
                  <a:pt x="8518100" y="585983"/>
                </a:cubicBezTo>
                <a:cubicBezTo>
                  <a:pt x="8517863" y="579579"/>
                  <a:pt x="8517388" y="574716"/>
                  <a:pt x="8516677" y="571396"/>
                </a:cubicBezTo>
                <a:cubicBezTo>
                  <a:pt x="8515965" y="568075"/>
                  <a:pt x="8515135" y="565347"/>
                  <a:pt x="8514186" y="563212"/>
                </a:cubicBezTo>
                <a:cubicBezTo>
                  <a:pt x="8513237" y="561078"/>
                  <a:pt x="8511340" y="558824"/>
                  <a:pt x="8508493" y="556452"/>
                </a:cubicBezTo>
                <a:cubicBezTo>
                  <a:pt x="8505647" y="554080"/>
                  <a:pt x="8500785" y="551709"/>
                  <a:pt x="8493906" y="549337"/>
                </a:cubicBezTo>
                <a:cubicBezTo>
                  <a:pt x="8487027" y="546965"/>
                  <a:pt x="8479319" y="544830"/>
                  <a:pt x="8470779" y="542932"/>
                </a:cubicBezTo>
                <a:cubicBezTo>
                  <a:pt x="8462241" y="541035"/>
                  <a:pt x="8454057" y="539730"/>
                  <a:pt x="8446230" y="539019"/>
                </a:cubicBezTo>
                <a:cubicBezTo>
                  <a:pt x="8438403" y="538307"/>
                  <a:pt x="8431405" y="537951"/>
                  <a:pt x="8425238" y="537951"/>
                </a:cubicBezTo>
                <a:close/>
                <a:moveTo>
                  <a:pt x="7654424" y="537951"/>
                </a:moveTo>
                <a:cubicBezTo>
                  <a:pt x="7599870" y="537951"/>
                  <a:pt x="7552193" y="546727"/>
                  <a:pt x="7511395" y="564280"/>
                </a:cubicBezTo>
                <a:cubicBezTo>
                  <a:pt x="7470599" y="581832"/>
                  <a:pt x="7436561" y="606501"/>
                  <a:pt x="7409283" y="638285"/>
                </a:cubicBezTo>
                <a:cubicBezTo>
                  <a:pt x="7382007" y="670069"/>
                  <a:pt x="7361607" y="707901"/>
                  <a:pt x="7348087" y="751782"/>
                </a:cubicBezTo>
                <a:cubicBezTo>
                  <a:pt x="7334567" y="795663"/>
                  <a:pt x="7327807" y="843695"/>
                  <a:pt x="7327807" y="895878"/>
                </a:cubicBezTo>
                <a:cubicBezTo>
                  <a:pt x="7327807" y="949959"/>
                  <a:pt x="7334211" y="998346"/>
                  <a:pt x="7347019" y="1041042"/>
                </a:cubicBezTo>
                <a:cubicBezTo>
                  <a:pt x="7359828" y="1083737"/>
                  <a:pt x="7379279" y="1120027"/>
                  <a:pt x="7405369" y="1149914"/>
                </a:cubicBezTo>
                <a:cubicBezTo>
                  <a:pt x="7431461" y="1179800"/>
                  <a:pt x="7464075" y="1202571"/>
                  <a:pt x="7503213" y="1218226"/>
                </a:cubicBezTo>
                <a:cubicBezTo>
                  <a:pt x="7542349" y="1233881"/>
                  <a:pt x="7588247" y="1241708"/>
                  <a:pt x="7640904" y="1241708"/>
                </a:cubicBezTo>
                <a:cubicBezTo>
                  <a:pt x="7694985" y="1241708"/>
                  <a:pt x="7742543" y="1232814"/>
                  <a:pt x="7783577" y="1215024"/>
                </a:cubicBezTo>
                <a:cubicBezTo>
                  <a:pt x="7824612" y="1197234"/>
                  <a:pt x="7858768" y="1172447"/>
                  <a:pt x="7886045" y="1140663"/>
                </a:cubicBezTo>
                <a:cubicBezTo>
                  <a:pt x="7913323" y="1108879"/>
                  <a:pt x="7933840" y="1071047"/>
                  <a:pt x="7947597" y="1027166"/>
                </a:cubicBezTo>
                <a:cubicBezTo>
                  <a:pt x="7961355" y="983285"/>
                  <a:pt x="7968233" y="935253"/>
                  <a:pt x="7968233" y="883070"/>
                </a:cubicBezTo>
                <a:cubicBezTo>
                  <a:pt x="7968233" y="829464"/>
                  <a:pt x="7961711" y="781313"/>
                  <a:pt x="7948664" y="738618"/>
                </a:cubicBezTo>
                <a:cubicBezTo>
                  <a:pt x="7935619" y="695923"/>
                  <a:pt x="7916051" y="659632"/>
                  <a:pt x="7889959" y="629746"/>
                </a:cubicBezTo>
                <a:cubicBezTo>
                  <a:pt x="7863867" y="599859"/>
                  <a:pt x="7831253" y="577088"/>
                  <a:pt x="7792115" y="561434"/>
                </a:cubicBezTo>
                <a:cubicBezTo>
                  <a:pt x="7752979" y="545779"/>
                  <a:pt x="7707081" y="537951"/>
                  <a:pt x="7654424" y="537951"/>
                </a:cubicBezTo>
                <a:close/>
                <a:moveTo>
                  <a:pt x="5358900" y="537951"/>
                </a:moveTo>
                <a:cubicBezTo>
                  <a:pt x="5304345" y="537951"/>
                  <a:pt x="5256670" y="546727"/>
                  <a:pt x="5215871" y="564280"/>
                </a:cubicBezTo>
                <a:cubicBezTo>
                  <a:pt x="5175074" y="581832"/>
                  <a:pt x="5141037" y="606501"/>
                  <a:pt x="5113759" y="638285"/>
                </a:cubicBezTo>
                <a:cubicBezTo>
                  <a:pt x="5086482" y="670069"/>
                  <a:pt x="5066083" y="707901"/>
                  <a:pt x="5052563" y="751782"/>
                </a:cubicBezTo>
                <a:cubicBezTo>
                  <a:pt x="5039043" y="795663"/>
                  <a:pt x="5032283" y="843695"/>
                  <a:pt x="5032283" y="895878"/>
                </a:cubicBezTo>
                <a:cubicBezTo>
                  <a:pt x="5032283" y="949959"/>
                  <a:pt x="5038687" y="998346"/>
                  <a:pt x="5051496" y="1041042"/>
                </a:cubicBezTo>
                <a:cubicBezTo>
                  <a:pt x="5064304" y="1083737"/>
                  <a:pt x="5083754" y="1120027"/>
                  <a:pt x="5109846" y="1149914"/>
                </a:cubicBezTo>
                <a:cubicBezTo>
                  <a:pt x="5135937" y="1179800"/>
                  <a:pt x="5168551" y="1202571"/>
                  <a:pt x="5207688" y="1218226"/>
                </a:cubicBezTo>
                <a:cubicBezTo>
                  <a:pt x="5246825" y="1233881"/>
                  <a:pt x="5292723" y="1241708"/>
                  <a:pt x="5345380" y="1241708"/>
                </a:cubicBezTo>
                <a:cubicBezTo>
                  <a:pt x="5399460" y="1241708"/>
                  <a:pt x="5447018" y="1232814"/>
                  <a:pt x="5488052" y="1215024"/>
                </a:cubicBezTo>
                <a:cubicBezTo>
                  <a:pt x="5529087" y="1197234"/>
                  <a:pt x="5563243" y="1172447"/>
                  <a:pt x="5590521" y="1140663"/>
                </a:cubicBezTo>
                <a:cubicBezTo>
                  <a:pt x="5617798" y="1108879"/>
                  <a:pt x="5638315" y="1071047"/>
                  <a:pt x="5652073" y="1027166"/>
                </a:cubicBezTo>
                <a:cubicBezTo>
                  <a:pt x="5665830" y="983285"/>
                  <a:pt x="5672709" y="935253"/>
                  <a:pt x="5672709" y="883070"/>
                </a:cubicBezTo>
                <a:cubicBezTo>
                  <a:pt x="5672709" y="829464"/>
                  <a:pt x="5666186" y="781313"/>
                  <a:pt x="5653140" y="738618"/>
                </a:cubicBezTo>
                <a:cubicBezTo>
                  <a:pt x="5640094" y="695923"/>
                  <a:pt x="5620526" y="659632"/>
                  <a:pt x="5594434" y="629746"/>
                </a:cubicBezTo>
                <a:cubicBezTo>
                  <a:pt x="5568343" y="599859"/>
                  <a:pt x="5535729" y="577088"/>
                  <a:pt x="5496591" y="561434"/>
                </a:cubicBezTo>
                <a:cubicBezTo>
                  <a:pt x="5457454" y="545779"/>
                  <a:pt x="5411557" y="537951"/>
                  <a:pt x="5358900" y="537951"/>
                </a:cubicBezTo>
                <a:close/>
                <a:moveTo>
                  <a:pt x="2999160" y="537951"/>
                </a:moveTo>
                <a:cubicBezTo>
                  <a:pt x="2962632" y="537951"/>
                  <a:pt x="2926460" y="547320"/>
                  <a:pt x="2890644" y="566059"/>
                </a:cubicBezTo>
                <a:cubicBezTo>
                  <a:pt x="2854828" y="584797"/>
                  <a:pt x="2818892" y="614328"/>
                  <a:pt x="2782839" y="654651"/>
                </a:cubicBezTo>
                <a:lnTo>
                  <a:pt x="2782839" y="569973"/>
                </a:lnTo>
                <a:cubicBezTo>
                  <a:pt x="2782839" y="566177"/>
                  <a:pt x="2782009" y="562975"/>
                  <a:pt x="2780348" y="560366"/>
                </a:cubicBezTo>
                <a:cubicBezTo>
                  <a:pt x="2778688" y="557757"/>
                  <a:pt x="2775960" y="555385"/>
                  <a:pt x="2772165" y="553250"/>
                </a:cubicBezTo>
                <a:cubicBezTo>
                  <a:pt x="2768370" y="551116"/>
                  <a:pt x="2763033" y="549692"/>
                  <a:pt x="2756154" y="548981"/>
                </a:cubicBezTo>
                <a:cubicBezTo>
                  <a:pt x="2749276" y="548269"/>
                  <a:pt x="2740618" y="547913"/>
                  <a:pt x="2730181" y="547913"/>
                </a:cubicBezTo>
                <a:cubicBezTo>
                  <a:pt x="2719271" y="547913"/>
                  <a:pt x="2710494" y="548269"/>
                  <a:pt x="2703853" y="548981"/>
                </a:cubicBezTo>
                <a:cubicBezTo>
                  <a:pt x="2697212" y="549692"/>
                  <a:pt x="2691756" y="551116"/>
                  <a:pt x="2687487" y="553250"/>
                </a:cubicBezTo>
                <a:cubicBezTo>
                  <a:pt x="2683217" y="555385"/>
                  <a:pt x="2680371" y="557757"/>
                  <a:pt x="2678948" y="560366"/>
                </a:cubicBezTo>
                <a:cubicBezTo>
                  <a:pt x="2677524" y="562975"/>
                  <a:pt x="2676813" y="566177"/>
                  <a:pt x="2676813" y="569973"/>
                </a:cubicBezTo>
                <a:lnTo>
                  <a:pt x="2676813" y="1210399"/>
                </a:lnTo>
                <a:cubicBezTo>
                  <a:pt x="2676813" y="1214194"/>
                  <a:pt x="2677643" y="1217396"/>
                  <a:pt x="2679303" y="1220005"/>
                </a:cubicBezTo>
                <a:cubicBezTo>
                  <a:pt x="2680964" y="1222614"/>
                  <a:pt x="2684047" y="1224867"/>
                  <a:pt x="2688554" y="1226765"/>
                </a:cubicBezTo>
                <a:cubicBezTo>
                  <a:pt x="2693061" y="1228663"/>
                  <a:pt x="2699109" y="1230086"/>
                  <a:pt x="2706699" y="1231035"/>
                </a:cubicBezTo>
                <a:cubicBezTo>
                  <a:pt x="2714289" y="1231983"/>
                  <a:pt x="2723777" y="1232458"/>
                  <a:pt x="2735163" y="1232458"/>
                </a:cubicBezTo>
                <a:cubicBezTo>
                  <a:pt x="2747022" y="1232458"/>
                  <a:pt x="2756747" y="1231983"/>
                  <a:pt x="2764337" y="1231035"/>
                </a:cubicBezTo>
                <a:cubicBezTo>
                  <a:pt x="2771928" y="1230086"/>
                  <a:pt x="2777858" y="1228663"/>
                  <a:pt x="2782127" y="1226765"/>
                </a:cubicBezTo>
                <a:cubicBezTo>
                  <a:pt x="2786397" y="1224867"/>
                  <a:pt x="2789480" y="1222614"/>
                  <a:pt x="2791378" y="1220005"/>
                </a:cubicBezTo>
                <a:cubicBezTo>
                  <a:pt x="2793275" y="1217396"/>
                  <a:pt x="2794224" y="1214194"/>
                  <a:pt x="2794224" y="1210399"/>
                </a:cubicBezTo>
                <a:lnTo>
                  <a:pt x="2794224" y="762812"/>
                </a:lnTo>
                <a:cubicBezTo>
                  <a:pt x="2826483" y="722489"/>
                  <a:pt x="2857318" y="691891"/>
                  <a:pt x="2886730" y="671018"/>
                </a:cubicBezTo>
                <a:cubicBezTo>
                  <a:pt x="2916142" y="650144"/>
                  <a:pt x="2945555" y="639708"/>
                  <a:pt x="2974967" y="639708"/>
                </a:cubicBezTo>
                <a:cubicBezTo>
                  <a:pt x="2997737" y="639708"/>
                  <a:pt x="3017780" y="643977"/>
                  <a:pt x="3035096" y="652516"/>
                </a:cubicBezTo>
                <a:cubicBezTo>
                  <a:pt x="3052411" y="661055"/>
                  <a:pt x="3066524" y="673389"/>
                  <a:pt x="3077435" y="689519"/>
                </a:cubicBezTo>
                <a:cubicBezTo>
                  <a:pt x="3088346" y="705648"/>
                  <a:pt x="3096648" y="724861"/>
                  <a:pt x="3102340" y="747157"/>
                </a:cubicBezTo>
                <a:cubicBezTo>
                  <a:pt x="3108033" y="769453"/>
                  <a:pt x="3110879" y="798866"/>
                  <a:pt x="3110879" y="835394"/>
                </a:cubicBezTo>
                <a:lnTo>
                  <a:pt x="3110879" y="1210399"/>
                </a:lnTo>
                <a:cubicBezTo>
                  <a:pt x="3110879" y="1214194"/>
                  <a:pt x="3111828" y="1217396"/>
                  <a:pt x="3113725" y="1220005"/>
                </a:cubicBezTo>
                <a:cubicBezTo>
                  <a:pt x="3115623" y="1222614"/>
                  <a:pt x="3118707" y="1224867"/>
                  <a:pt x="3122976" y="1226765"/>
                </a:cubicBezTo>
                <a:cubicBezTo>
                  <a:pt x="3127246" y="1228663"/>
                  <a:pt x="3133175" y="1230086"/>
                  <a:pt x="3140766" y="1231035"/>
                </a:cubicBezTo>
                <a:cubicBezTo>
                  <a:pt x="3148356" y="1231983"/>
                  <a:pt x="3158081" y="1232458"/>
                  <a:pt x="3169941" y="1232458"/>
                </a:cubicBezTo>
                <a:cubicBezTo>
                  <a:pt x="3181326" y="1232458"/>
                  <a:pt x="3190814" y="1231983"/>
                  <a:pt x="3198404" y="1231035"/>
                </a:cubicBezTo>
                <a:cubicBezTo>
                  <a:pt x="3205995" y="1230086"/>
                  <a:pt x="3211924" y="1228663"/>
                  <a:pt x="3216194" y="1226765"/>
                </a:cubicBezTo>
                <a:cubicBezTo>
                  <a:pt x="3220463" y="1224867"/>
                  <a:pt x="3223547" y="1222614"/>
                  <a:pt x="3225444" y="1220005"/>
                </a:cubicBezTo>
                <a:cubicBezTo>
                  <a:pt x="3227342" y="1217396"/>
                  <a:pt x="3228291" y="1214194"/>
                  <a:pt x="3228291" y="1210399"/>
                </a:cubicBezTo>
                <a:lnTo>
                  <a:pt x="3228291" y="819739"/>
                </a:lnTo>
                <a:cubicBezTo>
                  <a:pt x="3228291" y="774197"/>
                  <a:pt x="3224377" y="735179"/>
                  <a:pt x="3216549" y="702683"/>
                </a:cubicBezTo>
                <a:cubicBezTo>
                  <a:pt x="3208722" y="670187"/>
                  <a:pt x="3195795" y="641843"/>
                  <a:pt x="3177768" y="617649"/>
                </a:cubicBezTo>
                <a:cubicBezTo>
                  <a:pt x="3159741" y="593455"/>
                  <a:pt x="3136141" y="574123"/>
                  <a:pt x="3106966" y="559655"/>
                </a:cubicBezTo>
                <a:cubicBezTo>
                  <a:pt x="3077790" y="545186"/>
                  <a:pt x="3041855" y="537951"/>
                  <a:pt x="2999160" y="537951"/>
                </a:cubicBezTo>
                <a:close/>
                <a:moveTo>
                  <a:pt x="2211330" y="537951"/>
                </a:moveTo>
                <a:cubicBezTo>
                  <a:pt x="2186662" y="537951"/>
                  <a:pt x="2162231" y="540205"/>
                  <a:pt x="2138037" y="544711"/>
                </a:cubicBezTo>
                <a:cubicBezTo>
                  <a:pt x="2113843" y="549218"/>
                  <a:pt x="2091547" y="554911"/>
                  <a:pt x="2071148" y="561789"/>
                </a:cubicBezTo>
                <a:cubicBezTo>
                  <a:pt x="2050749" y="568668"/>
                  <a:pt x="2032722" y="576258"/>
                  <a:pt x="2017067" y="584560"/>
                </a:cubicBezTo>
                <a:cubicBezTo>
                  <a:pt x="2001413" y="592862"/>
                  <a:pt x="1990383" y="600096"/>
                  <a:pt x="1983978" y="606263"/>
                </a:cubicBezTo>
                <a:cubicBezTo>
                  <a:pt x="1977574" y="612430"/>
                  <a:pt x="1973542" y="618953"/>
                  <a:pt x="1971882" y="625832"/>
                </a:cubicBezTo>
                <a:cubicBezTo>
                  <a:pt x="1970221" y="632711"/>
                  <a:pt x="1969391" y="642080"/>
                  <a:pt x="1969391" y="653940"/>
                </a:cubicBezTo>
                <a:cubicBezTo>
                  <a:pt x="1969391" y="661055"/>
                  <a:pt x="1969866" y="667578"/>
                  <a:pt x="1970815" y="673508"/>
                </a:cubicBezTo>
                <a:cubicBezTo>
                  <a:pt x="1971763" y="679438"/>
                  <a:pt x="1973305" y="684300"/>
                  <a:pt x="1975439" y="688096"/>
                </a:cubicBezTo>
                <a:cubicBezTo>
                  <a:pt x="1977574" y="691891"/>
                  <a:pt x="1980065" y="694737"/>
                  <a:pt x="1982911" y="696635"/>
                </a:cubicBezTo>
                <a:cubicBezTo>
                  <a:pt x="1985757" y="698532"/>
                  <a:pt x="1989079" y="699481"/>
                  <a:pt x="1992873" y="699481"/>
                </a:cubicBezTo>
                <a:cubicBezTo>
                  <a:pt x="1998566" y="699481"/>
                  <a:pt x="2007224" y="696042"/>
                  <a:pt x="2018847" y="689163"/>
                </a:cubicBezTo>
                <a:cubicBezTo>
                  <a:pt x="2030469" y="682284"/>
                  <a:pt x="2044938" y="674694"/>
                  <a:pt x="2062253" y="666392"/>
                </a:cubicBezTo>
                <a:cubicBezTo>
                  <a:pt x="2079568" y="658090"/>
                  <a:pt x="2099730" y="650500"/>
                  <a:pt x="2122738" y="643622"/>
                </a:cubicBezTo>
                <a:cubicBezTo>
                  <a:pt x="2145745" y="636743"/>
                  <a:pt x="2171718" y="633304"/>
                  <a:pt x="2200656" y="633304"/>
                </a:cubicBezTo>
                <a:cubicBezTo>
                  <a:pt x="2227696" y="633304"/>
                  <a:pt x="2250467" y="636506"/>
                  <a:pt x="2268968" y="642910"/>
                </a:cubicBezTo>
                <a:cubicBezTo>
                  <a:pt x="2287469" y="649314"/>
                  <a:pt x="2302531" y="658802"/>
                  <a:pt x="2314154" y="671373"/>
                </a:cubicBezTo>
                <a:cubicBezTo>
                  <a:pt x="2325776" y="683945"/>
                  <a:pt x="2334197" y="699718"/>
                  <a:pt x="2339415" y="718694"/>
                </a:cubicBezTo>
                <a:cubicBezTo>
                  <a:pt x="2344633" y="737669"/>
                  <a:pt x="2347242" y="759491"/>
                  <a:pt x="2347242" y="784159"/>
                </a:cubicBezTo>
                <a:lnTo>
                  <a:pt x="2347242" y="833970"/>
                </a:lnTo>
                <a:lnTo>
                  <a:pt x="2259006" y="833970"/>
                </a:lnTo>
                <a:cubicBezTo>
                  <a:pt x="2209195" y="833970"/>
                  <a:pt x="2164365" y="838358"/>
                  <a:pt x="2124516" y="847135"/>
                </a:cubicBezTo>
                <a:cubicBezTo>
                  <a:pt x="2084668" y="855911"/>
                  <a:pt x="2050986" y="869075"/>
                  <a:pt x="2023472" y="886628"/>
                </a:cubicBezTo>
                <a:cubicBezTo>
                  <a:pt x="1995957" y="904180"/>
                  <a:pt x="1974846" y="926239"/>
                  <a:pt x="1960140" y="952805"/>
                </a:cubicBezTo>
                <a:cubicBezTo>
                  <a:pt x="1945434" y="979371"/>
                  <a:pt x="1938081" y="1010681"/>
                  <a:pt x="1938081" y="1046734"/>
                </a:cubicBezTo>
                <a:cubicBezTo>
                  <a:pt x="1938081" y="1077570"/>
                  <a:pt x="1943419" y="1105084"/>
                  <a:pt x="1954092" y="1129278"/>
                </a:cubicBezTo>
                <a:cubicBezTo>
                  <a:pt x="1964766" y="1153472"/>
                  <a:pt x="1979709" y="1173871"/>
                  <a:pt x="1998922" y="1190474"/>
                </a:cubicBezTo>
                <a:cubicBezTo>
                  <a:pt x="2018134" y="1207078"/>
                  <a:pt x="2041380" y="1219768"/>
                  <a:pt x="2068657" y="1228544"/>
                </a:cubicBezTo>
                <a:cubicBezTo>
                  <a:pt x="2095934" y="1237320"/>
                  <a:pt x="2126414" y="1241708"/>
                  <a:pt x="2160096" y="1241708"/>
                </a:cubicBezTo>
                <a:cubicBezTo>
                  <a:pt x="2198521" y="1241708"/>
                  <a:pt x="2234931" y="1233407"/>
                  <a:pt x="2269324" y="1216803"/>
                </a:cubicBezTo>
                <a:cubicBezTo>
                  <a:pt x="2303717" y="1200199"/>
                  <a:pt x="2334908" y="1176954"/>
                  <a:pt x="2362897" y="1147068"/>
                </a:cubicBezTo>
                <a:lnTo>
                  <a:pt x="2362897" y="1211110"/>
                </a:lnTo>
                <a:cubicBezTo>
                  <a:pt x="2362897" y="1216803"/>
                  <a:pt x="2364557" y="1221072"/>
                  <a:pt x="2367878" y="1223919"/>
                </a:cubicBezTo>
                <a:cubicBezTo>
                  <a:pt x="2371199" y="1226765"/>
                  <a:pt x="2376536" y="1228900"/>
                  <a:pt x="2383889" y="1230323"/>
                </a:cubicBezTo>
                <a:cubicBezTo>
                  <a:pt x="2391242" y="1231746"/>
                  <a:pt x="2401085" y="1232458"/>
                  <a:pt x="2413420" y="1232458"/>
                </a:cubicBezTo>
                <a:cubicBezTo>
                  <a:pt x="2426228" y="1232458"/>
                  <a:pt x="2435953" y="1231746"/>
                  <a:pt x="2442594" y="1230323"/>
                </a:cubicBezTo>
                <a:cubicBezTo>
                  <a:pt x="2449236" y="1228900"/>
                  <a:pt x="2454454" y="1226765"/>
                  <a:pt x="2458249" y="1223919"/>
                </a:cubicBezTo>
                <a:cubicBezTo>
                  <a:pt x="2462044" y="1221072"/>
                  <a:pt x="2463942" y="1216803"/>
                  <a:pt x="2463942" y="1211110"/>
                </a:cubicBezTo>
                <a:lnTo>
                  <a:pt x="2463942" y="779178"/>
                </a:lnTo>
                <a:cubicBezTo>
                  <a:pt x="2463942" y="739330"/>
                  <a:pt x="2459435" y="704462"/>
                  <a:pt x="2450422" y="674575"/>
                </a:cubicBezTo>
                <a:cubicBezTo>
                  <a:pt x="2441409" y="644689"/>
                  <a:pt x="2426940" y="619665"/>
                  <a:pt x="2407015" y="599503"/>
                </a:cubicBezTo>
                <a:cubicBezTo>
                  <a:pt x="2387091" y="579342"/>
                  <a:pt x="2361000" y="564043"/>
                  <a:pt x="2328741" y="553606"/>
                </a:cubicBezTo>
                <a:cubicBezTo>
                  <a:pt x="2296483" y="543170"/>
                  <a:pt x="2257346" y="537951"/>
                  <a:pt x="2211330" y="537951"/>
                </a:cubicBezTo>
                <a:close/>
                <a:moveTo>
                  <a:pt x="431108" y="307398"/>
                </a:moveTo>
                <a:cubicBezTo>
                  <a:pt x="427313" y="307398"/>
                  <a:pt x="423874" y="308347"/>
                  <a:pt x="420790" y="310244"/>
                </a:cubicBezTo>
                <a:cubicBezTo>
                  <a:pt x="417707" y="312142"/>
                  <a:pt x="415216" y="315225"/>
                  <a:pt x="413318" y="319495"/>
                </a:cubicBezTo>
                <a:cubicBezTo>
                  <a:pt x="411421" y="323764"/>
                  <a:pt x="409879" y="329338"/>
                  <a:pt x="408693" y="336217"/>
                </a:cubicBezTo>
                <a:cubicBezTo>
                  <a:pt x="407507" y="343096"/>
                  <a:pt x="406914" y="351042"/>
                  <a:pt x="406914" y="360055"/>
                </a:cubicBezTo>
                <a:cubicBezTo>
                  <a:pt x="406914" y="369068"/>
                  <a:pt x="407507" y="376896"/>
                  <a:pt x="408693" y="383537"/>
                </a:cubicBezTo>
                <a:cubicBezTo>
                  <a:pt x="409879" y="390179"/>
                  <a:pt x="411421" y="395516"/>
                  <a:pt x="413318" y="399548"/>
                </a:cubicBezTo>
                <a:cubicBezTo>
                  <a:pt x="415216" y="403580"/>
                  <a:pt x="417707" y="406545"/>
                  <a:pt x="420790" y="408443"/>
                </a:cubicBezTo>
                <a:cubicBezTo>
                  <a:pt x="423874" y="410340"/>
                  <a:pt x="427313" y="411289"/>
                  <a:pt x="431108" y="411289"/>
                </a:cubicBezTo>
                <a:lnTo>
                  <a:pt x="690125" y="411289"/>
                </a:lnTo>
                <a:lnTo>
                  <a:pt x="690125" y="1209687"/>
                </a:lnTo>
                <a:cubicBezTo>
                  <a:pt x="690125" y="1213482"/>
                  <a:pt x="691074" y="1216803"/>
                  <a:pt x="692971" y="1219649"/>
                </a:cubicBezTo>
                <a:cubicBezTo>
                  <a:pt x="694869" y="1222496"/>
                  <a:pt x="698189" y="1224749"/>
                  <a:pt x="702933" y="1226409"/>
                </a:cubicBezTo>
                <a:cubicBezTo>
                  <a:pt x="707678" y="1228070"/>
                  <a:pt x="714081" y="1229493"/>
                  <a:pt x="722146" y="1230679"/>
                </a:cubicBezTo>
                <a:cubicBezTo>
                  <a:pt x="730211" y="1231865"/>
                  <a:pt x="739936" y="1232458"/>
                  <a:pt x="751321" y="1232458"/>
                </a:cubicBezTo>
                <a:cubicBezTo>
                  <a:pt x="763181" y="1232458"/>
                  <a:pt x="773024" y="1231865"/>
                  <a:pt x="780852" y="1230679"/>
                </a:cubicBezTo>
                <a:cubicBezTo>
                  <a:pt x="788679" y="1229493"/>
                  <a:pt x="794965" y="1228070"/>
                  <a:pt x="799709" y="1226409"/>
                </a:cubicBezTo>
                <a:cubicBezTo>
                  <a:pt x="804453" y="1224749"/>
                  <a:pt x="807774" y="1222496"/>
                  <a:pt x="809671" y="1219649"/>
                </a:cubicBezTo>
                <a:cubicBezTo>
                  <a:pt x="811569" y="1216803"/>
                  <a:pt x="812517" y="1213482"/>
                  <a:pt x="812517" y="1209687"/>
                </a:cubicBezTo>
                <a:lnTo>
                  <a:pt x="812517" y="411289"/>
                </a:lnTo>
                <a:lnTo>
                  <a:pt x="1071534" y="411289"/>
                </a:lnTo>
                <a:cubicBezTo>
                  <a:pt x="1075329" y="411289"/>
                  <a:pt x="1078768" y="410340"/>
                  <a:pt x="1081852" y="408443"/>
                </a:cubicBezTo>
                <a:cubicBezTo>
                  <a:pt x="1084935" y="406545"/>
                  <a:pt x="1087545" y="403580"/>
                  <a:pt x="1089680" y="399548"/>
                </a:cubicBezTo>
                <a:cubicBezTo>
                  <a:pt x="1091815" y="395516"/>
                  <a:pt x="1093356" y="390179"/>
                  <a:pt x="1094305" y="383537"/>
                </a:cubicBezTo>
                <a:cubicBezTo>
                  <a:pt x="1095254" y="376896"/>
                  <a:pt x="1095728" y="369068"/>
                  <a:pt x="1095728" y="360055"/>
                </a:cubicBezTo>
                <a:cubicBezTo>
                  <a:pt x="1095728" y="351042"/>
                  <a:pt x="1095254" y="343096"/>
                  <a:pt x="1094305" y="336217"/>
                </a:cubicBezTo>
                <a:cubicBezTo>
                  <a:pt x="1093356" y="329338"/>
                  <a:pt x="1091815" y="323764"/>
                  <a:pt x="1089680" y="319495"/>
                </a:cubicBezTo>
                <a:cubicBezTo>
                  <a:pt x="1087545" y="315225"/>
                  <a:pt x="1084935" y="312142"/>
                  <a:pt x="1081852" y="310244"/>
                </a:cubicBezTo>
                <a:cubicBezTo>
                  <a:pt x="1078768" y="308347"/>
                  <a:pt x="1075329" y="307398"/>
                  <a:pt x="1071534" y="307398"/>
                </a:cubicBezTo>
                <a:close/>
                <a:moveTo>
                  <a:pt x="3497163" y="236951"/>
                </a:moveTo>
                <a:cubicBezTo>
                  <a:pt x="3485777" y="236951"/>
                  <a:pt x="3476289" y="237425"/>
                  <a:pt x="3468699" y="238374"/>
                </a:cubicBezTo>
                <a:cubicBezTo>
                  <a:pt x="3461109" y="239323"/>
                  <a:pt x="3455060" y="240746"/>
                  <a:pt x="3450554" y="242644"/>
                </a:cubicBezTo>
                <a:cubicBezTo>
                  <a:pt x="3446047" y="244541"/>
                  <a:pt x="3442964" y="246913"/>
                  <a:pt x="3441304" y="249760"/>
                </a:cubicBezTo>
                <a:cubicBezTo>
                  <a:pt x="3439643" y="252606"/>
                  <a:pt x="3438813" y="255926"/>
                  <a:pt x="3438813" y="259722"/>
                </a:cubicBezTo>
                <a:lnTo>
                  <a:pt x="3438813" y="1210399"/>
                </a:lnTo>
                <a:cubicBezTo>
                  <a:pt x="3438813" y="1214194"/>
                  <a:pt x="3439643" y="1217396"/>
                  <a:pt x="3441304" y="1220005"/>
                </a:cubicBezTo>
                <a:cubicBezTo>
                  <a:pt x="3442964" y="1222614"/>
                  <a:pt x="3446047" y="1224867"/>
                  <a:pt x="3450554" y="1226765"/>
                </a:cubicBezTo>
                <a:cubicBezTo>
                  <a:pt x="3455060" y="1228663"/>
                  <a:pt x="3461109" y="1230086"/>
                  <a:pt x="3468699" y="1231035"/>
                </a:cubicBezTo>
                <a:cubicBezTo>
                  <a:pt x="3476289" y="1231983"/>
                  <a:pt x="3485777" y="1232458"/>
                  <a:pt x="3497163" y="1232458"/>
                </a:cubicBezTo>
                <a:cubicBezTo>
                  <a:pt x="3509022" y="1232458"/>
                  <a:pt x="3518747" y="1231983"/>
                  <a:pt x="3526338" y="1231035"/>
                </a:cubicBezTo>
                <a:cubicBezTo>
                  <a:pt x="3533928" y="1230086"/>
                  <a:pt x="3539858" y="1228663"/>
                  <a:pt x="3544128" y="1226765"/>
                </a:cubicBezTo>
                <a:cubicBezTo>
                  <a:pt x="3548397" y="1224867"/>
                  <a:pt x="3551480" y="1222614"/>
                  <a:pt x="3553378" y="1220005"/>
                </a:cubicBezTo>
                <a:cubicBezTo>
                  <a:pt x="3555275" y="1217396"/>
                  <a:pt x="3556225" y="1214194"/>
                  <a:pt x="3556225" y="1210399"/>
                </a:cubicBezTo>
                <a:lnTo>
                  <a:pt x="3556225" y="855318"/>
                </a:lnTo>
                <a:lnTo>
                  <a:pt x="3826627" y="1209687"/>
                </a:lnTo>
                <a:cubicBezTo>
                  <a:pt x="3829473" y="1213957"/>
                  <a:pt x="3832675" y="1217633"/>
                  <a:pt x="3836233" y="1220717"/>
                </a:cubicBezTo>
                <a:cubicBezTo>
                  <a:pt x="3839791" y="1223800"/>
                  <a:pt x="3844416" y="1226172"/>
                  <a:pt x="3850109" y="1227832"/>
                </a:cubicBezTo>
                <a:cubicBezTo>
                  <a:pt x="3855801" y="1229493"/>
                  <a:pt x="3862798" y="1230679"/>
                  <a:pt x="3871101" y="1231390"/>
                </a:cubicBezTo>
                <a:cubicBezTo>
                  <a:pt x="3879402" y="1232102"/>
                  <a:pt x="3889957" y="1232458"/>
                  <a:pt x="3902766" y="1232458"/>
                </a:cubicBezTo>
                <a:cubicBezTo>
                  <a:pt x="3915100" y="1232458"/>
                  <a:pt x="3925299" y="1231983"/>
                  <a:pt x="3933364" y="1231035"/>
                </a:cubicBezTo>
                <a:cubicBezTo>
                  <a:pt x="3941428" y="1230086"/>
                  <a:pt x="3947714" y="1228663"/>
                  <a:pt x="3952221" y="1226765"/>
                </a:cubicBezTo>
                <a:cubicBezTo>
                  <a:pt x="3956728" y="1224867"/>
                  <a:pt x="3959930" y="1222496"/>
                  <a:pt x="3961827" y="1219649"/>
                </a:cubicBezTo>
                <a:cubicBezTo>
                  <a:pt x="3963725" y="1216803"/>
                  <a:pt x="3964674" y="1213482"/>
                  <a:pt x="3964674" y="1209687"/>
                </a:cubicBezTo>
                <a:cubicBezTo>
                  <a:pt x="3964674" y="1205418"/>
                  <a:pt x="3963369" y="1200792"/>
                  <a:pt x="3960760" y="1195811"/>
                </a:cubicBezTo>
                <a:cubicBezTo>
                  <a:pt x="3958151" y="1190830"/>
                  <a:pt x="3953763" y="1184307"/>
                  <a:pt x="3947596" y="1176243"/>
                </a:cubicBezTo>
                <a:lnTo>
                  <a:pt x="3687156" y="838240"/>
                </a:lnTo>
                <a:lnTo>
                  <a:pt x="3919132" y="606263"/>
                </a:lnTo>
                <a:cubicBezTo>
                  <a:pt x="3926248" y="598673"/>
                  <a:pt x="3931348" y="592032"/>
                  <a:pt x="3934431" y="586339"/>
                </a:cubicBezTo>
                <a:cubicBezTo>
                  <a:pt x="3937515" y="580646"/>
                  <a:pt x="3939057" y="574954"/>
                  <a:pt x="3939057" y="569261"/>
                </a:cubicBezTo>
                <a:cubicBezTo>
                  <a:pt x="3939057" y="564991"/>
                  <a:pt x="3937989" y="561552"/>
                  <a:pt x="3935855" y="558943"/>
                </a:cubicBezTo>
                <a:cubicBezTo>
                  <a:pt x="3933720" y="556334"/>
                  <a:pt x="3930162" y="554199"/>
                  <a:pt x="3925181" y="552539"/>
                </a:cubicBezTo>
                <a:cubicBezTo>
                  <a:pt x="3920200" y="550878"/>
                  <a:pt x="3913677" y="549692"/>
                  <a:pt x="3905612" y="548981"/>
                </a:cubicBezTo>
                <a:cubicBezTo>
                  <a:pt x="3897547" y="548269"/>
                  <a:pt x="3887585" y="547913"/>
                  <a:pt x="3875726" y="547913"/>
                </a:cubicBezTo>
                <a:cubicBezTo>
                  <a:pt x="3864340" y="547913"/>
                  <a:pt x="3854615" y="548269"/>
                  <a:pt x="3846551" y="548981"/>
                </a:cubicBezTo>
                <a:cubicBezTo>
                  <a:pt x="3838486" y="549692"/>
                  <a:pt x="3831489" y="551116"/>
                  <a:pt x="3825559" y="553250"/>
                </a:cubicBezTo>
                <a:cubicBezTo>
                  <a:pt x="3819629" y="555385"/>
                  <a:pt x="3814529" y="557994"/>
                  <a:pt x="3810260" y="561078"/>
                </a:cubicBezTo>
                <a:cubicBezTo>
                  <a:pt x="3805990" y="564161"/>
                  <a:pt x="3801958" y="568075"/>
                  <a:pt x="3798163" y="572819"/>
                </a:cubicBezTo>
                <a:lnTo>
                  <a:pt x="3556225" y="838951"/>
                </a:lnTo>
                <a:lnTo>
                  <a:pt x="3556225" y="259722"/>
                </a:lnTo>
                <a:cubicBezTo>
                  <a:pt x="3556225" y="255926"/>
                  <a:pt x="3555275" y="252606"/>
                  <a:pt x="3553378" y="249760"/>
                </a:cubicBezTo>
                <a:cubicBezTo>
                  <a:pt x="3551480" y="246913"/>
                  <a:pt x="3548397" y="244541"/>
                  <a:pt x="3544128" y="242644"/>
                </a:cubicBezTo>
                <a:cubicBezTo>
                  <a:pt x="3539858" y="240746"/>
                  <a:pt x="3533928" y="239323"/>
                  <a:pt x="3526338" y="238374"/>
                </a:cubicBezTo>
                <a:cubicBezTo>
                  <a:pt x="3518747" y="237425"/>
                  <a:pt x="3509022" y="236951"/>
                  <a:pt x="3497163" y="236951"/>
                </a:cubicBezTo>
                <a:close/>
                <a:moveTo>
                  <a:pt x="1277838" y="236951"/>
                </a:moveTo>
                <a:cubicBezTo>
                  <a:pt x="1266453" y="236951"/>
                  <a:pt x="1256964" y="237425"/>
                  <a:pt x="1249374" y="238374"/>
                </a:cubicBezTo>
                <a:cubicBezTo>
                  <a:pt x="1241784" y="239323"/>
                  <a:pt x="1235736" y="240746"/>
                  <a:pt x="1231229" y="242644"/>
                </a:cubicBezTo>
                <a:cubicBezTo>
                  <a:pt x="1226722" y="244541"/>
                  <a:pt x="1223639" y="246913"/>
                  <a:pt x="1221978" y="249760"/>
                </a:cubicBezTo>
                <a:cubicBezTo>
                  <a:pt x="1220318" y="252606"/>
                  <a:pt x="1219488" y="255926"/>
                  <a:pt x="1219488" y="259722"/>
                </a:cubicBezTo>
                <a:lnTo>
                  <a:pt x="1219488" y="1210399"/>
                </a:lnTo>
                <a:cubicBezTo>
                  <a:pt x="1219488" y="1214194"/>
                  <a:pt x="1220318" y="1217396"/>
                  <a:pt x="1221978" y="1220005"/>
                </a:cubicBezTo>
                <a:cubicBezTo>
                  <a:pt x="1223639" y="1222614"/>
                  <a:pt x="1226722" y="1224867"/>
                  <a:pt x="1231229" y="1226765"/>
                </a:cubicBezTo>
                <a:cubicBezTo>
                  <a:pt x="1235736" y="1228663"/>
                  <a:pt x="1241784" y="1230086"/>
                  <a:pt x="1249374" y="1231035"/>
                </a:cubicBezTo>
                <a:cubicBezTo>
                  <a:pt x="1256964" y="1231983"/>
                  <a:pt x="1266453" y="1232458"/>
                  <a:pt x="1277838" y="1232458"/>
                </a:cubicBezTo>
                <a:cubicBezTo>
                  <a:pt x="1289698" y="1232458"/>
                  <a:pt x="1299423" y="1231983"/>
                  <a:pt x="1307013" y="1231035"/>
                </a:cubicBezTo>
                <a:cubicBezTo>
                  <a:pt x="1314603" y="1230086"/>
                  <a:pt x="1320533" y="1228663"/>
                  <a:pt x="1324802" y="1226765"/>
                </a:cubicBezTo>
                <a:cubicBezTo>
                  <a:pt x="1329072" y="1224867"/>
                  <a:pt x="1332155" y="1222614"/>
                  <a:pt x="1334053" y="1220005"/>
                </a:cubicBezTo>
                <a:cubicBezTo>
                  <a:pt x="1335951" y="1217396"/>
                  <a:pt x="1336899" y="1214194"/>
                  <a:pt x="1336899" y="1210399"/>
                </a:cubicBezTo>
                <a:lnTo>
                  <a:pt x="1336899" y="762812"/>
                </a:lnTo>
                <a:cubicBezTo>
                  <a:pt x="1369158" y="722489"/>
                  <a:pt x="1399994" y="691891"/>
                  <a:pt x="1429405" y="671018"/>
                </a:cubicBezTo>
                <a:cubicBezTo>
                  <a:pt x="1458817" y="650144"/>
                  <a:pt x="1488230" y="639708"/>
                  <a:pt x="1517642" y="639708"/>
                </a:cubicBezTo>
                <a:cubicBezTo>
                  <a:pt x="1540412" y="639708"/>
                  <a:pt x="1560456" y="643977"/>
                  <a:pt x="1577771" y="652516"/>
                </a:cubicBezTo>
                <a:cubicBezTo>
                  <a:pt x="1595086" y="661055"/>
                  <a:pt x="1609199" y="673389"/>
                  <a:pt x="1620110" y="689519"/>
                </a:cubicBezTo>
                <a:cubicBezTo>
                  <a:pt x="1631021" y="705648"/>
                  <a:pt x="1639323" y="724861"/>
                  <a:pt x="1645016" y="747157"/>
                </a:cubicBezTo>
                <a:cubicBezTo>
                  <a:pt x="1650709" y="769453"/>
                  <a:pt x="1653554" y="798866"/>
                  <a:pt x="1653554" y="835394"/>
                </a:cubicBezTo>
                <a:lnTo>
                  <a:pt x="1653554" y="1210399"/>
                </a:lnTo>
                <a:cubicBezTo>
                  <a:pt x="1653554" y="1214194"/>
                  <a:pt x="1654503" y="1217396"/>
                  <a:pt x="1656401" y="1220005"/>
                </a:cubicBezTo>
                <a:cubicBezTo>
                  <a:pt x="1658299" y="1222614"/>
                  <a:pt x="1661382" y="1224867"/>
                  <a:pt x="1665652" y="1226765"/>
                </a:cubicBezTo>
                <a:cubicBezTo>
                  <a:pt x="1669921" y="1228663"/>
                  <a:pt x="1675851" y="1230086"/>
                  <a:pt x="1683441" y="1231035"/>
                </a:cubicBezTo>
                <a:cubicBezTo>
                  <a:pt x="1691031" y="1231983"/>
                  <a:pt x="1700756" y="1232458"/>
                  <a:pt x="1712616" y="1232458"/>
                </a:cubicBezTo>
                <a:cubicBezTo>
                  <a:pt x="1724001" y="1232458"/>
                  <a:pt x="1733489" y="1231983"/>
                  <a:pt x="1741079" y="1231035"/>
                </a:cubicBezTo>
                <a:cubicBezTo>
                  <a:pt x="1748670" y="1230086"/>
                  <a:pt x="1754599" y="1228663"/>
                  <a:pt x="1758869" y="1226765"/>
                </a:cubicBezTo>
                <a:cubicBezTo>
                  <a:pt x="1763139" y="1224867"/>
                  <a:pt x="1766222" y="1222614"/>
                  <a:pt x="1768119" y="1220005"/>
                </a:cubicBezTo>
                <a:cubicBezTo>
                  <a:pt x="1770017" y="1217396"/>
                  <a:pt x="1770966" y="1214194"/>
                  <a:pt x="1770966" y="1210399"/>
                </a:cubicBezTo>
                <a:lnTo>
                  <a:pt x="1770966" y="820450"/>
                </a:lnTo>
                <a:cubicBezTo>
                  <a:pt x="1770966" y="774434"/>
                  <a:pt x="1767052" y="735179"/>
                  <a:pt x="1759225" y="702683"/>
                </a:cubicBezTo>
                <a:cubicBezTo>
                  <a:pt x="1751398" y="670187"/>
                  <a:pt x="1738470" y="641843"/>
                  <a:pt x="1720443" y="617649"/>
                </a:cubicBezTo>
                <a:cubicBezTo>
                  <a:pt x="1702417" y="593455"/>
                  <a:pt x="1678816" y="574123"/>
                  <a:pt x="1649641" y="559655"/>
                </a:cubicBezTo>
                <a:cubicBezTo>
                  <a:pt x="1620466" y="545186"/>
                  <a:pt x="1584531" y="537951"/>
                  <a:pt x="1541836" y="537951"/>
                </a:cubicBezTo>
                <a:cubicBezTo>
                  <a:pt x="1507205" y="537951"/>
                  <a:pt x="1472812" y="546609"/>
                  <a:pt x="1438656" y="563924"/>
                </a:cubicBezTo>
                <a:cubicBezTo>
                  <a:pt x="1404500" y="581239"/>
                  <a:pt x="1370581" y="607687"/>
                  <a:pt x="1336899" y="643266"/>
                </a:cubicBezTo>
                <a:lnTo>
                  <a:pt x="1336899" y="259722"/>
                </a:lnTo>
                <a:cubicBezTo>
                  <a:pt x="1336899" y="255926"/>
                  <a:pt x="1335951" y="252606"/>
                  <a:pt x="1334053" y="249760"/>
                </a:cubicBezTo>
                <a:cubicBezTo>
                  <a:pt x="1332155" y="246913"/>
                  <a:pt x="1329072" y="244541"/>
                  <a:pt x="1324802" y="242644"/>
                </a:cubicBezTo>
                <a:cubicBezTo>
                  <a:pt x="1320533" y="240746"/>
                  <a:pt x="1314603" y="239323"/>
                  <a:pt x="1307013" y="238374"/>
                </a:cubicBezTo>
                <a:cubicBezTo>
                  <a:pt x="1299423" y="237425"/>
                  <a:pt x="1289698" y="236951"/>
                  <a:pt x="1277838" y="236951"/>
                </a:cubicBezTo>
                <a:close/>
                <a:moveTo>
                  <a:pt x="7190495" y="231970"/>
                </a:moveTo>
                <a:cubicBezTo>
                  <a:pt x="7155390" y="231970"/>
                  <a:pt x="7124911" y="236832"/>
                  <a:pt x="7099056" y="246557"/>
                </a:cubicBezTo>
                <a:cubicBezTo>
                  <a:pt x="7073202" y="256282"/>
                  <a:pt x="7051736" y="271344"/>
                  <a:pt x="7034658" y="291743"/>
                </a:cubicBezTo>
                <a:cubicBezTo>
                  <a:pt x="7017580" y="312142"/>
                  <a:pt x="7004890" y="338352"/>
                  <a:pt x="6996588" y="370373"/>
                </a:cubicBezTo>
                <a:cubicBezTo>
                  <a:pt x="6988286" y="402394"/>
                  <a:pt x="6984135" y="440701"/>
                  <a:pt x="6984135" y="485294"/>
                </a:cubicBezTo>
                <a:lnTo>
                  <a:pt x="6984135" y="551471"/>
                </a:lnTo>
                <a:lnTo>
                  <a:pt x="6893764" y="551471"/>
                </a:lnTo>
                <a:cubicBezTo>
                  <a:pt x="6889969" y="551471"/>
                  <a:pt x="6886649" y="552302"/>
                  <a:pt x="6883802" y="553962"/>
                </a:cubicBezTo>
                <a:cubicBezTo>
                  <a:pt x="6880955" y="555622"/>
                  <a:pt x="6878583" y="558469"/>
                  <a:pt x="6876686" y="562501"/>
                </a:cubicBezTo>
                <a:cubicBezTo>
                  <a:pt x="6874789" y="566533"/>
                  <a:pt x="6873365" y="571633"/>
                  <a:pt x="6872417" y="577800"/>
                </a:cubicBezTo>
                <a:cubicBezTo>
                  <a:pt x="6871468" y="583967"/>
                  <a:pt x="6870993" y="591557"/>
                  <a:pt x="6870993" y="600571"/>
                </a:cubicBezTo>
                <a:cubicBezTo>
                  <a:pt x="6870993" y="617649"/>
                  <a:pt x="6872891" y="629983"/>
                  <a:pt x="6876686" y="637573"/>
                </a:cubicBezTo>
                <a:cubicBezTo>
                  <a:pt x="6880481" y="645163"/>
                  <a:pt x="6886174" y="648958"/>
                  <a:pt x="6893764" y="648958"/>
                </a:cubicBezTo>
                <a:lnTo>
                  <a:pt x="6984135" y="648958"/>
                </a:lnTo>
                <a:lnTo>
                  <a:pt x="6984135" y="1210399"/>
                </a:lnTo>
                <a:cubicBezTo>
                  <a:pt x="6984135" y="1214194"/>
                  <a:pt x="6985084" y="1217396"/>
                  <a:pt x="6986981" y="1220005"/>
                </a:cubicBezTo>
                <a:cubicBezTo>
                  <a:pt x="6988879" y="1222614"/>
                  <a:pt x="6992081" y="1224867"/>
                  <a:pt x="6996588" y="1226765"/>
                </a:cubicBezTo>
                <a:cubicBezTo>
                  <a:pt x="7001095" y="1228663"/>
                  <a:pt x="7007143" y="1230086"/>
                  <a:pt x="7014733" y="1231035"/>
                </a:cubicBezTo>
                <a:cubicBezTo>
                  <a:pt x="7022323" y="1231983"/>
                  <a:pt x="7031811" y="1232458"/>
                  <a:pt x="7043197" y="1232458"/>
                </a:cubicBezTo>
                <a:cubicBezTo>
                  <a:pt x="7054582" y="1232458"/>
                  <a:pt x="7064070" y="1231983"/>
                  <a:pt x="7071660" y="1231035"/>
                </a:cubicBezTo>
                <a:cubicBezTo>
                  <a:pt x="7079251" y="1230086"/>
                  <a:pt x="7085299" y="1228663"/>
                  <a:pt x="7089805" y="1226765"/>
                </a:cubicBezTo>
                <a:cubicBezTo>
                  <a:pt x="7094313" y="1224867"/>
                  <a:pt x="7097515" y="1222614"/>
                  <a:pt x="7099412" y="1220005"/>
                </a:cubicBezTo>
                <a:cubicBezTo>
                  <a:pt x="7101309" y="1217396"/>
                  <a:pt x="7102259" y="1214194"/>
                  <a:pt x="7102259" y="1210399"/>
                </a:cubicBezTo>
                <a:lnTo>
                  <a:pt x="7102259" y="648958"/>
                </a:lnTo>
                <a:lnTo>
                  <a:pt x="7245287" y="648958"/>
                </a:lnTo>
                <a:cubicBezTo>
                  <a:pt x="7252403" y="648958"/>
                  <a:pt x="7258095" y="645163"/>
                  <a:pt x="7262365" y="637573"/>
                </a:cubicBezTo>
                <a:cubicBezTo>
                  <a:pt x="7266635" y="629983"/>
                  <a:pt x="7268769" y="617649"/>
                  <a:pt x="7268769" y="600571"/>
                </a:cubicBezTo>
                <a:cubicBezTo>
                  <a:pt x="7268769" y="591557"/>
                  <a:pt x="7268176" y="583967"/>
                  <a:pt x="7266990" y="577800"/>
                </a:cubicBezTo>
                <a:cubicBezTo>
                  <a:pt x="7265804" y="571633"/>
                  <a:pt x="7264144" y="566533"/>
                  <a:pt x="7262009" y="562501"/>
                </a:cubicBezTo>
                <a:cubicBezTo>
                  <a:pt x="7259875" y="558469"/>
                  <a:pt x="7257503" y="555622"/>
                  <a:pt x="7254893" y="553962"/>
                </a:cubicBezTo>
                <a:cubicBezTo>
                  <a:pt x="7252284" y="552302"/>
                  <a:pt x="7249082" y="551471"/>
                  <a:pt x="7245287" y="551471"/>
                </a:cubicBezTo>
                <a:lnTo>
                  <a:pt x="7102259" y="551471"/>
                </a:lnTo>
                <a:lnTo>
                  <a:pt x="7102259" y="481736"/>
                </a:lnTo>
                <a:cubicBezTo>
                  <a:pt x="7102259" y="454221"/>
                  <a:pt x="7103919" y="430858"/>
                  <a:pt x="7107239" y="411645"/>
                </a:cubicBezTo>
                <a:cubicBezTo>
                  <a:pt x="7110560" y="392432"/>
                  <a:pt x="7116015" y="376777"/>
                  <a:pt x="7123606" y="364680"/>
                </a:cubicBezTo>
                <a:cubicBezTo>
                  <a:pt x="7131196" y="352583"/>
                  <a:pt x="7141159" y="343689"/>
                  <a:pt x="7153493" y="337996"/>
                </a:cubicBezTo>
                <a:cubicBezTo>
                  <a:pt x="7165827" y="332303"/>
                  <a:pt x="7180770" y="329457"/>
                  <a:pt x="7198323" y="329457"/>
                </a:cubicBezTo>
                <a:cubicBezTo>
                  <a:pt x="7211131" y="329457"/>
                  <a:pt x="7222397" y="330524"/>
                  <a:pt x="7232123" y="332659"/>
                </a:cubicBezTo>
                <a:cubicBezTo>
                  <a:pt x="7241847" y="334794"/>
                  <a:pt x="7250268" y="337166"/>
                  <a:pt x="7257384" y="339775"/>
                </a:cubicBezTo>
                <a:cubicBezTo>
                  <a:pt x="7264499" y="342384"/>
                  <a:pt x="7270548" y="344756"/>
                  <a:pt x="7275529" y="346891"/>
                </a:cubicBezTo>
                <a:cubicBezTo>
                  <a:pt x="7280511" y="349026"/>
                  <a:pt x="7284661" y="350093"/>
                  <a:pt x="7287982" y="350093"/>
                </a:cubicBezTo>
                <a:cubicBezTo>
                  <a:pt x="7290828" y="350093"/>
                  <a:pt x="7293200" y="349500"/>
                  <a:pt x="7295097" y="348314"/>
                </a:cubicBezTo>
                <a:cubicBezTo>
                  <a:pt x="7296995" y="347128"/>
                  <a:pt x="7298537" y="344875"/>
                  <a:pt x="7299723" y="341554"/>
                </a:cubicBezTo>
                <a:cubicBezTo>
                  <a:pt x="7300909" y="338233"/>
                  <a:pt x="7301977" y="333845"/>
                  <a:pt x="7302925" y="328390"/>
                </a:cubicBezTo>
                <a:cubicBezTo>
                  <a:pt x="7303874" y="322934"/>
                  <a:pt x="7304349" y="315700"/>
                  <a:pt x="7304349" y="306686"/>
                </a:cubicBezTo>
                <a:cubicBezTo>
                  <a:pt x="7304349" y="297673"/>
                  <a:pt x="7303993" y="289964"/>
                  <a:pt x="7303281" y="283560"/>
                </a:cubicBezTo>
                <a:cubicBezTo>
                  <a:pt x="7302569" y="277155"/>
                  <a:pt x="7301265" y="271700"/>
                  <a:pt x="7299367" y="267193"/>
                </a:cubicBezTo>
                <a:cubicBezTo>
                  <a:pt x="7297469" y="262687"/>
                  <a:pt x="7295097" y="259010"/>
                  <a:pt x="7292251" y="256164"/>
                </a:cubicBezTo>
                <a:cubicBezTo>
                  <a:pt x="7289405" y="253317"/>
                  <a:pt x="7283713" y="250115"/>
                  <a:pt x="7275173" y="246557"/>
                </a:cubicBezTo>
                <a:cubicBezTo>
                  <a:pt x="7266635" y="242999"/>
                  <a:pt x="7254537" y="239679"/>
                  <a:pt x="7238883" y="236595"/>
                </a:cubicBezTo>
                <a:cubicBezTo>
                  <a:pt x="7223227" y="233512"/>
                  <a:pt x="7207099" y="231970"/>
                  <a:pt x="7190495" y="231970"/>
                </a:cubicBezTo>
                <a:close/>
                <a:moveTo>
                  <a:pt x="0" y="0"/>
                </a:moveTo>
                <a:lnTo>
                  <a:pt x="8877300" y="0"/>
                </a:lnTo>
                <a:lnTo>
                  <a:pt x="8877300" y="3375958"/>
                </a:lnTo>
                <a:lnTo>
                  <a:pt x="0" y="33759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430CD-394B-E066-B5D8-6728A3C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1104C2-5CFE-96AE-515F-ED5C427A56BF}"/>
              </a:ext>
            </a:extLst>
          </p:cNvPr>
          <p:cNvSpPr/>
          <p:nvPr/>
        </p:nvSpPr>
        <p:spPr>
          <a:xfrm>
            <a:off x="0" y="0"/>
            <a:ext cx="6507480" cy="6858000"/>
          </a:xfrm>
          <a:custGeom>
            <a:avLst/>
            <a:gdLst/>
            <a:ahLst/>
            <a:cxnLst/>
            <a:rect l="l" t="t" r="r" b="b"/>
            <a:pathLst>
              <a:path w="6507480" h="6858000">
                <a:moveTo>
                  <a:pt x="4512172" y="5016484"/>
                </a:moveTo>
                <a:lnTo>
                  <a:pt x="4512172" y="5057923"/>
                </a:lnTo>
                <a:cubicBezTo>
                  <a:pt x="4504638" y="5067969"/>
                  <a:pt x="4495290" y="5076271"/>
                  <a:pt x="4484127" y="5082829"/>
                </a:cubicBezTo>
                <a:cubicBezTo>
                  <a:pt x="4472965" y="5089386"/>
                  <a:pt x="4460408" y="5092665"/>
                  <a:pt x="4446455" y="5092665"/>
                </a:cubicBezTo>
                <a:cubicBezTo>
                  <a:pt x="4433898" y="5092665"/>
                  <a:pt x="4424375" y="5089631"/>
                  <a:pt x="4417887" y="5083561"/>
                </a:cubicBezTo>
                <a:cubicBezTo>
                  <a:pt x="4411399" y="5077492"/>
                  <a:pt x="4408155" y="5069364"/>
                  <a:pt x="4408155" y="5059179"/>
                </a:cubicBezTo>
                <a:cubicBezTo>
                  <a:pt x="4408155" y="5044250"/>
                  <a:pt x="4416213" y="5033506"/>
                  <a:pt x="4432328" y="5026948"/>
                </a:cubicBezTo>
                <a:cubicBezTo>
                  <a:pt x="4448444" y="5020391"/>
                  <a:pt x="4475058" y="5016902"/>
                  <a:pt x="4512172" y="5016484"/>
                </a:cubicBezTo>
                <a:close/>
                <a:moveTo>
                  <a:pt x="3864472" y="5016484"/>
                </a:moveTo>
                <a:lnTo>
                  <a:pt x="3864472" y="5057923"/>
                </a:lnTo>
                <a:cubicBezTo>
                  <a:pt x="3856938" y="5067969"/>
                  <a:pt x="3847590" y="5076271"/>
                  <a:pt x="3836427" y="5082829"/>
                </a:cubicBezTo>
                <a:cubicBezTo>
                  <a:pt x="3825265" y="5089386"/>
                  <a:pt x="3812708" y="5092665"/>
                  <a:pt x="3798755" y="5092665"/>
                </a:cubicBezTo>
                <a:cubicBezTo>
                  <a:pt x="3786198" y="5092665"/>
                  <a:pt x="3776675" y="5089631"/>
                  <a:pt x="3770187" y="5083561"/>
                </a:cubicBezTo>
                <a:cubicBezTo>
                  <a:pt x="3763699" y="5077492"/>
                  <a:pt x="3760455" y="5069364"/>
                  <a:pt x="3760455" y="5059179"/>
                </a:cubicBezTo>
                <a:cubicBezTo>
                  <a:pt x="3760455" y="5044250"/>
                  <a:pt x="3768513" y="5033506"/>
                  <a:pt x="3784628" y="5026948"/>
                </a:cubicBezTo>
                <a:cubicBezTo>
                  <a:pt x="3800743" y="5020391"/>
                  <a:pt x="3827358" y="5016902"/>
                  <a:pt x="3864472" y="5016484"/>
                </a:cubicBezTo>
                <a:close/>
                <a:moveTo>
                  <a:pt x="180739" y="4996183"/>
                </a:moveTo>
                <a:lnTo>
                  <a:pt x="180739" y="5027158"/>
                </a:lnTo>
                <a:lnTo>
                  <a:pt x="285174" y="5027158"/>
                </a:lnTo>
                <a:lnTo>
                  <a:pt x="285174" y="4996183"/>
                </a:lnTo>
                <a:close/>
                <a:moveTo>
                  <a:pt x="433282" y="4936535"/>
                </a:moveTo>
                <a:cubicBezTo>
                  <a:pt x="450304" y="4936535"/>
                  <a:pt x="463210" y="4943163"/>
                  <a:pt x="472000" y="4956418"/>
                </a:cubicBezTo>
                <a:cubicBezTo>
                  <a:pt x="480790" y="4969673"/>
                  <a:pt x="485185" y="4988788"/>
                  <a:pt x="485185" y="5013763"/>
                </a:cubicBezTo>
                <a:cubicBezTo>
                  <a:pt x="485185" y="5038459"/>
                  <a:pt x="480477" y="5057470"/>
                  <a:pt x="471058" y="5070795"/>
                </a:cubicBezTo>
                <a:cubicBezTo>
                  <a:pt x="461640" y="5084119"/>
                  <a:pt x="447653" y="5090782"/>
                  <a:pt x="429096" y="5090782"/>
                </a:cubicBezTo>
                <a:cubicBezTo>
                  <a:pt x="415283" y="5090782"/>
                  <a:pt x="403632" y="5087468"/>
                  <a:pt x="394145" y="5080840"/>
                </a:cubicBezTo>
                <a:cubicBezTo>
                  <a:pt x="384657" y="5074213"/>
                  <a:pt x="377122" y="5065597"/>
                  <a:pt x="371541" y="5054993"/>
                </a:cubicBezTo>
                <a:lnTo>
                  <a:pt x="371541" y="4976300"/>
                </a:lnTo>
                <a:cubicBezTo>
                  <a:pt x="377262" y="4965696"/>
                  <a:pt x="385250" y="4956418"/>
                  <a:pt x="395505" y="4948465"/>
                </a:cubicBezTo>
                <a:cubicBezTo>
                  <a:pt x="405760" y="4940512"/>
                  <a:pt x="418352" y="4936535"/>
                  <a:pt x="433282" y="4936535"/>
                </a:cubicBezTo>
                <a:close/>
                <a:moveTo>
                  <a:pt x="2763246" y="4935698"/>
                </a:moveTo>
                <a:cubicBezTo>
                  <a:pt x="2778315" y="4935698"/>
                  <a:pt x="2790314" y="4939082"/>
                  <a:pt x="2799244" y="4945849"/>
                </a:cubicBezTo>
                <a:cubicBezTo>
                  <a:pt x="2808174" y="4952616"/>
                  <a:pt x="2814592" y="4961929"/>
                  <a:pt x="2818499" y="4973789"/>
                </a:cubicBezTo>
                <a:cubicBezTo>
                  <a:pt x="2822406" y="4985649"/>
                  <a:pt x="2824359" y="4999113"/>
                  <a:pt x="2824359" y="5014182"/>
                </a:cubicBezTo>
                <a:cubicBezTo>
                  <a:pt x="2824359" y="5028971"/>
                  <a:pt x="2822406" y="5042192"/>
                  <a:pt x="2818499" y="5053842"/>
                </a:cubicBezTo>
                <a:cubicBezTo>
                  <a:pt x="2814592" y="5065493"/>
                  <a:pt x="2808174" y="5074632"/>
                  <a:pt x="2799244" y="5081259"/>
                </a:cubicBezTo>
                <a:cubicBezTo>
                  <a:pt x="2790314" y="5087887"/>
                  <a:pt x="2778315" y="5091200"/>
                  <a:pt x="2763246" y="5091200"/>
                </a:cubicBezTo>
                <a:cubicBezTo>
                  <a:pt x="2748596" y="5091200"/>
                  <a:pt x="2736980" y="5087887"/>
                  <a:pt x="2728400" y="5081259"/>
                </a:cubicBezTo>
                <a:cubicBezTo>
                  <a:pt x="2719819" y="5074632"/>
                  <a:pt x="2713645" y="5065493"/>
                  <a:pt x="2709878" y="5053842"/>
                </a:cubicBezTo>
                <a:cubicBezTo>
                  <a:pt x="2706110" y="5042192"/>
                  <a:pt x="2704227" y="5028971"/>
                  <a:pt x="2704227" y="5014182"/>
                </a:cubicBezTo>
                <a:cubicBezTo>
                  <a:pt x="2704227" y="4999113"/>
                  <a:pt x="2706110" y="4985649"/>
                  <a:pt x="2709878" y="4973789"/>
                </a:cubicBezTo>
                <a:cubicBezTo>
                  <a:pt x="2713645" y="4961929"/>
                  <a:pt x="2719819" y="4952616"/>
                  <a:pt x="2728400" y="4945849"/>
                </a:cubicBezTo>
                <a:cubicBezTo>
                  <a:pt x="2736980" y="4939082"/>
                  <a:pt x="2748596" y="4935698"/>
                  <a:pt x="2763246" y="4935698"/>
                </a:cubicBezTo>
                <a:close/>
                <a:moveTo>
                  <a:pt x="1925047" y="4935698"/>
                </a:moveTo>
                <a:cubicBezTo>
                  <a:pt x="1940115" y="4935698"/>
                  <a:pt x="1952115" y="4939082"/>
                  <a:pt x="1961044" y="4945849"/>
                </a:cubicBezTo>
                <a:cubicBezTo>
                  <a:pt x="1969974" y="4952616"/>
                  <a:pt x="1976392" y="4961929"/>
                  <a:pt x="1980299" y="4973789"/>
                </a:cubicBezTo>
                <a:cubicBezTo>
                  <a:pt x="1984206" y="4985649"/>
                  <a:pt x="1986159" y="4999113"/>
                  <a:pt x="1986159" y="5014182"/>
                </a:cubicBezTo>
                <a:cubicBezTo>
                  <a:pt x="1986159" y="5028971"/>
                  <a:pt x="1984206" y="5042192"/>
                  <a:pt x="1980299" y="5053842"/>
                </a:cubicBezTo>
                <a:cubicBezTo>
                  <a:pt x="1976392" y="5065493"/>
                  <a:pt x="1969974" y="5074632"/>
                  <a:pt x="1961044" y="5081259"/>
                </a:cubicBezTo>
                <a:cubicBezTo>
                  <a:pt x="1952115" y="5087887"/>
                  <a:pt x="1940115" y="5091200"/>
                  <a:pt x="1925047" y="5091200"/>
                </a:cubicBezTo>
                <a:cubicBezTo>
                  <a:pt x="1910396" y="5091200"/>
                  <a:pt x="1898781" y="5087887"/>
                  <a:pt x="1890200" y="5081259"/>
                </a:cubicBezTo>
                <a:cubicBezTo>
                  <a:pt x="1881619" y="5074632"/>
                  <a:pt x="1875445" y="5065493"/>
                  <a:pt x="1871678" y="5053842"/>
                </a:cubicBezTo>
                <a:cubicBezTo>
                  <a:pt x="1867910" y="5042192"/>
                  <a:pt x="1866027" y="5028971"/>
                  <a:pt x="1866027" y="5014182"/>
                </a:cubicBezTo>
                <a:cubicBezTo>
                  <a:pt x="1866027" y="4999113"/>
                  <a:pt x="1867910" y="4985649"/>
                  <a:pt x="1871678" y="4973789"/>
                </a:cubicBezTo>
                <a:cubicBezTo>
                  <a:pt x="1875445" y="4961929"/>
                  <a:pt x="1881619" y="4952616"/>
                  <a:pt x="1890200" y="4945849"/>
                </a:cubicBezTo>
                <a:cubicBezTo>
                  <a:pt x="1898781" y="4939082"/>
                  <a:pt x="1910396" y="4935698"/>
                  <a:pt x="1925047" y="4935698"/>
                </a:cubicBezTo>
                <a:close/>
                <a:moveTo>
                  <a:pt x="4827241" y="4935070"/>
                </a:moveTo>
                <a:cubicBezTo>
                  <a:pt x="4844124" y="4935070"/>
                  <a:pt x="4857309" y="4940093"/>
                  <a:pt x="4866797" y="4950139"/>
                </a:cubicBezTo>
                <a:cubicBezTo>
                  <a:pt x="4876285" y="4960185"/>
                  <a:pt x="4881238" y="4974696"/>
                  <a:pt x="4881657" y="4993671"/>
                </a:cubicBezTo>
                <a:lnTo>
                  <a:pt x="4770315" y="4993671"/>
                </a:lnTo>
                <a:cubicBezTo>
                  <a:pt x="4771850" y="4974556"/>
                  <a:pt x="4777465" y="4960011"/>
                  <a:pt x="4787162" y="4950034"/>
                </a:cubicBezTo>
                <a:cubicBezTo>
                  <a:pt x="4796860" y="4940058"/>
                  <a:pt x="4810219" y="4935070"/>
                  <a:pt x="4827241" y="4935070"/>
                </a:cubicBezTo>
                <a:close/>
                <a:moveTo>
                  <a:pt x="1207741" y="4935070"/>
                </a:moveTo>
                <a:cubicBezTo>
                  <a:pt x="1224624" y="4935070"/>
                  <a:pt x="1237809" y="4940093"/>
                  <a:pt x="1247297" y="4950139"/>
                </a:cubicBezTo>
                <a:cubicBezTo>
                  <a:pt x="1256785" y="4960185"/>
                  <a:pt x="1261738" y="4974696"/>
                  <a:pt x="1262157" y="4993671"/>
                </a:cubicBezTo>
                <a:lnTo>
                  <a:pt x="1150815" y="4993671"/>
                </a:lnTo>
                <a:cubicBezTo>
                  <a:pt x="1152349" y="4974556"/>
                  <a:pt x="1157965" y="4960011"/>
                  <a:pt x="1167663" y="4950034"/>
                </a:cubicBezTo>
                <a:cubicBezTo>
                  <a:pt x="1177360" y="4940058"/>
                  <a:pt x="1190719" y="4935070"/>
                  <a:pt x="1207741" y="4935070"/>
                </a:cubicBezTo>
                <a:close/>
                <a:moveTo>
                  <a:pt x="788641" y="4935070"/>
                </a:moveTo>
                <a:cubicBezTo>
                  <a:pt x="805524" y="4935070"/>
                  <a:pt x="818709" y="4940093"/>
                  <a:pt x="828197" y="4950139"/>
                </a:cubicBezTo>
                <a:cubicBezTo>
                  <a:pt x="837685" y="4960185"/>
                  <a:pt x="842638" y="4974696"/>
                  <a:pt x="843057" y="4993671"/>
                </a:cubicBezTo>
                <a:lnTo>
                  <a:pt x="731715" y="4993671"/>
                </a:lnTo>
                <a:cubicBezTo>
                  <a:pt x="733250" y="4974556"/>
                  <a:pt x="738865" y="4960011"/>
                  <a:pt x="748562" y="4950034"/>
                </a:cubicBezTo>
                <a:cubicBezTo>
                  <a:pt x="758259" y="4940058"/>
                  <a:pt x="771619" y="4935070"/>
                  <a:pt x="788641" y="4935070"/>
                </a:cubicBezTo>
                <a:close/>
                <a:moveTo>
                  <a:pt x="4048521" y="4911839"/>
                </a:moveTo>
                <a:lnTo>
                  <a:pt x="4113610" y="5115687"/>
                </a:lnTo>
                <a:lnTo>
                  <a:pt x="4150864" y="5115687"/>
                </a:lnTo>
                <a:lnTo>
                  <a:pt x="4200675" y="4949721"/>
                </a:lnTo>
                <a:lnTo>
                  <a:pt x="4250695" y="5115687"/>
                </a:lnTo>
                <a:lnTo>
                  <a:pt x="4287530" y="5115687"/>
                </a:lnTo>
                <a:lnTo>
                  <a:pt x="4352619" y="4911839"/>
                </a:lnTo>
                <a:lnTo>
                  <a:pt x="4318296" y="4911839"/>
                </a:lnTo>
                <a:lnTo>
                  <a:pt x="4270368" y="5076131"/>
                </a:lnTo>
                <a:lnTo>
                  <a:pt x="4220767" y="4911839"/>
                </a:lnTo>
                <a:lnTo>
                  <a:pt x="4182048" y="4911839"/>
                </a:lnTo>
                <a:lnTo>
                  <a:pt x="4133284" y="5076341"/>
                </a:lnTo>
                <a:lnTo>
                  <a:pt x="4084938" y="4911839"/>
                </a:lnTo>
                <a:close/>
                <a:moveTo>
                  <a:pt x="1736765" y="4911839"/>
                </a:moveTo>
                <a:lnTo>
                  <a:pt x="1736765" y="5115687"/>
                </a:lnTo>
                <a:lnTo>
                  <a:pt x="1771716" y="5115687"/>
                </a:lnTo>
                <a:lnTo>
                  <a:pt x="1771716" y="4911839"/>
                </a:lnTo>
                <a:close/>
                <a:moveTo>
                  <a:pt x="902969" y="4911839"/>
                </a:moveTo>
                <a:lnTo>
                  <a:pt x="981244" y="5115687"/>
                </a:lnTo>
                <a:lnTo>
                  <a:pt x="1019753" y="5115687"/>
                </a:lnTo>
                <a:lnTo>
                  <a:pt x="1096771" y="4911839"/>
                </a:lnTo>
                <a:lnTo>
                  <a:pt x="1061192" y="4911839"/>
                </a:lnTo>
                <a:lnTo>
                  <a:pt x="1000289" y="5081364"/>
                </a:lnTo>
                <a:lnTo>
                  <a:pt x="940014" y="4911839"/>
                </a:lnTo>
                <a:close/>
                <a:moveTo>
                  <a:pt x="4711053" y="4909328"/>
                </a:moveTo>
                <a:cubicBezTo>
                  <a:pt x="4694729" y="4909328"/>
                  <a:pt x="4681474" y="4912886"/>
                  <a:pt x="4671288" y="4920001"/>
                </a:cubicBezTo>
                <a:cubicBezTo>
                  <a:pt x="4661103" y="4927117"/>
                  <a:pt x="4653150" y="4935977"/>
                  <a:pt x="4647429" y="4946581"/>
                </a:cubicBezTo>
                <a:lnTo>
                  <a:pt x="4646173" y="4911839"/>
                </a:lnTo>
                <a:lnTo>
                  <a:pt x="4613315" y="4911839"/>
                </a:lnTo>
                <a:lnTo>
                  <a:pt x="4613315" y="5115687"/>
                </a:lnTo>
                <a:lnTo>
                  <a:pt x="4648266" y="5115687"/>
                </a:lnTo>
                <a:lnTo>
                  <a:pt x="4648266" y="4972533"/>
                </a:lnTo>
                <a:cubicBezTo>
                  <a:pt x="4652731" y="4966394"/>
                  <a:pt x="4657824" y="4960987"/>
                  <a:pt x="4663544" y="4956313"/>
                </a:cubicBezTo>
                <a:cubicBezTo>
                  <a:pt x="4669265" y="4951639"/>
                  <a:pt x="4675962" y="4947976"/>
                  <a:pt x="4683636" y="4945325"/>
                </a:cubicBezTo>
                <a:cubicBezTo>
                  <a:pt x="4691310" y="4942674"/>
                  <a:pt x="4700240" y="4941349"/>
                  <a:pt x="4710425" y="4941349"/>
                </a:cubicBezTo>
                <a:lnTo>
                  <a:pt x="4715239" y="4941349"/>
                </a:lnTo>
                <a:lnTo>
                  <a:pt x="4715239" y="4909328"/>
                </a:lnTo>
                <a:close/>
                <a:moveTo>
                  <a:pt x="2644128" y="4909328"/>
                </a:moveTo>
                <a:cubicBezTo>
                  <a:pt x="2627803" y="4909328"/>
                  <a:pt x="2614548" y="4912886"/>
                  <a:pt x="2604363" y="4920001"/>
                </a:cubicBezTo>
                <a:cubicBezTo>
                  <a:pt x="2594178" y="4927117"/>
                  <a:pt x="2586225" y="4935977"/>
                  <a:pt x="2580504" y="4946581"/>
                </a:cubicBezTo>
                <a:lnTo>
                  <a:pt x="2579248" y="4911839"/>
                </a:lnTo>
                <a:lnTo>
                  <a:pt x="2546390" y="4911839"/>
                </a:lnTo>
                <a:lnTo>
                  <a:pt x="2546390" y="5115687"/>
                </a:lnTo>
                <a:lnTo>
                  <a:pt x="2581341" y="5115687"/>
                </a:lnTo>
                <a:lnTo>
                  <a:pt x="2581341" y="4972533"/>
                </a:lnTo>
                <a:cubicBezTo>
                  <a:pt x="2585806" y="4966394"/>
                  <a:pt x="2590899" y="4960987"/>
                  <a:pt x="2596619" y="4956313"/>
                </a:cubicBezTo>
                <a:cubicBezTo>
                  <a:pt x="2602340" y="4951639"/>
                  <a:pt x="2609037" y="4947976"/>
                  <a:pt x="2616711" y="4945325"/>
                </a:cubicBezTo>
                <a:cubicBezTo>
                  <a:pt x="2624385" y="4942674"/>
                  <a:pt x="2633315" y="4941349"/>
                  <a:pt x="2643500" y="4941349"/>
                </a:cubicBezTo>
                <a:lnTo>
                  <a:pt x="2648314" y="4941349"/>
                </a:lnTo>
                <a:lnTo>
                  <a:pt x="2648314" y="4909328"/>
                </a:lnTo>
                <a:close/>
                <a:moveTo>
                  <a:pt x="672453" y="4909328"/>
                </a:moveTo>
                <a:cubicBezTo>
                  <a:pt x="656129" y="4909328"/>
                  <a:pt x="642874" y="4912886"/>
                  <a:pt x="632688" y="4920001"/>
                </a:cubicBezTo>
                <a:cubicBezTo>
                  <a:pt x="622503" y="4927117"/>
                  <a:pt x="614550" y="4935977"/>
                  <a:pt x="608829" y="4946581"/>
                </a:cubicBezTo>
                <a:lnTo>
                  <a:pt x="607573" y="4911839"/>
                </a:lnTo>
                <a:lnTo>
                  <a:pt x="574715" y="4911839"/>
                </a:lnTo>
                <a:lnTo>
                  <a:pt x="574715" y="5115687"/>
                </a:lnTo>
                <a:lnTo>
                  <a:pt x="609666" y="5115687"/>
                </a:lnTo>
                <a:lnTo>
                  <a:pt x="609666" y="4972533"/>
                </a:lnTo>
                <a:cubicBezTo>
                  <a:pt x="614131" y="4966394"/>
                  <a:pt x="619224" y="4960987"/>
                  <a:pt x="624944" y="4956313"/>
                </a:cubicBezTo>
                <a:cubicBezTo>
                  <a:pt x="630665" y="4951639"/>
                  <a:pt x="637362" y="4947976"/>
                  <a:pt x="645036" y="4945325"/>
                </a:cubicBezTo>
                <a:cubicBezTo>
                  <a:pt x="652710" y="4942674"/>
                  <a:pt x="661640" y="4941349"/>
                  <a:pt x="671825" y="4941349"/>
                </a:cubicBezTo>
                <a:lnTo>
                  <a:pt x="676639" y="4941349"/>
                </a:lnTo>
                <a:lnTo>
                  <a:pt x="676639" y="4909328"/>
                </a:lnTo>
                <a:close/>
                <a:moveTo>
                  <a:pt x="3479500" y="4908909"/>
                </a:moveTo>
                <a:cubicBezTo>
                  <a:pt x="3462199" y="4908909"/>
                  <a:pt x="3447758" y="4912572"/>
                  <a:pt x="3436177" y="4919897"/>
                </a:cubicBezTo>
                <a:cubicBezTo>
                  <a:pt x="3424597" y="4927222"/>
                  <a:pt x="3415807" y="4935000"/>
                  <a:pt x="3409807" y="4943233"/>
                </a:cubicBezTo>
                <a:lnTo>
                  <a:pt x="3408551" y="4911839"/>
                </a:lnTo>
                <a:lnTo>
                  <a:pt x="3375065" y="4911839"/>
                </a:lnTo>
                <a:lnTo>
                  <a:pt x="3375065" y="5115687"/>
                </a:lnTo>
                <a:lnTo>
                  <a:pt x="3410016" y="5115687"/>
                </a:lnTo>
                <a:lnTo>
                  <a:pt x="3410016" y="4971277"/>
                </a:lnTo>
                <a:cubicBezTo>
                  <a:pt x="3416016" y="4963045"/>
                  <a:pt x="3423969" y="4955476"/>
                  <a:pt x="3433875" y="4948569"/>
                </a:cubicBezTo>
                <a:cubicBezTo>
                  <a:pt x="3443782" y="4941663"/>
                  <a:pt x="3455920" y="4938210"/>
                  <a:pt x="3470292" y="4938210"/>
                </a:cubicBezTo>
                <a:cubicBezTo>
                  <a:pt x="3480477" y="4938210"/>
                  <a:pt x="3488290" y="4940407"/>
                  <a:pt x="3493732" y="4944802"/>
                </a:cubicBezTo>
                <a:cubicBezTo>
                  <a:pt x="3499174" y="4949197"/>
                  <a:pt x="3502906" y="4955232"/>
                  <a:pt x="3504929" y="4962906"/>
                </a:cubicBezTo>
                <a:cubicBezTo>
                  <a:pt x="3506952" y="4970580"/>
                  <a:pt x="3507964" y="4979370"/>
                  <a:pt x="3507964" y="4989276"/>
                </a:cubicBezTo>
                <a:lnTo>
                  <a:pt x="3507964" y="5115687"/>
                </a:lnTo>
                <a:lnTo>
                  <a:pt x="3543124" y="5115687"/>
                </a:lnTo>
                <a:lnTo>
                  <a:pt x="3543124" y="4984253"/>
                </a:lnTo>
                <a:lnTo>
                  <a:pt x="3542359" y="4970408"/>
                </a:lnTo>
                <a:lnTo>
                  <a:pt x="3566355" y="4948360"/>
                </a:lnTo>
                <a:cubicBezTo>
                  <a:pt x="3576262" y="4941593"/>
                  <a:pt x="3588470" y="4938210"/>
                  <a:pt x="3602981" y="4938210"/>
                </a:cubicBezTo>
                <a:cubicBezTo>
                  <a:pt x="3613027" y="4938210"/>
                  <a:pt x="3620771" y="4940407"/>
                  <a:pt x="3626212" y="4944802"/>
                </a:cubicBezTo>
                <a:cubicBezTo>
                  <a:pt x="3631654" y="4949197"/>
                  <a:pt x="3635386" y="4955232"/>
                  <a:pt x="3637409" y="4962906"/>
                </a:cubicBezTo>
                <a:cubicBezTo>
                  <a:pt x="3639432" y="4970580"/>
                  <a:pt x="3640444" y="4979370"/>
                  <a:pt x="3640444" y="4989276"/>
                </a:cubicBezTo>
                <a:lnTo>
                  <a:pt x="3640444" y="5115687"/>
                </a:lnTo>
                <a:lnTo>
                  <a:pt x="3675395" y="5115687"/>
                </a:lnTo>
                <a:lnTo>
                  <a:pt x="3675395" y="4984253"/>
                </a:lnTo>
                <a:cubicBezTo>
                  <a:pt x="3675395" y="4960534"/>
                  <a:pt x="3670442" y="4942047"/>
                  <a:pt x="3660536" y="4928792"/>
                </a:cubicBezTo>
                <a:cubicBezTo>
                  <a:pt x="3650629" y="4915537"/>
                  <a:pt x="3634375" y="4908909"/>
                  <a:pt x="3611771" y="4908909"/>
                </a:cubicBezTo>
                <a:cubicBezTo>
                  <a:pt x="3594470" y="4908909"/>
                  <a:pt x="3579645" y="4912746"/>
                  <a:pt x="3567297" y="4920420"/>
                </a:cubicBezTo>
                <a:lnTo>
                  <a:pt x="3536754" y="4945230"/>
                </a:lnTo>
                <a:lnTo>
                  <a:pt x="3534766" y="4939714"/>
                </a:lnTo>
                <a:cubicBezTo>
                  <a:pt x="3532908" y="4935746"/>
                  <a:pt x="3530741" y="4932105"/>
                  <a:pt x="3528265" y="4928792"/>
                </a:cubicBezTo>
                <a:cubicBezTo>
                  <a:pt x="3518358" y="4915537"/>
                  <a:pt x="3502104" y="4908909"/>
                  <a:pt x="3479500" y="4908909"/>
                </a:cubicBezTo>
                <a:close/>
                <a:moveTo>
                  <a:pt x="3022301" y="4908909"/>
                </a:moveTo>
                <a:cubicBezTo>
                  <a:pt x="3004999" y="4908909"/>
                  <a:pt x="2990558" y="4912572"/>
                  <a:pt x="2978977" y="4919897"/>
                </a:cubicBezTo>
                <a:cubicBezTo>
                  <a:pt x="2967397" y="4927222"/>
                  <a:pt x="2958607" y="4935000"/>
                  <a:pt x="2952607" y="4943233"/>
                </a:cubicBezTo>
                <a:lnTo>
                  <a:pt x="2951351" y="4911839"/>
                </a:lnTo>
                <a:lnTo>
                  <a:pt x="2917865" y="4911839"/>
                </a:lnTo>
                <a:lnTo>
                  <a:pt x="2917865" y="5115687"/>
                </a:lnTo>
                <a:lnTo>
                  <a:pt x="2952816" y="5115687"/>
                </a:lnTo>
                <a:lnTo>
                  <a:pt x="2952816" y="4971277"/>
                </a:lnTo>
                <a:cubicBezTo>
                  <a:pt x="2958816" y="4963045"/>
                  <a:pt x="2966769" y="4955476"/>
                  <a:pt x="2976675" y="4948569"/>
                </a:cubicBezTo>
                <a:cubicBezTo>
                  <a:pt x="2986582" y="4941663"/>
                  <a:pt x="2998720" y="4938210"/>
                  <a:pt x="3013092" y="4938210"/>
                </a:cubicBezTo>
                <a:cubicBezTo>
                  <a:pt x="3023277" y="4938210"/>
                  <a:pt x="3031090" y="4940407"/>
                  <a:pt x="3036532" y="4944802"/>
                </a:cubicBezTo>
                <a:cubicBezTo>
                  <a:pt x="3041974" y="4949197"/>
                  <a:pt x="3045706" y="4955232"/>
                  <a:pt x="3047729" y="4962906"/>
                </a:cubicBezTo>
                <a:cubicBezTo>
                  <a:pt x="3049752" y="4970580"/>
                  <a:pt x="3050764" y="4979370"/>
                  <a:pt x="3050764" y="4989276"/>
                </a:cubicBezTo>
                <a:lnTo>
                  <a:pt x="3050764" y="5115687"/>
                </a:lnTo>
                <a:lnTo>
                  <a:pt x="3085924" y="5115687"/>
                </a:lnTo>
                <a:lnTo>
                  <a:pt x="3085924" y="4984253"/>
                </a:lnTo>
                <a:lnTo>
                  <a:pt x="3085159" y="4970408"/>
                </a:lnTo>
                <a:lnTo>
                  <a:pt x="3109155" y="4948360"/>
                </a:lnTo>
                <a:cubicBezTo>
                  <a:pt x="3119062" y="4941593"/>
                  <a:pt x="3131270" y="4938210"/>
                  <a:pt x="3145781" y="4938210"/>
                </a:cubicBezTo>
                <a:cubicBezTo>
                  <a:pt x="3155827" y="4938210"/>
                  <a:pt x="3163571" y="4940407"/>
                  <a:pt x="3169012" y="4944802"/>
                </a:cubicBezTo>
                <a:cubicBezTo>
                  <a:pt x="3174454" y="4949197"/>
                  <a:pt x="3178186" y="4955232"/>
                  <a:pt x="3180209" y="4962906"/>
                </a:cubicBezTo>
                <a:cubicBezTo>
                  <a:pt x="3182232" y="4970580"/>
                  <a:pt x="3183244" y="4979370"/>
                  <a:pt x="3183244" y="4989276"/>
                </a:cubicBezTo>
                <a:lnTo>
                  <a:pt x="3183244" y="5115687"/>
                </a:lnTo>
                <a:lnTo>
                  <a:pt x="3218195" y="5115687"/>
                </a:lnTo>
                <a:lnTo>
                  <a:pt x="3218195" y="4984253"/>
                </a:lnTo>
                <a:cubicBezTo>
                  <a:pt x="3218195" y="4960534"/>
                  <a:pt x="3213242" y="4942047"/>
                  <a:pt x="3203336" y="4928792"/>
                </a:cubicBezTo>
                <a:cubicBezTo>
                  <a:pt x="3193429" y="4915537"/>
                  <a:pt x="3177175" y="4908909"/>
                  <a:pt x="3154571" y="4908909"/>
                </a:cubicBezTo>
                <a:cubicBezTo>
                  <a:pt x="3137270" y="4908909"/>
                  <a:pt x="3122445" y="4912746"/>
                  <a:pt x="3110098" y="4920420"/>
                </a:cubicBezTo>
                <a:lnTo>
                  <a:pt x="3079554" y="4945230"/>
                </a:lnTo>
                <a:lnTo>
                  <a:pt x="3077566" y="4939714"/>
                </a:lnTo>
                <a:cubicBezTo>
                  <a:pt x="3075709" y="4935746"/>
                  <a:pt x="3073541" y="4932105"/>
                  <a:pt x="3071065" y="4928792"/>
                </a:cubicBezTo>
                <a:cubicBezTo>
                  <a:pt x="3061159" y="4915537"/>
                  <a:pt x="3044904" y="4908909"/>
                  <a:pt x="3022301" y="4908909"/>
                </a:cubicBezTo>
                <a:close/>
                <a:moveTo>
                  <a:pt x="2186402" y="4908909"/>
                </a:moveTo>
                <a:cubicBezTo>
                  <a:pt x="2168125" y="4908909"/>
                  <a:pt x="2153125" y="4912572"/>
                  <a:pt x="2141405" y="4919897"/>
                </a:cubicBezTo>
                <a:cubicBezTo>
                  <a:pt x="2129685" y="4927222"/>
                  <a:pt x="2120686" y="4935000"/>
                  <a:pt x="2114407" y="4943233"/>
                </a:cubicBezTo>
                <a:lnTo>
                  <a:pt x="2113151" y="4911839"/>
                </a:lnTo>
                <a:lnTo>
                  <a:pt x="2079665" y="4911839"/>
                </a:lnTo>
                <a:lnTo>
                  <a:pt x="2079665" y="5115687"/>
                </a:lnTo>
                <a:lnTo>
                  <a:pt x="2114616" y="5115687"/>
                </a:lnTo>
                <a:lnTo>
                  <a:pt x="2114616" y="4971277"/>
                </a:lnTo>
                <a:cubicBezTo>
                  <a:pt x="2120895" y="4963045"/>
                  <a:pt x="2129197" y="4955476"/>
                  <a:pt x="2139522" y="4948569"/>
                </a:cubicBezTo>
                <a:cubicBezTo>
                  <a:pt x="2149846" y="4941663"/>
                  <a:pt x="2162613" y="4938210"/>
                  <a:pt x="2177822" y="4938210"/>
                </a:cubicBezTo>
                <a:cubicBezTo>
                  <a:pt x="2188007" y="4938210"/>
                  <a:pt x="2195786" y="4940407"/>
                  <a:pt x="2201158" y="4944802"/>
                </a:cubicBezTo>
                <a:cubicBezTo>
                  <a:pt x="2206529" y="4949197"/>
                  <a:pt x="2210261" y="4955232"/>
                  <a:pt x="2212354" y="4962906"/>
                </a:cubicBezTo>
                <a:cubicBezTo>
                  <a:pt x="2214447" y="4970580"/>
                  <a:pt x="2215494" y="4979370"/>
                  <a:pt x="2215494" y="4989276"/>
                </a:cubicBezTo>
                <a:lnTo>
                  <a:pt x="2215494" y="5115687"/>
                </a:lnTo>
                <a:lnTo>
                  <a:pt x="2250445" y="5115687"/>
                </a:lnTo>
                <a:lnTo>
                  <a:pt x="2250445" y="4984253"/>
                </a:lnTo>
                <a:cubicBezTo>
                  <a:pt x="2250445" y="4960394"/>
                  <a:pt x="2245352" y="4941872"/>
                  <a:pt x="2235167" y="4928687"/>
                </a:cubicBezTo>
                <a:cubicBezTo>
                  <a:pt x="2224982" y="4915502"/>
                  <a:pt x="2208727" y="4908909"/>
                  <a:pt x="2186402" y="4908909"/>
                </a:cubicBezTo>
                <a:close/>
                <a:moveTo>
                  <a:pt x="1462503" y="4908909"/>
                </a:moveTo>
                <a:cubicBezTo>
                  <a:pt x="1444225" y="4908909"/>
                  <a:pt x="1429226" y="4912572"/>
                  <a:pt x="1417505" y="4919897"/>
                </a:cubicBezTo>
                <a:cubicBezTo>
                  <a:pt x="1405785" y="4927222"/>
                  <a:pt x="1396786" y="4935000"/>
                  <a:pt x="1390507" y="4943233"/>
                </a:cubicBezTo>
                <a:lnTo>
                  <a:pt x="1389251" y="4911839"/>
                </a:lnTo>
                <a:lnTo>
                  <a:pt x="1355765" y="4911839"/>
                </a:lnTo>
                <a:lnTo>
                  <a:pt x="1355765" y="5115687"/>
                </a:lnTo>
                <a:lnTo>
                  <a:pt x="1390716" y="5115687"/>
                </a:lnTo>
                <a:lnTo>
                  <a:pt x="1390716" y="4971277"/>
                </a:lnTo>
                <a:cubicBezTo>
                  <a:pt x="1396995" y="4963045"/>
                  <a:pt x="1405297" y="4955476"/>
                  <a:pt x="1415622" y="4948569"/>
                </a:cubicBezTo>
                <a:cubicBezTo>
                  <a:pt x="1425947" y="4941663"/>
                  <a:pt x="1438713" y="4938210"/>
                  <a:pt x="1453922" y="4938210"/>
                </a:cubicBezTo>
                <a:cubicBezTo>
                  <a:pt x="1464107" y="4938210"/>
                  <a:pt x="1471886" y="4940407"/>
                  <a:pt x="1477258" y="4944802"/>
                </a:cubicBezTo>
                <a:cubicBezTo>
                  <a:pt x="1482629" y="4949197"/>
                  <a:pt x="1486362" y="4955232"/>
                  <a:pt x="1488455" y="4962906"/>
                </a:cubicBezTo>
                <a:cubicBezTo>
                  <a:pt x="1490547" y="4970580"/>
                  <a:pt x="1491594" y="4979370"/>
                  <a:pt x="1491594" y="4989276"/>
                </a:cubicBezTo>
                <a:lnTo>
                  <a:pt x="1491594" y="5115687"/>
                </a:lnTo>
                <a:lnTo>
                  <a:pt x="1526545" y="5115687"/>
                </a:lnTo>
                <a:lnTo>
                  <a:pt x="1526545" y="4984253"/>
                </a:lnTo>
                <a:cubicBezTo>
                  <a:pt x="1526545" y="4960394"/>
                  <a:pt x="1521453" y="4941872"/>
                  <a:pt x="1511267" y="4928687"/>
                </a:cubicBezTo>
                <a:cubicBezTo>
                  <a:pt x="1501082" y="4915502"/>
                  <a:pt x="1484827" y="4908909"/>
                  <a:pt x="1462503" y="4908909"/>
                </a:cubicBezTo>
                <a:close/>
                <a:moveTo>
                  <a:pt x="4827241" y="4908281"/>
                </a:moveTo>
                <a:cubicBezTo>
                  <a:pt x="4806312" y="4908281"/>
                  <a:pt x="4789046" y="4912746"/>
                  <a:pt x="4775442" y="4921676"/>
                </a:cubicBezTo>
                <a:cubicBezTo>
                  <a:pt x="4761838" y="4930605"/>
                  <a:pt x="4751723" y="4942988"/>
                  <a:pt x="4745095" y="4958825"/>
                </a:cubicBezTo>
                <a:cubicBezTo>
                  <a:pt x="4738468" y="4974661"/>
                  <a:pt x="4735154" y="4992974"/>
                  <a:pt x="4735154" y="5013763"/>
                </a:cubicBezTo>
                <a:cubicBezTo>
                  <a:pt x="4735154" y="5033715"/>
                  <a:pt x="4738573" y="5051679"/>
                  <a:pt x="4745409" y="5067655"/>
                </a:cubicBezTo>
                <a:cubicBezTo>
                  <a:pt x="4752246" y="5083631"/>
                  <a:pt x="4762746" y="5096258"/>
                  <a:pt x="4776907" y="5105537"/>
                </a:cubicBezTo>
                <a:cubicBezTo>
                  <a:pt x="4791069" y="5114815"/>
                  <a:pt x="4809243" y="5119454"/>
                  <a:pt x="4831427" y="5119454"/>
                </a:cubicBezTo>
                <a:cubicBezTo>
                  <a:pt x="4848589" y="5119454"/>
                  <a:pt x="4863448" y="5116629"/>
                  <a:pt x="4876006" y="5110978"/>
                </a:cubicBezTo>
                <a:cubicBezTo>
                  <a:pt x="4888563" y="5105327"/>
                  <a:pt x="4898330" y="5097305"/>
                  <a:pt x="4905306" y="5086910"/>
                </a:cubicBezTo>
                <a:cubicBezTo>
                  <a:pt x="4912283" y="5076515"/>
                  <a:pt x="4915980" y="5064132"/>
                  <a:pt x="4916399" y="5049761"/>
                </a:cubicBezTo>
                <a:lnTo>
                  <a:pt x="4881866" y="5049761"/>
                </a:lnTo>
                <a:cubicBezTo>
                  <a:pt x="4881447" y="5063574"/>
                  <a:pt x="4876843" y="5074143"/>
                  <a:pt x="4868053" y="5081468"/>
                </a:cubicBezTo>
                <a:cubicBezTo>
                  <a:pt x="4859263" y="5088793"/>
                  <a:pt x="4847054" y="5092456"/>
                  <a:pt x="4831427" y="5092456"/>
                </a:cubicBezTo>
                <a:cubicBezTo>
                  <a:pt x="4816777" y="5092456"/>
                  <a:pt x="4804987" y="5089107"/>
                  <a:pt x="4796057" y="5082410"/>
                </a:cubicBezTo>
                <a:cubicBezTo>
                  <a:pt x="4787128" y="5075713"/>
                  <a:pt x="4780605" y="5066818"/>
                  <a:pt x="4776489" y="5055726"/>
                </a:cubicBezTo>
                <a:cubicBezTo>
                  <a:pt x="4772373" y="5044633"/>
                  <a:pt x="4770245" y="5032460"/>
                  <a:pt x="4770105" y="5019205"/>
                </a:cubicBezTo>
                <a:lnTo>
                  <a:pt x="4915352" y="5019205"/>
                </a:lnTo>
                <a:cubicBezTo>
                  <a:pt x="4915632" y="5017949"/>
                  <a:pt x="4915841" y="5015891"/>
                  <a:pt x="4915980" y="5013031"/>
                </a:cubicBezTo>
                <a:cubicBezTo>
                  <a:pt x="4916120" y="5010170"/>
                  <a:pt x="4916189" y="5007694"/>
                  <a:pt x="4916189" y="5005601"/>
                </a:cubicBezTo>
                <a:cubicBezTo>
                  <a:pt x="4916189" y="4974207"/>
                  <a:pt x="4908307" y="4950139"/>
                  <a:pt x="4892540" y="4933396"/>
                </a:cubicBezTo>
                <a:cubicBezTo>
                  <a:pt x="4876773" y="4916653"/>
                  <a:pt x="4855007" y="4908281"/>
                  <a:pt x="4827241" y="4908281"/>
                </a:cubicBezTo>
                <a:close/>
                <a:moveTo>
                  <a:pt x="4466547" y="4908281"/>
                </a:moveTo>
                <a:cubicBezTo>
                  <a:pt x="4450223" y="4908281"/>
                  <a:pt x="4435747" y="4910653"/>
                  <a:pt x="4423120" y="4915397"/>
                </a:cubicBezTo>
                <a:cubicBezTo>
                  <a:pt x="4410492" y="4920141"/>
                  <a:pt x="4400586" y="4927675"/>
                  <a:pt x="4393400" y="4938000"/>
                </a:cubicBezTo>
                <a:cubicBezTo>
                  <a:pt x="4386215" y="4948325"/>
                  <a:pt x="4382622" y="4961859"/>
                  <a:pt x="4382622" y="4978602"/>
                </a:cubicBezTo>
                <a:lnTo>
                  <a:pt x="4416527" y="4978602"/>
                </a:lnTo>
                <a:cubicBezTo>
                  <a:pt x="4416527" y="4963255"/>
                  <a:pt x="4421341" y="4952023"/>
                  <a:pt x="4430968" y="4944907"/>
                </a:cubicBezTo>
                <a:cubicBezTo>
                  <a:pt x="4440595" y="4937791"/>
                  <a:pt x="4452455" y="4934233"/>
                  <a:pt x="4466547" y="4934233"/>
                </a:cubicBezTo>
                <a:cubicBezTo>
                  <a:pt x="4479802" y="4934233"/>
                  <a:pt x="4490755" y="4937477"/>
                  <a:pt x="4499406" y="4943965"/>
                </a:cubicBezTo>
                <a:cubicBezTo>
                  <a:pt x="4508056" y="4950453"/>
                  <a:pt x="4512382" y="4962417"/>
                  <a:pt x="4512382" y="4979858"/>
                </a:cubicBezTo>
                <a:lnTo>
                  <a:pt x="4512382" y="4994090"/>
                </a:lnTo>
                <a:cubicBezTo>
                  <a:pt x="4484337" y="4994369"/>
                  <a:pt x="4459850" y="4996218"/>
                  <a:pt x="4438921" y="4999636"/>
                </a:cubicBezTo>
                <a:cubicBezTo>
                  <a:pt x="4417992" y="5003054"/>
                  <a:pt x="4401807" y="5009508"/>
                  <a:pt x="4390366" y="5018995"/>
                </a:cubicBezTo>
                <a:cubicBezTo>
                  <a:pt x="4378924" y="5028483"/>
                  <a:pt x="4373204" y="5042366"/>
                  <a:pt x="4373204" y="5060644"/>
                </a:cubicBezTo>
                <a:cubicBezTo>
                  <a:pt x="4373204" y="5073480"/>
                  <a:pt x="4376099" y="5084259"/>
                  <a:pt x="4381890" y="5092979"/>
                </a:cubicBezTo>
                <a:cubicBezTo>
                  <a:pt x="4387680" y="5101700"/>
                  <a:pt x="4395424" y="5108292"/>
                  <a:pt x="4405121" y="5112757"/>
                </a:cubicBezTo>
                <a:cubicBezTo>
                  <a:pt x="4414817" y="5117222"/>
                  <a:pt x="4425526" y="5119454"/>
                  <a:pt x="4437247" y="5119454"/>
                </a:cubicBezTo>
                <a:cubicBezTo>
                  <a:pt x="4453711" y="5119454"/>
                  <a:pt x="4468117" y="5116280"/>
                  <a:pt x="4480465" y="5109932"/>
                </a:cubicBezTo>
                <a:cubicBezTo>
                  <a:pt x="4492813" y="5103583"/>
                  <a:pt x="4503661" y="5095177"/>
                  <a:pt x="4513009" y="5084712"/>
                </a:cubicBezTo>
                <a:lnTo>
                  <a:pt x="4514474" y="5115687"/>
                </a:lnTo>
                <a:lnTo>
                  <a:pt x="4547124" y="5115687"/>
                </a:lnTo>
                <a:lnTo>
                  <a:pt x="4547124" y="4979440"/>
                </a:lnTo>
                <a:cubicBezTo>
                  <a:pt x="4547124" y="4964789"/>
                  <a:pt x="4544891" y="4952825"/>
                  <a:pt x="4540426" y="4943546"/>
                </a:cubicBezTo>
                <a:cubicBezTo>
                  <a:pt x="4535962" y="4934268"/>
                  <a:pt x="4529927" y="4927047"/>
                  <a:pt x="4522323" y="4921885"/>
                </a:cubicBezTo>
                <a:cubicBezTo>
                  <a:pt x="4514719" y="4916723"/>
                  <a:pt x="4506138" y="4913165"/>
                  <a:pt x="4496580" y="4911211"/>
                </a:cubicBezTo>
                <a:cubicBezTo>
                  <a:pt x="4487022" y="4909258"/>
                  <a:pt x="4477012" y="4908281"/>
                  <a:pt x="4466547" y="4908281"/>
                </a:cubicBezTo>
                <a:close/>
                <a:moveTo>
                  <a:pt x="3818847" y="4908281"/>
                </a:moveTo>
                <a:cubicBezTo>
                  <a:pt x="3802522" y="4908281"/>
                  <a:pt x="3788047" y="4910653"/>
                  <a:pt x="3775419" y="4915397"/>
                </a:cubicBezTo>
                <a:cubicBezTo>
                  <a:pt x="3762792" y="4920141"/>
                  <a:pt x="3752886" y="4927675"/>
                  <a:pt x="3745700" y="4938000"/>
                </a:cubicBezTo>
                <a:cubicBezTo>
                  <a:pt x="3738515" y="4948325"/>
                  <a:pt x="3734922" y="4961859"/>
                  <a:pt x="3734922" y="4978602"/>
                </a:cubicBezTo>
                <a:lnTo>
                  <a:pt x="3768827" y="4978602"/>
                </a:lnTo>
                <a:cubicBezTo>
                  <a:pt x="3768827" y="4963255"/>
                  <a:pt x="3773640" y="4952023"/>
                  <a:pt x="3783268" y="4944907"/>
                </a:cubicBezTo>
                <a:cubicBezTo>
                  <a:pt x="3792895" y="4937791"/>
                  <a:pt x="3804755" y="4934233"/>
                  <a:pt x="3818847" y="4934233"/>
                </a:cubicBezTo>
                <a:cubicBezTo>
                  <a:pt x="3832102" y="4934233"/>
                  <a:pt x="3843055" y="4937477"/>
                  <a:pt x="3851705" y="4943965"/>
                </a:cubicBezTo>
                <a:cubicBezTo>
                  <a:pt x="3860356" y="4950453"/>
                  <a:pt x="3864681" y="4962417"/>
                  <a:pt x="3864681" y="4979858"/>
                </a:cubicBezTo>
                <a:lnTo>
                  <a:pt x="3864681" y="4994090"/>
                </a:lnTo>
                <a:cubicBezTo>
                  <a:pt x="3836637" y="4994369"/>
                  <a:pt x="3812150" y="4996218"/>
                  <a:pt x="3791221" y="4999636"/>
                </a:cubicBezTo>
                <a:cubicBezTo>
                  <a:pt x="3770292" y="5003054"/>
                  <a:pt x="3754107" y="5009508"/>
                  <a:pt x="3742666" y="5018995"/>
                </a:cubicBezTo>
                <a:cubicBezTo>
                  <a:pt x="3731224" y="5028483"/>
                  <a:pt x="3725504" y="5042366"/>
                  <a:pt x="3725504" y="5060644"/>
                </a:cubicBezTo>
                <a:cubicBezTo>
                  <a:pt x="3725504" y="5073480"/>
                  <a:pt x="3728399" y="5084259"/>
                  <a:pt x="3734189" y="5092979"/>
                </a:cubicBezTo>
                <a:cubicBezTo>
                  <a:pt x="3739980" y="5101700"/>
                  <a:pt x="3747723" y="5108292"/>
                  <a:pt x="3757421" y="5112757"/>
                </a:cubicBezTo>
                <a:cubicBezTo>
                  <a:pt x="3767118" y="5117222"/>
                  <a:pt x="3777826" y="5119454"/>
                  <a:pt x="3789546" y="5119454"/>
                </a:cubicBezTo>
                <a:cubicBezTo>
                  <a:pt x="3806011" y="5119454"/>
                  <a:pt x="3820417" y="5116280"/>
                  <a:pt x="3832765" y="5109932"/>
                </a:cubicBezTo>
                <a:cubicBezTo>
                  <a:pt x="3845113" y="5103583"/>
                  <a:pt x="3855961" y="5095177"/>
                  <a:pt x="3865309" y="5084712"/>
                </a:cubicBezTo>
                <a:lnTo>
                  <a:pt x="3866774" y="5115687"/>
                </a:lnTo>
                <a:lnTo>
                  <a:pt x="3899423" y="5115687"/>
                </a:lnTo>
                <a:lnTo>
                  <a:pt x="3899423" y="4979440"/>
                </a:lnTo>
                <a:cubicBezTo>
                  <a:pt x="3899423" y="4964789"/>
                  <a:pt x="3897191" y="4952825"/>
                  <a:pt x="3892726" y="4943546"/>
                </a:cubicBezTo>
                <a:cubicBezTo>
                  <a:pt x="3888261" y="4934268"/>
                  <a:pt x="3882227" y="4927047"/>
                  <a:pt x="3874623" y="4921885"/>
                </a:cubicBezTo>
                <a:cubicBezTo>
                  <a:pt x="3867018" y="4916723"/>
                  <a:pt x="3858438" y="4913165"/>
                  <a:pt x="3848880" y="4911211"/>
                </a:cubicBezTo>
                <a:cubicBezTo>
                  <a:pt x="3839323" y="4909258"/>
                  <a:pt x="3829311" y="4908281"/>
                  <a:pt x="3818847" y="4908281"/>
                </a:cubicBezTo>
                <a:close/>
                <a:moveTo>
                  <a:pt x="1207741" y="4908281"/>
                </a:moveTo>
                <a:cubicBezTo>
                  <a:pt x="1186813" y="4908281"/>
                  <a:pt x="1169546" y="4912746"/>
                  <a:pt x="1155942" y="4921676"/>
                </a:cubicBezTo>
                <a:cubicBezTo>
                  <a:pt x="1142338" y="4930605"/>
                  <a:pt x="1132223" y="4942988"/>
                  <a:pt x="1125595" y="4958825"/>
                </a:cubicBezTo>
                <a:cubicBezTo>
                  <a:pt x="1118968" y="4974661"/>
                  <a:pt x="1115654" y="4992974"/>
                  <a:pt x="1115654" y="5013763"/>
                </a:cubicBezTo>
                <a:cubicBezTo>
                  <a:pt x="1115654" y="5033715"/>
                  <a:pt x="1119072" y="5051679"/>
                  <a:pt x="1125909" y="5067655"/>
                </a:cubicBezTo>
                <a:cubicBezTo>
                  <a:pt x="1132746" y="5083631"/>
                  <a:pt x="1143245" y="5096258"/>
                  <a:pt x="1157407" y="5105537"/>
                </a:cubicBezTo>
                <a:cubicBezTo>
                  <a:pt x="1171569" y="5114815"/>
                  <a:pt x="1189742" y="5119454"/>
                  <a:pt x="1211927" y="5119454"/>
                </a:cubicBezTo>
                <a:cubicBezTo>
                  <a:pt x="1229089" y="5119454"/>
                  <a:pt x="1243949" y="5116629"/>
                  <a:pt x="1256506" y="5110978"/>
                </a:cubicBezTo>
                <a:cubicBezTo>
                  <a:pt x="1269063" y="5105327"/>
                  <a:pt x="1278830" y="5097305"/>
                  <a:pt x="1285806" y="5086910"/>
                </a:cubicBezTo>
                <a:cubicBezTo>
                  <a:pt x="1292783" y="5076515"/>
                  <a:pt x="1296480" y="5064132"/>
                  <a:pt x="1296899" y="5049761"/>
                </a:cubicBezTo>
                <a:lnTo>
                  <a:pt x="1262366" y="5049761"/>
                </a:lnTo>
                <a:cubicBezTo>
                  <a:pt x="1261947" y="5063574"/>
                  <a:pt x="1257343" y="5074143"/>
                  <a:pt x="1248553" y="5081468"/>
                </a:cubicBezTo>
                <a:cubicBezTo>
                  <a:pt x="1239763" y="5088793"/>
                  <a:pt x="1227554" y="5092456"/>
                  <a:pt x="1211927" y="5092456"/>
                </a:cubicBezTo>
                <a:cubicBezTo>
                  <a:pt x="1197277" y="5092456"/>
                  <a:pt x="1185487" y="5089107"/>
                  <a:pt x="1176557" y="5082410"/>
                </a:cubicBezTo>
                <a:cubicBezTo>
                  <a:pt x="1167628" y="5075713"/>
                  <a:pt x="1161105" y="5066818"/>
                  <a:pt x="1156989" y="5055726"/>
                </a:cubicBezTo>
                <a:cubicBezTo>
                  <a:pt x="1152873" y="5044633"/>
                  <a:pt x="1150745" y="5032460"/>
                  <a:pt x="1150605" y="5019205"/>
                </a:cubicBezTo>
                <a:lnTo>
                  <a:pt x="1295852" y="5019205"/>
                </a:lnTo>
                <a:cubicBezTo>
                  <a:pt x="1296131" y="5017949"/>
                  <a:pt x="1296341" y="5015891"/>
                  <a:pt x="1296480" y="5013031"/>
                </a:cubicBezTo>
                <a:cubicBezTo>
                  <a:pt x="1296620" y="5010170"/>
                  <a:pt x="1296690" y="5007694"/>
                  <a:pt x="1296690" y="5005601"/>
                </a:cubicBezTo>
                <a:cubicBezTo>
                  <a:pt x="1296690" y="4974207"/>
                  <a:pt x="1288806" y="4950139"/>
                  <a:pt x="1273040" y="4933396"/>
                </a:cubicBezTo>
                <a:cubicBezTo>
                  <a:pt x="1257273" y="4916653"/>
                  <a:pt x="1235507" y="4908281"/>
                  <a:pt x="1207741" y="4908281"/>
                </a:cubicBezTo>
                <a:close/>
                <a:moveTo>
                  <a:pt x="788641" y="4908281"/>
                </a:moveTo>
                <a:cubicBezTo>
                  <a:pt x="767712" y="4908281"/>
                  <a:pt x="750446" y="4912746"/>
                  <a:pt x="736842" y="4921676"/>
                </a:cubicBezTo>
                <a:cubicBezTo>
                  <a:pt x="723238" y="4930605"/>
                  <a:pt x="713123" y="4942988"/>
                  <a:pt x="706495" y="4958825"/>
                </a:cubicBezTo>
                <a:cubicBezTo>
                  <a:pt x="699868" y="4974661"/>
                  <a:pt x="696554" y="4992974"/>
                  <a:pt x="696554" y="5013763"/>
                </a:cubicBezTo>
                <a:cubicBezTo>
                  <a:pt x="696554" y="5033715"/>
                  <a:pt x="699972" y="5051679"/>
                  <a:pt x="706809" y="5067655"/>
                </a:cubicBezTo>
                <a:cubicBezTo>
                  <a:pt x="713646" y="5083631"/>
                  <a:pt x="724145" y="5096258"/>
                  <a:pt x="738307" y="5105537"/>
                </a:cubicBezTo>
                <a:cubicBezTo>
                  <a:pt x="752469" y="5114815"/>
                  <a:pt x="770642" y="5119454"/>
                  <a:pt x="792827" y="5119454"/>
                </a:cubicBezTo>
                <a:cubicBezTo>
                  <a:pt x="809989" y="5119454"/>
                  <a:pt x="824848" y="5116629"/>
                  <a:pt x="837406" y="5110978"/>
                </a:cubicBezTo>
                <a:cubicBezTo>
                  <a:pt x="849963" y="5105327"/>
                  <a:pt x="859730" y="5097305"/>
                  <a:pt x="866706" y="5086910"/>
                </a:cubicBezTo>
                <a:cubicBezTo>
                  <a:pt x="873683" y="5076515"/>
                  <a:pt x="877380" y="5064132"/>
                  <a:pt x="877799" y="5049761"/>
                </a:cubicBezTo>
                <a:lnTo>
                  <a:pt x="843266" y="5049761"/>
                </a:lnTo>
                <a:cubicBezTo>
                  <a:pt x="842847" y="5063574"/>
                  <a:pt x="838243" y="5074143"/>
                  <a:pt x="829453" y="5081468"/>
                </a:cubicBezTo>
                <a:cubicBezTo>
                  <a:pt x="820663" y="5088793"/>
                  <a:pt x="808454" y="5092456"/>
                  <a:pt x="792827" y="5092456"/>
                </a:cubicBezTo>
                <a:cubicBezTo>
                  <a:pt x="778177" y="5092456"/>
                  <a:pt x="766387" y="5089107"/>
                  <a:pt x="757457" y="5082410"/>
                </a:cubicBezTo>
                <a:cubicBezTo>
                  <a:pt x="748527" y="5075713"/>
                  <a:pt x="742005" y="5066818"/>
                  <a:pt x="737889" y="5055726"/>
                </a:cubicBezTo>
                <a:cubicBezTo>
                  <a:pt x="733773" y="5044633"/>
                  <a:pt x="731645" y="5032460"/>
                  <a:pt x="731505" y="5019205"/>
                </a:cubicBezTo>
                <a:lnTo>
                  <a:pt x="876752" y="5019205"/>
                </a:lnTo>
                <a:cubicBezTo>
                  <a:pt x="877031" y="5017949"/>
                  <a:pt x="877241" y="5015891"/>
                  <a:pt x="877380" y="5013031"/>
                </a:cubicBezTo>
                <a:cubicBezTo>
                  <a:pt x="877520" y="5010170"/>
                  <a:pt x="877589" y="5007694"/>
                  <a:pt x="877589" y="5005601"/>
                </a:cubicBezTo>
                <a:cubicBezTo>
                  <a:pt x="877589" y="4974207"/>
                  <a:pt x="869706" y="4950139"/>
                  <a:pt x="853940" y="4933396"/>
                </a:cubicBezTo>
                <a:cubicBezTo>
                  <a:pt x="838173" y="4916653"/>
                  <a:pt x="816407" y="4908281"/>
                  <a:pt x="788641" y="4908281"/>
                </a:cubicBezTo>
                <a:close/>
                <a:moveTo>
                  <a:pt x="439770" y="4908281"/>
                </a:moveTo>
                <a:cubicBezTo>
                  <a:pt x="424561" y="4908281"/>
                  <a:pt x="411202" y="4911700"/>
                  <a:pt x="399691" y="4918536"/>
                </a:cubicBezTo>
                <a:cubicBezTo>
                  <a:pt x="388180" y="4925373"/>
                  <a:pt x="378797" y="4934233"/>
                  <a:pt x="371541" y="4945116"/>
                </a:cubicBezTo>
                <a:lnTo>
                  <a:pt x="370495" y="4911839"/>
                </a:lnTo>
                <a:lnTo>
                  <a:pt x="336590" y="4911839"/>
                </a:lnTo>
                <a:lnTo>
                  <a:pt x="336590" y="5190613"/>
                </a:lnTo>
                <a:lnTo>
                  <a:pt x="371332" y="5190613"/>
                </a:lnTo>
                <a:lnTo>
                  <a:pt x="371332" y="5087014"/>
                </a:lnTo>
                <a:cubicBezTo>
                  <a:pt x="377890" y="5097060"/>
                  <a:pt x="386610" y="5104978"/>
                  <a:pt x="397493" y="5110769"/>
                </a:cubicBezTo>
                <a:cubicBezTo>
                  <a:pt x="408376" y="5116559"/>
                  <a:pt x="421073" y="5119454"/>
                  <a:pt x="435584" y="5119454"/>
                </a:cubicBezTo>
                <a:cubicBezTo>
                  <a:pt x="452885" y="5119454"/>
                  <a:pt x="467954" y="5115443"/>
                  <a:pt x="480790" y="5107420"/>
                </a:cubicBezTo>
                <a:cubicBezTo>
                  <a:pt x="493627" y="5099397"/>
                  <a:pt x="503568" y="5087538"/>
                  <a:pt x="510614" y="5071841"/>
                </a:cubicBezTo>
                <a:cubicBezTo>
                  <a:pt x="517660" y="5056144"/>
                  <a:pt x="521183" y="5036785"/>
                  <a:pt x="521183" y="5013763"/>
                </a:cubicBezTo>
                <a:cubicBezTo>
                  <a:pt x="521183" y="4990462"/>
                  <a:pt x="517870" y="4970998"/>
                  <a:pt x="511242" y="4955371"/>
                </a:cubicBezTo>
                <a:cubicBezTo>
                  <a:pt x="504615" y="4939744"/>
                  <a:pt x="495231" y="4927989"/>
                  <a:pt x="483093" y="4920106"/>
                </a:cubicBezTo>
                <a:cubicBezTo>
                  <a:pt x="470954" y="4912223"/>
                  <a:pt x="456513" y="4908281"/>
                  <a:pt x="439770" y="4908281"/>
                </a:cubicBezTo>
                <a:close/>
                <a:moveTo>
                  <a:pt x="2763246" y="4907863"/>
                </a:moveTo>
                <a:cubicBezTo>
                  <a:pt x="2743294" y="4907863"/>
                  <a:pt x="2726202" y="4912118"/>
                  <a:pt x="2711970" y="4920629"/>
                </a:cubicBezTo>
                <a:cubicBezTo>
                  <a:pt x="2697739" y="4929140"/>
                  <a:pt x="2686891" y="4941314"/>
                  <a:pt x="2679426" y="4957150"/>
                </a:cubicBezTo>
                <a:cubicBezTo>
                  <a:pt x="2671961" y="4972987"/>
                  <a:pt x="2668229" y="4991997"/>
                  <a:pt x="2668229" y="5014182"/>
                </a:cubicBezTo>
                <a:cubicBezTo>
                  <a:pt x="2668229" y="5035808"/>
                  <a:pt x="2671961" y="5054470"/>
                  <a:pt x="2679426" y="5070167"/>
                </a:cubicBezTo>
                <a:cubicBezTo>
                  <a:pt x="2686891" y="5085863"/>
                  <a:pt x="2697739" y="5097932"/>
                  <a:pt x="2711970" y="5106374"/>
                </a:cubicBezTo>
                <a:cubicBezTo>
                  <a:pt x="2726202" y="5114815"/>
                  <a:pt x="2743294" y="5119036"/>
                  <a:pt x="2763246" y="5119036"/>
                </a:cubicBezTo>
                <a:cubicBezTo>
                  <a:pt x="2783617" y="5119036"/>
                  <a:pt x="2801023" y="5114815"/>
                  <a:pt x="2815464" y="5106374"/>
                </a:cubicBezTo>
                <a:cubicBezTo>
                  <a:pt x="2829905" y="5097932"/>
                  <a:pt x="2840997" y="5085863"/>
                  <a:pt x="2848741" y="5070167"/>
                </a:cubicBezTo>
                <a:cubicBezTo>
                  <a:pt x="2856485" y="5054470"/>
                  <a:pt x="2860357" y="5035808"/>
                  <a:pt x="2860357" y="5014182"/>
                </a:cubicBezTo>
                <a:cubicBezTo>
                  <a:pt x="2860357" y="4991997"/>
                  <a:pt x="2856485" y="4972987"/>
                  <a:pt x="2848741" y="4957150"/>
                </a:cubicBezTo>
                <a:cubicBezTo>
                  <a:pt x="2840997" y="4941314"/>
                  <a:pt x="2829905" y="4929140"/>
                  <a:pt x="2815464" y="4920629"/>
                </a:cubicBezTo>
                <a:cubicBezTo>
                  <a:pt x="2801023" y="4912118"/>
                  <a:pt x="2783617" y="4907863"/>
                  <a:pt x="2763246" y="4907863"/>
                </a:cubicBezTo>
                <a:close/>
                <a:moveTo>
                  <a:pt x="1925047" y="4907863"/>
                </a:moveTo>
                <a:cubicBezTo>
                  <a:pt x="1905094" y="4907863"/>
                  <a:pt x="1888002" y="4912118"/>
                  <a:pt x="1873771" y="4920629"/>
                </a:cubicBezTo>
                <a:cubicBezTo>
                  <a:pt x="1859539" y="4929140"/>
                  <a:pt x="1848691" y="4941314"/>
                  <a:pt x="1841226" y="4957150"/>
                </a:cubicBezTo>
                <a:cubicBezTo>
                  <a:pt x="1833761" y="4972987"/>
                  <a:pt x="1830029" y="4991997"/>
                  <a:pt x="1830029" y="5014182"/>
                </a:cubicBezTo>
                <a:cubicBezTo>
                  <a:pt x="1830029" y="5035808"/>
                  <a:pt x="1833761" y="5054470"/>
                  <a:pt x="1841226" y="5070167"/>
                </a:cubicBezTo>
                <a:cubicBezTo>
                  <a:pt x="1848691" y="5085863"/>
                  <a:pt x="1859539" y="5097932"/>
                  <a:pt x="1873771" y="5106374"/>
                </a:cubicBezTo>
                <a:cubicBezTo>
                  <a:pt x="1888002" y="5114815"/>
                  <a:pt x="1905094" y="5119036"/>
                  <a:pt x="1925047" y="5119036"/>
                </a:cubicBezTo>
                <a:cubicBezTo>
                  <a:pt x="1945417" y="5119036"/>
                  <a:pt x="1962823" y="5114815"/>
                  <a:pt x="1977264" y="5106374"/>
                </a:cubicBezTo>
                <a:cubicBezTo>
                  <a:pt x="1991705" y="5097932"/>
                  <a:pt x="2002798" y="5085863"/>
                  <a:pt x="2010541" y="5070167"/>
                </a:cubicBezTo>
                <a:cubicBezTo>
                  <a:pt x="2018285" y="5054470"/>
                  <a:pt x="2022157" y="5035808"/>
                  <a:pt x="2022157" y="5014182"/>
                </a:cubicBezTo>
                <a:cubicBezTo>
                  <a:pt x="2022157" y="4991997"/>
                  <a:pt x="2018285" y="4972987"/>
                  <a:pt x="2010541" y="4957150"/>
                </a:cubicBezTo>
                <a:cubicBezTo>
                  <a:pt x="2002798" y="4941314"/>
                  <a:pt x="1991705" y="4929140"/>
                  <a:pt x="1977264" y="4920629"/>
                </a:cubicBezTo>
                <a:cubicBezTo>
                  <a:pt x="1962823" y="4912118"/>
                  <a:pt x="1945417" y="4907863"/>
                  <a:pt x="1925047" y="4907863"/>
                </a:cubicBezTo>
                <a:close/>
                <a:moveTo>
                  <a:pt x="1601006" y="4865168"/>
                </a:moveTo>
                <a:lnTo>
                  <a:pt x="1601006" y="4911839"/>
                </a:lnTo>
                <a:lnTo>
                  <a:pt x="1566892" y="4911839"/>
                </a:lnTo>
                <a:lnTo>
                  <a:pt x="1566892" y="4940093"/>
                </a:lnTo>
                <a:lnTo>
                  <a:pt x="1601006" y="4940093"/>
                </a:lnTo>
                <a:lnTo>
                  <a:pt x="1601006" y="5049761"/>
                </a:lnTo>
                <a:cubicBezTo>
                  <a:pt x="1601006" y="5063574"/>
                  <a:pt x="1602645" y="5075399"/>
                  <a:pt x="1605924" y="5085236"/>
                </a:cubicBezTo>
                <a:cubicBezTo>
                  <a:pt x="1609203" y="5095072"/>
                  <a:pt x="1615238" y="5102607"/>
                  <a:pt x="1624028" y="5107839"/>
                </a:cubicBezTo>
                <a:cubicBezTo>
                  <a:pt x="1632818" y="5113071"/>
                  <a:pt x="1645445" y="5115687"/>
                  <a:pt x="1661909" y="5115687"/>
                </a:cubicBezTo>
                <a:lnTo>
                  <a:pt x="1686396" y="5115687"/>
                </a:lnTo>
                <a:lnTo>
                  <a:pt x="1686396" y="5087433"/>
                </a:lnTo>
                <a:lnTo>
                  <a:pt x="1664211" y="5087433"/>
                </a:lnTo>
                <a:cubicBezTo>
                  <a:pt x="1651793" y="5087433"/>
                  <a:pt x="1643945" y="5084050"/>
                  <a:pt x="1640666" y="5077283"/>
                </a:cubicBezTo>
                <a:cubicBezTo>
                  <a:pt x="1637387" y="5070515"/>
                  <a:pt x="1635748" y="5060784"/>
                  <a:pt x="1635748" y="5048087"/>
                </a:cubicBezTo>
                <a:lnTo>
                  <a:pt x="1635748" y="4940093"/>
                </a:lnTo>
                <a:lnTo>
                  <a:pt x="1685978" y="4940093"/>
                </a:lnTo>
                <a:lnTo>
                  <a:pt x="1685978" y="4911839"/>
                </a:lnTo>
                <a:lnTo>
                  <a:pt x="1635748" y="4911839"/>
                </a:lnTo>
                <a:lnTo>
                  <a:pt x="1635748" y="4865168"/>
                </a:lnTo>
                <a:close/>
                <a:moveTo>
                  <a:pt x="3963312" y="4833983"/>
                </a:moveTo>
                <a:lnTo>
                  <a:pt x="3963312" y="5049761"/>
                </a:lnTo>
                <a:cubicBezTo>
                  <a:pt x="3963312" y="5063574"/>
                  <a:pt x="3964917" y="5075399"/>
                  <a:pt x="3968126" y="5085236"/>
                </a:cubicBezTo>
                <a:cubicBezTo>
                  <a:pt x="3971335" y="5095072"/>
                  <a:pt x="3977335" y="5102607"/>
                  <a:pt x="3986125" y="5107839"/>
                </a:cubicBezTo>
                <a:cubicBezTo>
                  <a:pt x="3994915" y="5113071"/>
                  <a:pt x="4007612" y="5115687"/>
                  <a:pt x="4024216" y="5115687"/>
                </a:cubicBezTo>
                <a:lnTo>
                  <a:pt x="4035936" y="5115687"/>
                </a:lnTo>
                <a:lnTo>
                  <a:pt x="4035936" y="5087224"/>
                </a:lnTo>
                <a:lnTo>
                  <a:pt x="4026518" y="5087224"/>
                </a:lnTo>
                <a:cubicBezTo>
                  <a:pt x="4014100" y="5087224"/>
                  <a:pt x="4006252" y="5083875"/>
                  <a:pt x="4002973" y="5077178"/>
                </a:cubicBezTo>
                <a:cubicBezTo>
                  <a:pt x="3999694" y="5070481"/>
                  <a:pt x="3998054" y="5060784"/>
                  <a:pt x="3998054" y="5048087"/>
                </a:cubicBezTo>
                <a:lnTo>
                  <a:pt x="3998054" y="4833983"/>
                </a:lnTo>
                <a:close/>
                <a:moveTo>
                  <a:pt x="2481059" y="4833983"/>
                </a:moveTo>
                <a:cubicBezTo>
                  <a:pt x="2468502" y="4833983"/>
                  <a:pt x="2458281" y="4835483"/>
                  <a:pt x="2450398" y="4838483"/>
                </a:cubicBezTo>
                <a:cubicBezTo>
                  <a:pt x="2442515" y="4841483"/>
                  <a:pt x="2436376" y="4845808"/>
                  <a:pt x="2431981" y="4851459"/>
                </a:cubicBezTo>
                <a:cubicBezTo>
                  <a:pt x="2427586" y="4857110"/>
                  <a:pt x="2424516" y="4864051"/>
                  <a:pt x="2422772" y="4872283"/>
                </a:cubicBezTo>
                <a:cubicBezTo>
                  <a:pt x="2421028" y="4880515"/>
                  <a:pt x="2420156" y="4889794"/>
                  <a:pt x="2420156" y="4900119"/>
                </a:cubicBezTo>
                <a:lnTo>
                  <a:pt x="2420156" y="4911839"/>
                </a:lnTo>
                <a:lnTo>
                  <a:pt x="2386042" y="4911839"/>
                </a:lnTo>
                <a:lnTo>
                  <a:pt x="2386042" y="4940093"/>
                </a:lnTo>
                <a:lnTo>
                  <a:pt x="2420156" y="4940093"/>
                </a:lnTo>
                <a:lnTo>
                  <a:pt x="2420156" y="5115687"/>
                </a:lnTo>
                <a:lnTo>
                  <a:pt x="2454898" y="5115687"/>
                </a:lnTo>
                <a:lnTo>
                  <a:pt x="2454898" y="4940093"/>
                </a:lnTo>
                <a:lnTo>
                  <a:pt x="2502407" y="4940093"/>
                </a:lnTo>
                <a:lnTo>
                  <a:pt x="2502407" y="4911839"/>
                </a:lnTo>
                <a:lnTo>
                  <a:pt x="2454898" y="4911839"/>
                </a:lnTo>
                <a:lnTo>
                  <a:pt x="2454898" y="4900537"/>
                </a:lnTo>
                <a:cubicBezTo>
                  <a:pt x="2454898" y="4887841"/>
                  <a:pt x="2456537" y="4878143"/>
                  <a:pt x="2459816" y="4871446"/>
                </a:cubicBezTo>
                <a:cubicBezTo>
                  <a:pt x="2463095" y="4864749"/>
                  <a:pt x="2470943" y="4861400"/>
                  <a:pt x="2483361" y="4861400"/>
                </a:cubicBezTo>
                <a:lnTo>
                  <a:pt x="2502197" y="4861400"/>
                </a:lnTo>
                <a:lnTo>
                  <a:pt x="2502197" y="4833983"/>
                </a:lnTo>
                <a:close/>
                <a:moveTo>
                  <a:pt x="1754136" y="4832937"/>
                </a:moveTo>
                <a:cubicBezTo>
                  <a:pt x="1747578" y="4832937"/>
                  <a:pt x="1742311" y="4834855"/>
                  <a:pt x="1738335" y="4838692"/>
                </a:cubicBezTo>
                <a:cubicBezTo>
                  <a:pt x="1734358" y="4842529"/>
                  <a:pt x="1732370" y="4847378"/>
                  <a:pt x="1732370" y="4853238"/>
                </a:cubicBezTo>
                <a:cubicBezTo>
                  <a:pt x="1732370" y="4859098"/>
                  <a:pt x="1734358" y="4863947"/>
                  <a:pt x="1738335" y="4867784"/>
                </a:cubicBezTo>
                <a:cubicBezTo>
                  <a:pt x="1742311" y="4871621"/>
                  <a:pt x="1747578" y="4873539"/>
                  <a:pt x="1754136" y="4873539"/>
                </a:cubicBezTo>
                <a:cubicBezTo>
                  <a:pt x="1760694" y="4873539"/>
                  <a:pt x="1765996" y="4871621"/>
                  <a:pt x="1770042" y="4867784"/>
                </a:cubicBezTo>
                <a:cubicBezTo>
                  <a:pt x="1774088" y="4863947"/>
                  <a:pt x="1776111" y="4859098"/>
                  <a:pt x="1776111" y="4853238"/>
                </a:cubicBezTo>
                <a:cubicBezTo>
                  <a:pt x="1776111" y="4847378"/>
                  <a:pt x="1774088" y="4842529"/>
                  <a:pt x="1770042" y="4838692"/>
                </a:cubicBezTo>
                <a:cubicBezTo>
                  <a:pt x="1765996" y="4834855"/>
                  <a:pt x="1760694" y="4832937"/>
                  <a:pt x="1754136" y="4832937"/>
                </a:cubicBezTo>
                <a:close/>
                <a:moveTo>
                  <a:pt x="5150347" y="4492609"/>
                </a:moveTo>
                <a:lnTo>
                  <a:pt x="5150347" y="4534048"/>
                </a:lnTo>
                <a:cubicBezTo>
                  <a:pt x="5142813" y="4544094"/>
                  <a:pt x="5133464" y="4552396"/>
                  <a:pt x="5122302" y="4558954"/>
                </a:cubicBezTo>
                <a:cubicBezTo>
                  <a:pt x="5111140" y="4565511"/>
                  <a:pt x="5098583" y="4568790"/>
                  <a:pt x="5084630" y="4568790"/>
                </a:cubicBezTo>
                <a:cubicBezTo>
                  <a:pt x="5072073" y="4568790"/>
                  <a:pt x="5062550" y="4565756"/>
                  <a:pt x="5056062" y="4559686"/>
                </a:cubicBezTo>
                <a:cubicBezTo>
                  <a:pt x="5049574" y="4553617"/>
                  <a:pt x="5046330" y="4545489"/>
                  <a:pt x="5046330" y="4535304"/>
                </a:cubicBezTo>
                <a:cubicBezTo>
                  <a:pt x="5046330" y="4520375"/>
                  <a:pt x="5054388" y="4509631"/>
                  <a:pt x="5070503" y="4503073"/>
                </a:cubicBezTo>
                <a:cubicBezTo>
                  <a:pt x="5086618" y="4496516"/>
                  <a:pt x="5113233" y="4493027"/>
                  <a:pt x="5150347" y="4492609"/>
                </a:cubicBezTo>
                <a:close/>
                <a:moveTo>
                  <a:pt x="4502647" y="4492609"/>
                </a:moveTo>
                <a:lnTo>
                  <a:pt x="4502647" y="4534048"/>
                </a:lnTo>
                <a:cubicBezTo>
                  <a:pt x="4495113" y="4544094"/>
                  <a:pt x="4485765" y="4552396"/>
                  <a:pt x="4474602" y="4558954"/>
                </a:cubicBezTo>
                <a:cubicBezTo>
                  <a:pt x="4463441" y="4565511"/>
                  <a:pt x="4450883" y="4568790"/>
                  <a:pt x="4436930" y="4568790"/>
                </a:cubicBezTo>
                <a:cubicBezTo>
                  <a:pt x="4424373" y="4568790"/>
                  <a:pt x="4414850" y="4565756"/>
                  <a:pt x="4408362" y="4559686"/>
                </a:cubicBezTo>
                <a:cubicBezTo>
                  <a:pt x="4401874" y="4553617"/>
                  <a:pt x="4398630" y="4545489"/>
                  <a:pt x="4398630" y="4535304"/>
                </a:cubicBezTo>
                <a:cubicBezTo>
                  <a:pt x="4398630" y="4520375"/>
                  <a:pt x="4406688" y="4509631"/>
                  <a:pt x="4422803" y="4503073"/>
                </a:cubicBezTo>
                <a:cubicBezTo>
                  <a:pt x="4438919" y="4496516"/>
                  <a:pt x="4465533" y="4493027"/>
                  <a:pt x="4502647" y="4492609"/>
                </a:cubicBezTo>
                <a:close/>
                <a:moveTo>
                  <a:pt x="2416672" y="4492609"/>
                </a:moveTo>
                <a:lnTo>
                  <a:pt x="2416672" y="4534048"/>
                </a:lnTo>
                <a:cubicBezTo>
                  <a:pt x="2409138" y="4544094"/>
                  <a:pt x="2399790" y="4552396"/>
                  <a:pt x="2388627" y="4558954"/>
                </a:cubicBezTo>
                <a:cubicBezTo>
                  <a:pt x="2377466" y="4565511"/>
                  <a:pt x="2364908" y="4568790"/>
                  <a:pt x="2350955" y="4568790"/>
                </a:cubicBezTo>
                <a:cubicBezTo>
                  <a:pt x="2338398" y="4568790"/>
                  <a:pt x="2328876" y="4565756"/>
                  <a:pt x="2322387" y="4559686"/>
                </a:cubicBezTo>
                <a:cubicBezTo>
                  <a:pt x="2315899" y="4553617"/>
                  <a:pt x="2312655" y="4545489"/>
                  <a:pt x="2312655" y="4535304"/>
                </a:cubicBezTo>
                <a:cubicBezTo>
                  <a:pt x="2312655" y="4520375"/>
                  <a:pt x="2320713" y="4509631"/>
                  <a:pt x="2336828" y="4503073"/>
                </a:cubicBezTo>
                <a:cubicBezTo>
                  <a:pt x="2352944" y="4496516"/>
                  <a:pt x="2379558" y="4493027"/>
                  <a:pt x="2416672" y="4492609"/>
                </a:cubicBezTo>
                <a:close/>
                <a:moveTo>
                  <a:pt x="921247" y="4492609"/>
                </a:moveTo>
                <a:lnTo>
                  <a:pt x="921247" y="4534048"/>
                </a:lnTo>
                <a:cubicBezTo>
                  <a:pt x="913713" y="4544094"/>
                  <a:pt x="904365" y="4552396"/>
                  <a:pt x="893203" y="4558954"/>
                </a:cubicBezTo>
                <a:cubicBezTo>
                  <a:pt x="882041" y="4565511"/>
                  <a:pt x="869483" y="4568790"/>
                  <a:pt x="855530" y="4568790"/>
                </a:cubicBezTo>
                <a:cubicBezTo>
                  <a:pt x="842973" y="4568790"/>
                  <a:pt x="833450" y="4565756"/>
                  <a:pt x="826962" y="4559686"/>
                </a:cubicBezTo>
                <a:cubicBezTo>
                  <a:pt x="820474" y="4553617"/>
                  <a:pt x="817230" y="4545489"/>
                  <a:pt x="817230" y="4535304"/>
                </a:cubicBezTo>
                <a:cubicBezTo>
                  <a:pt x="817230" y="4520375"/>
                  <a:pt x="825288" y="4509631"/>
                  <a:pt x="841403" y="4503073"/>
                </a:cubicBezTo>
                <a:cubicBezTo>
                  <a:pt x="857519" y="4496516"/>
                  <a:pt x="884133" y="4493027"/>
                  <a:pt x="921247" y="4492609"/>
                </a:cubicBezTo>
                <a:close/>
                <a:moveTo>
                  <a:pt x="180739" y="4472308"/>
                </a:moveTo>
                <a:lnTo>
                  <a:pt x="180739" y="4503283"/>
                </a:lnTo>
                <a:lnTo>
                  <a:pt x="285175" y="4503283"/>
                </a:lnTo>
                <a:lnTo>
                  <a:pt x="285175" y="4472308"/>
                </a:lnTo>
                <a:close/>
                <a:moveTo>
                  <a:pt x="2976457" y="4412660"/>
                </a:moveTo>
                <a:cubicBezTo>
                  <a:pt x="2993479" y="4412660"/>
                  <a:pt x="3006385" y="4419288"/>
                  <a:pt x="3015175" y="4432543"/>
                </a:cubicBezTo>
                <a:cubicBezTo>
                  <a:pt x="3023965" y="4445798"/>
                  <a:pt x="3028360" y="4464913"/>
                  <a:pt x="3028360" y="4489888"/>
                </a:cubicBezTo>
                <a:cubicBezTo>
                  <a:pt x="3028360" y="4514584"/>
                  <a:pt x="3023651" y="4533595"/>
                  <a:pt x="3014233" y="4546920"/>
                </a:cubicBezTo>
                <a:cubicBezTo>
                  <a:pt x="3004815" y="4560244"/>
                  <a:pt x="2990828" y="4566907"/>
                  <a:pt x="2972271" y="4566907"/>
                </a:cubicBezTo>
                <a:cubicBezTo>
                  <a:pt x="2958458" y="4566907"/>
                  <a:pt x="2946807" y="4563593"/>
                  <a:pt x="2937319" y="4556965"/>
                </a:cubicBezTo>
                <a:cubicBezTo>
                  <a:pt x="2927832" y="4550338"/>
                  <a:pt x="2920297" y="4541722"/>
                  <a:pt x="2914716" y="4531118"/>
                </a:cubicBezTo>
                <a:lnTo>
                  <a:pt x="2914716" y="4452425"/>
                </a:lnTo>
                <a:cubicBezTo>
                  <a:pt x="2920437" y="4441821"/>
                  <a:pt x="2928425" y="4432543"/>
                  <a:pt x="2938680" y="4424590"/>
                </a:cubicBezTo>
                <a:cubicBezTo>
                  <a:pt x="2948935" y="4416637"/>
                  <a:pt x="2961528" y="4412660"/>
                  <a:pt x="2976457" y="4412660"/>
                </a:cubicBezTo>
                <a:close/>
                <a:moveTo>
                  <a:pt x="3639546" y="4411823"/>
                </a:moveTo>
                <a:cubicBezTo>
                  <a:pt x="3654615" y="4411823"/>
                  <a:pt x="3666614" y="4415207"/>
                  <a:pt x="3675544" y="4421974"/>
                </a:cubicBezTo>
                <a:cubicBezTo>
                  <a:pt x="3684474" y="4428741"/>
                  <a:pt x="3690892" y="4438054"/>
                  <a:pt x="3694799" y="4449914"/>
                </a:cubicBezTo>
                <a:cubicBezTo>
                  <a:pt x="3698706" y="4461774"/>
                  <a:pt x="3700659" y="4475238"/>
                  <a:pt x="3700659" y="4490307"/>
                </a:cubicBezTo>
                <a:cubicBezTo>
                  <a:pt x="3700659" y="4505096"/>
                  <a:pt x="3698706" y="4518317"/>
                  <a:pt x="3694799" y="4529967"/>
                </a:cubicBezTo>
                <a:cubicBezTo>
                  <a:pt x="3690892" y="4541618"/>
                  <a:pt x="3684474" y="4550757"/>
                  <a:pt x="3675544" y="4557384"/>
                </a:cubicBezTo>
                <a:cubicBezTo>
                  <a:pt x="3666614" y="4564012"/>
                  <a:pt x="3654615" y="4567325"/>
                  <a:pt x="3639546" y="4567325"/>
                </a:cubicBezTo>
                <a:cubicBezTo>
                  <a:pt x="3624896" y="4567325"/>
                  <a:pt x="3613280" y="4564012"/>
                  <a:pt x="3604700" y="4557384"/>
                </a:cubicBezTo>
                <a:cubicBezTo>
                  <a:pt x="3596119" y="4550757"/>
                  <a:pt x="3589945" y="4541618"/>
                  <a:pt x="3586177" y="4529967"/>
                </a:cubicBezTo>
                <a:cubicBezTo>
                  <a:pt x="3582410" y="4518317"/>
                  <a:pt x="3580527" y="4505096"/>
                  <a:pt x="3580527" y="4490307"/>
                </a:cubicBezTo>
                <a:cubicBezTo>
                  <a:pt x="3580527" y="4475238"/>
                  <a:pt x="3582410" y="4461774"/>
                  <a:pt x="3586177" y="4449914"/>
                </a:cubicBezTo>
                <a:cubicBezTo>
                  <a:pt x="3589945" y="4438054"/>
                  <a:pt x="3596119" y="4428741"/>
                  <a:pt x="3604700" y="4421974"/>
                </a:cubicBezTo>
                <a:cubicBezTo>
                  <a:pt x="3613280" y="4415207"/>
                  <a:pt x="3624896" y="4411823"/>
                  <a:pt x="3639546" y="4411823"/>
                </a:cubicBezTo>
                <a:close/>
                <a:moveTo>
                  <a:pt x="5465416" y="4411195"/>
                </a:moveTo>
                <a:cubicBezTo>
                  <a:pt x="5482299" y="4411195"/>
                  <a:pt x="5495484" y="4416218"/>
                  <a:pt x="5504972" y="4426264"/>
                </a:cubicBezTo>
                <a:cubicBezTo>
                  <a:pt x="5514460" y="4436310"/>
                  <a:pt x="5519413" y="4450821"/>
                  <a:pt x="5519831" y="4469796"/>
                </a:cubicBezTo>
                <a:lnTo>
                  <a:pt x="5408489" y="4469796"/>
                </a:lnTo>
                <a:cubicBezTo>
                  <a:pt x="5410024" y="4450681"/>
                  <a:pt x="5415640" y="4436136"/>
                  <a:pt x="5425337" y="4426159"/>
                </a:cubicBezTo>
                <a:cubicBezTo>
                  <a:pt x="5435034" y="4416183"/>
                  <a:pt x="5448394" y="4411195"/>
                  <a:pt x="5465416" y="4411195"/>
                </a:cubicBezTo>
                <a:close/>
                <a:moveTo>
                  <a:pt x="3312766" y="4411195"/>
                </a:moveTo>
                <a:cubicBezTo>
                  <a:pt x="3329649" y="4411195"/>
                  <a:pt x="3342834" y="4416218"/>
                  <a:pt x="3352322" y="4426264"/>
                </a:cubicBezTo>
                <a:cubicBezTo>
                  <a:pt x="3361810" y="4436310"/>
                  <a:pt x="3366763" y="4450821"/>
                  <a:pt x="3367182" y="4469796"/>
                </a:cubicBezTo>
                <a:lnTo>
                  <a:pt x="3255840" y="4469796"/>
                </a:lnTo>
                <a:cubicBezTo>
                  <a:pt x="3257374" y="4450681"/>
                  <a:pt x="3262990" y="4436136"/>
                  <a:pt x="3272687" y="4426159"/>
                </a:cubicBezTo>
                <a:cubicBezTo>
                  <a:pt x="3282384" y="4416183"/>
                  <a:pt x="3295744" y="4411195"/>
                  <a:pt x="3312766" y="4411195"/>
                </a:cubicBezTo>
                <a:close/>
                <a:moveTo>
                  <a:pt x="1960217" y="4411195"/>
                </a:moveTo>
                <a:cubicBezTo>
                  <a:pt x="1977099" y="4411195"/>
                  <a:pt x="1990285" y="4416218"/>
                  <a:pt x="1999773" y="4426264"/>
                </a:cubicBezTo>
                <a:cubicBezTo>
                  <a:pt x="2009260" y="4436310"/>
                  <a:pt x="2014214" y="4450821"/>
                  <a:pt x="2014632" y="4469796"/>
                </a:cubicBezTo>
                <a:lnTo>
                  <a:pt x="1903290" y="4469796"/>
                </a:lnTo>
                <a:cubicBezTo>
                  <a:pt x="1904825" y="4450681"/>
                  <a:pt x="1910441" y="4436136"/>
                  <a:pt x="1920138" y="4426159"/>
                </a:cubicBezTo>
                <a:cubicBezTo>
                  <a:pt x="1929835" y="4416183"/>
                  <a:pt x="1943194" y="4411195"/>
                  <a:pt x="1960217" y="4411195"/>
                </a:cubicBezTo>
                <a:close/>
                <a:moveTo>
                  <a:pt x="1645892" y="4411195"/>
                </a:moveTo>
                <a:cubicBezTo>
                  <a:pt x="1662774" y="4411195"/>
                  <a:pt x="1675960" y="4416218"/>
                  <a:pt x="1685447" y="4426264"/>
                </a:cubicBezTo>
                <a:cubicBezTo>
                  <a:pt x="1694935" y="4436310"/>
                  <a:pt x="1699889" y="4450821"/>
                  <a:pt x="1700307" y="4469796"/>
                </a:cubicBezTo>
                <a:lnTo>
                  <a:pt x="1588965" y="4469796"/>
                </a:lnTo>
                <a:cubicBezTo>
                  <a:pt x="1590500" y="4450681"/>
                  <a:pt x="1596115" y="4436136"/>
                  <a:pt x="1605813" y="4426159"/>
                </a:cubicBezTo>
                <a:cubicBezTo>
                  <a:pt x="1615510" y="4416183"/>
                  <a:pt x="1628869" y="4411195"/>
                  <a:pt x="1645892" y="4411195"/>
                </a:cubicBezTo>
                <a:close/>
                <a:moveTo>
                  <a:pt x="645767" y="4411195"/>
                </a:moveTo>
                <a:cubicBezTo>
                  <a:pt x="662649" y="4411195"/>
                  <a:pt x="675834" y="4416218"/>
                  <a:pt x="685322" y="4426264"/>
                </a:cubicBezTo>
                <a:cubicBezTo>
                  <a:pt x="694810" y="4436310"/>
                  <a:pt x="699763" y="4450821"/>
                  <a:pt x="700182" y="4469796"/>
                </a:cubicBezTo>
                <a:lnTo>
                  <a:pt x="588840" y="4469796"/>
                </a:lnTo>
                <a:cubicBezTo>
                  <a:pt x="590375" y="4450681"/>
                  <a:pt x="595990" y="4436136"/>
                  <a:pt x="605688" y="4426159"/>
                </a:cubicBezTo>
                <a:cubicBezTo>
                  <a:pt x="615385" y="4416183"/>
                  <a:pt x="628744" y="4411195"/>
                  <a:pt x="645767" y="4411195"/>
                </a:cubicBezTo>
                <a:close/>
                <a:moveTo>
                  <a:pt x="4686696" y="4387964"/>
                </a:moveTo>
                <a:lnTo>
                  <a:pt x="4751786" y="4591812"/>
                </a:lnTo>
                <a:lnTo>
                  <a:pt x="4789039" y="4591812"/>
                </a:lnTo>
                <a:lnTo>
                  <a:pt x="4838850" y="4425846"/>
                </a:lnTo>
                <a:lnTo>
                  <a:pt x="4888870" y="4591812"/>
                </a:lnTo>
                <a:lnTo>
                  <a:pt x="4925705" y="4591812"/>
                </a:lnTo>
                <a:lnTo>
                  <a:pt x="4990794" y="4387964"/>
                </a:lnTo>
                <a:lnTo>
                  <a:pt x="4956470" y="4387964"/>
                </a:lnTo>
                <a:lnTo>
                  <a:pt x="4908543" y="4552256"/>
                </a:lnTo>
                <a:lnTo>
                  <a:pt x="4858942" y="4387964"/>
                </a:lnTo>
                <a:lnTo>
                  <a:pt x="4820223" y="4387964"/>
                </a:lnTo>
                <a:lnTo>
                  <a:pt x="4771459" y="4552466"/>
                </a:lnTo>
                <a:lnTo>
                  <a:pt x="4723113" y="4387964"/>
                </a:lnTo>
                <a:close/>
                <a:moveTo>
                  <a:pt x="2073601" y="4387964"/>
                </a:moveTo>
                <a:lnTo>
                  <a:pt x="2139002" y="4485274"/>
                </a:lnTo>
                <a:lnTo>
                  <a:pt x="2066903" y="4591812"/>
                </a:lnTo>
                <a:lnTo>
                  <a:pt x="2103947" y="4591812"/>
                </a:lnTo>
                <a:lnTo>
                  <a:pt x="2159624" y="4506415"/>
                </a:lnTo>
                <a:lnTo>
                  <a:pt x="2215499" y="4591812"/>
                </a:lnTo>
                <a:lnTo>
                  <a:pt x="2252752" y="4591812"/>
                </a:lnTo>
                <a:lnTo>
                  <a:pt x="2180096" y="4484730"/>
                </a:lnTo>
                <a:lnTo>
                  <a:pt x="2246055" y="4387964"/>
                </a:lnTo>
                <a:lnTo>
                  <a:pt x="2208592" y="4387964"/>
                </a:lnTo>
                <a:lnTo>
                  <a:pt x="2159729" y="4464805"/>
                </a:lnTo>
                <a:lnTo>
                  <a:pt x="2111063" y="4387964"/>
                </a:lnTo>
                <a:close/>
                <a:moveTo>
                  <a:pt x="1336715" y="4387964"/>
                </a:moveTo>
                <a:lnTo>
                  <a:pt x="1336715" y="4591812"/>
                </a:lnTo>
                <a:lnTo>
                  <a:pt x="1371667" y="4591812"/>
                </a:lnTo>
                <a:lnTo>
                  <a:pt x="1371667" y="4387964"/>
                </a:lnTo>
                <a:close/>
                <a:moveTo>
                  <a:pt x="5349228" y="4385453"/>
                </a:moveTo>
                <a:cubicBezTo>
                  <a:pt x="5332903" y="4385453"/>
                  <a:pt x="5319648" y="4389011"/>
                  <a:pt x="5309463" y="4396126"/>
                </a:cubicBezTo>
                <a:cubicBezTo>
                  <a:pt x="5299277" y="4403242"/>
                  <a:pt x="5291324" y="4412102"/>
                  <a:pt x="5285604" y="4422706"/>
                </a:cubicBezTo>
                <a:lnTo>
                  <a:pt x="5284348" y="4387964"/>
                </a:lnTo>
                <a:lnTo>
                  <a:pt x="5251490" y="4387964"/>
                </a:lnTo>
                <a:lnTo>
                  <a:pt x="5251490" y="4591812"/>
                </a:lnTo>
                <a:lnTo>
                  <a:pt x="5286441" y="4591812"/>
                </a:lnTo>
                <a:lnTo>
                  <a:pt x="5286441" y="4448658"/>
                </a:lnTo>
                <a:cubicBezTo>
                  <a:pt x="5290906" y="4442519"/>
                  <a:pt x="5295999" y="4437112"/>
                  <a:pt x="5301719" y="4432438"/>
                </a:cubicBezTo>
                <a:cubicBezTo>
                  <a:pt x="5307440" y="4427764"/>
                  <a:pt x="5314137" y="4424101"/>
                  <a:pt x="5321811" y="4421450"/>
                </a:cubicBezTo>
                <a:cubicBezTo>
                  <a:pt x="5329485" y="4418799"/>
                  <a:pt x="5338415" y="4417474"/>
                  <a:pt x="5348600" y="4417474"/>
                </a:cubicBezTo>
                <a:lnTo>
                  <a:pt x="5353414" y="4417474"/>
                </a:lnTo>
                <a:lnTo>
                  <a:pt x="5353414" y="4385453"/>
                </a:lnTo>
                <a:close/>
                <a:moveTo>
                  <a:pt x="529578" y="4385453"/>
                </a:moveTo>
                <a:cubicBezTo>
                  <a:pt x="513254" y="4385453"/>
                  <a:pt x="499999" y="4389011"/>
                  <a:pt x="489813" y="4396126"/>
                </a:cubicBezTo>
                <a:cubicBezTo>
                  <a:pt x="479628" y="4403242"/>
                  <a:pt x="471675" y="4412102"/>
                  <a:pt x="465954" y="4422706"/>
                </a:cubicBezTo>
                <a:lnTo>
                  <a:pt x="464698" y="4387964"/>
                </a:lnTo>
                <a:lnTo>
                  <a:pt x="431840" y="4387964"/>
                </a:lnTo>
                <a:lnTo>
                  <a:pt x="431840" y="4591812"/>
                </a:lnTo>
                <a:lnTo>
                  <a:pt x="466791" y="4591812"/>
                </a:lnTo>
                <a:lnTo>
                  <a:pt x="466791" y="4448658"/>
                </a:lnTo>
                <a:cubicBezTo>
                  <a:pt x="471256" y="4442519"/>
                  <a:pt x="476349" y="4437112"/>
                  <a:pt x="482070" y="4432438"/>
                </a:cubicBezTo>
                <a:cubicBezTo>
                  <a:pt x="487790" y="4427764"/>
                  <a:pt x="494487" y="4424101"/>
                  <a:pt x="502161" y="4421450"/>
                </a:cubicBezTo>
                <a:cubicBezTo>
                  <a:pt x="509835" y="4418799"/>
                  <a:pt x="518765" y="4417474"/>
                  <a:pt x="528950" y="4417474"/>
                </a:cubicBezTo>
                <a:lnTo>
                  <a:pt x="533764" y="4417474"/>
                </a:lnTo>
                <a:lnTo>
                  <a:pt x="533764" y="4385453"/>
                </a:lnTo>
                <a:close/>
                <a:moveTo>
                  <a:pt x="4117675" y="4385034"/>
                </a:moveTo>
                <a:cubicBezTo>
                  <a:pt x="4100374" y="4385034"/>
                  <a:pt x="4085933" y="4388697"/>
                  <a:pt x="4074352" y="4396022"/>
                </a:cubicBezTo>
                <a:cubicBezTo>
                  <a:pt x="4062772" y="4403347"/>
                  <a:pt x="4053982" y="4411125"/>
                  <a:pt x="4047982" y="4419358"/>
                </a:cubicBezTo>
                <a:lnTo>
                  <a:pt x="4046726" y="4387964"/>
                </a:lnTo>
                <a:lnTo>
                  <a:pt x="4013240" y="4387964"/>
                </a:lnTo>
                <a:lnTo>
                  <a:pt x="4013240" y="4591812"/>
                </a:lnTo>
                <a:lnTo>
                  <a:pt x="4048191" y="4591812"/>
                </a:lnTo>
                <a:lnTo>
                  <a:pt x="4048191" y="4447402"/>
                </a:lnTo>
                <a:cubicBezTo>
                  <a:pt x="4054191" y="4439170"/>
                  <a:pt x="4062144" y="4431601"/>
                  <a:pt x="4072050" y="4424694"/>
                </a:cubicBezTo>
                <a:cubicBezTo>
                  <a:pt x="4081957" y="4417788"/>
                  <a:pt x="4094095" y="4414335"/>
                  <a:pt x="4108467" y="4414335"/>
                </a:cubicBezTo>
                <a:cubicBezTo>
                  <a:pt x="4118652" y="4414335"/>
                  <a:pt x="4126465" y="4416532"/>
                  <a:pt x="4131907" y="4420927"/>
                </a:cubicBezTo>
                <a:cubicBezTo>
                  <a:pt x="4137349" y="4425322"/>
                  <a:pt x="4141081" y="4431357"/>
                  <a:pt x="4143104" y="4439031"/>
                </a:cubicBezTo>
                <a:cubicBezTo>
                  <a:pt x="4145127" y="4446705"/>
                  <a:pt x="4146139" y="4455495"/>
                  <a:pt x="4146139" y="4465401"/>
                </a:cubicBezTo>
                <a:lnTo>
                  <a:pt x="4146139" y="4591812"/>
                </a:lnTo>
                <a:lnTo>
                  <a:pt x="4181299" y="4591812"/>
                </a:lnTo>
                <a:lnTo>
                  <a:pt x="4181299" y="4460378"/>
                </a:lnTo>
                <a:lnTo>
                  <a:pt x="4180534" y="4446533"/>
                </a:lnTo>
                <a:lnTo>
                  <a:pt x="4204530" y="4424485"/>
                </a:lnTo>
                <a:cubicBezTo>
                  <a:pt x="4214437" y="4417718"/>
                  <a:pt x="4226645" y="4414335"/>
                  <a:pt x="4241156" y="4414335"/>
                </a:cubicBezTo>
                <a:cubicBezTo>
                  <a:pt x="4251202" y="4414335"/>
                  <a:pt x="4258946" y="4416532"/>
                  <a:pt x="4264387" y="4420927"/>
                </a:cubicBezTo>
                <a:cubicBezTo>
                  <a:pt x="4269829" y="4425322"/>
                  <a:pt x="4273561" y="4431357"/>
                  <a:pt x="4275584" y="4439031"/>
                </a:cubicBezTo>
                <a:cubicBezTo>
                  <a:pt x="4277608" y="4446705"/>
                  <a:pt x="4278619" y="4455495"/>
                  <a:pt x="4278619" y="4465401"/>
                </a:cubicBezTo>
                <a:lnTo>
                  <a:pt x="4278619" y="4591812"/>
                </a:lnTo>
                <a:lnTo>
                  <a:pt x="4313570" y="4591812"/>
                </a:lnTo>
                <a:lnTo>
                  <a:pt x="4313570" y="4460378"/>
                </a:lnTo>
                <a:cubicBezTo>
                  <a:pt x="4313570" y="4436659"/>
                  <a:pt x="4308617" y="4418172"/>
                  <a:pt x="4298711" y="4404917"/>
                </a:cubicBezTo>
                <a:cubicBezTo>
                  <a:pt x="4288805" y="4391662"/>
                  <a:pt x="4272550" y="4385034"/>
                  <a:pt x="4249946" y="4385034"/>
                </a:cubicBezTo>
                <a:cubicBezTo>
                  <a:pt x="4232645" y="4385034"/>
                  <a:pt x="4217820" y="4388871"/>
                  <a:pt x="4205472" y="4396545"/>
                </a:cubicBezTo>
                <a:lnTo>
                  <a:pt x="4174929" y="4421355"/>
                </a:lnTo>
                <a:lnTo>
                  <a:pt x="4172941" y="4415839"/>
                </a:lnTo>
                <a:cubicBezTo>
                  <a:pt x="4171083" y="4411871"/>
                  <a:pt x="4168916" y="4408230"/>
                  <a:pt x="4166440" y="4404917"/>
                </a:cubicBezTo>
                <a:cubicBezTo>
                  <a:pt x="4156533" y="4391662"/>
                  <a:pt x="4140279" y="4385034"/>
                  <a:pt x="4117675" y="4385034"/>
                </a:cubicBezTo>
                <a:close/>
                <a:moveTo>
                  <a:pt x="2622250" y="4385034"/>
                </a:moveTo>
                <a:cubicBezTo>
                  <a:pt x="2604949" y="4385034"/>
                  <a:pt x="2590508" y="4388697"/>
                  <a:pt x="2578927" y="4396022"/>
                </a:cubicBezTo>
                <a:cubicBezTo>
                  <a:pt x="2567347" y="4403347"/>
                  <a:pt x="2558557" y="4411125"/>
                  <a:pt x="2552557" y="4419358"/>
                </a:cubicBezTo>
                <a:lnTo>
                  <a:pt x="2551301" y="4387964"/>
                </a:lnTo>
                <a:lnTo>
                  <a:pt x="2517815" y="4387964"/>
                </a:lnTo>
                <a:lnTo>
                  <a:pt x="2517815" y="4591812"/>
                </a:lnTo>
                <a:lnTo>
                  <a:pt x="2552766" y="4591812"/>
                </a:lnTo>
                <a:lnTo>
                  <a:pt x="2552766" y="4447402"/>
                </a:lnTo>
                <a:cubicBezTo>
                  <a:pt x="2558766" y="4439170"/>
                  <a:pt x="2566719" y="4431601"/>
                  <a:pt x="2576625" y="4424694"/>
                </a:cubicBezTo>
                <a:cubicBezTo>
                  <a:pt x="2586532" y="4417788"/>
                  <a:pt x="2598671" y="4414335"/>
                  <a:pt x="2613042" y="4414335"/>
                </a:cubicBezTo>
                <a:cubicBezTo>
                  <a:pt x="2623227" y="4414335"/>
                  <a:pt x="2631040" y="4416532"/>
                  <a:pt x="2636482" y="4420927"/>
                </a:cubicBezTo>
                <a:cubicBezTo>
                  <a:pt x="2641924" y="4425322"/>
                  <a:pt x="2645656" y="4431357"/>
                  <a:pt x="2647679" y="4439031"/>
                </a:cubicBezTo>
                <a:cubicBezTo>
                  <a:pt x="2649702" y="4446705"/>
                  <a:pt x="2650714" y="4455495"/>
                  <a:pt x="2650714" y="4465401"/>
                </a:cubicBezTo>
                <a:lnTo>
                  <a:pt x="2650714" y="4591812"/>
                </a:lnTo>
                <a:lnTo>
                  <a:pt x="2685874" y="4591812"/>
                </a:lnTo>
                <a:lnTo>
                  <a:pt x="2685874" y="4460378"/>
                </a:lnTo>
                <a:lnTo>
                  <a:pt x="2685109" y="4446533"/>
                </a:lnTo>
                <a:lnTo>
                  <a:pt x="2709105" y="4424485"/>
                </a:lnTo>
                <a:cubicBezTo>
                  <a:pt x="2719012" y="4417718"/>
                  <a:pt x="2731220" y="4414335"/>
                  <a:pt x="2745731" y="4414335"/>
                </a:cubicBezTo>
                <a:cubicBezTo>
                  <a:pt x="2755777" y="4414335"/>
                  <a:pt x="2763521" y="4416532"/>
                  <a:pt x="2768962" y="4420927"/>
                </a:cubicBezTo>
                <a:cubicBezTo>
                  <a:pt x="2774404" y="4425322"/>
                  <a:pt x="2778136" y="4431357"/>
                  <a:pt x="2780160" y="4439031"/>
                </a:cubicBezTo>
                <a:cubicBezTo>
                  <a:pt x="2782182" y="4446705"/>
                  <a:pt x="2783194" y="4455495"/>
                  <a:pt x="2783194" y="4465401"/>
                </a:cubicBezTo>
                <a:lnTo>
                  <a:pt x="2783194" y="4591812"/>
                </a:lnTo>
                <a:lnTo>
                  <a:pt x="2818145" y="4591812"/>
                </a:lnTo>
                <a:lnTo>
                  <a:pt x="2818145" y="4460378"/>
                </a:lnTo>
                <a:cubicBezTo>
                  <a:pt x="2818145" y="4436659"/>
                  <a:pt x="2813192" y="4418172"/>
                  <a:pt x="2803286" y="4404917"/>
                </a:cubicBezTo>
                <a:cubicBezTo>
                  <a:pt x="2793379" y="4391662"/>
                  <a:pt x="2777125" y="4385034"/>
                  <a:pt x="2754521" y="4385034"/>
                </a:cubicBezTo>
                <a:cubicBezTo>
                  <a:pt x="2737220" y="4385034"/>
                  <a:pt x="2722395" y="4388871"/>
                  <a:pt x="2710048" y="4396545"/>
                </a:cubicBezTo>
                <a:lnTo>
                  <a:pt x="2679504" y="4421355"/>
                </a:lnTo>
                <a:lnTo>
                  <a:pt x="2677516" y="4415839"/>
                </a:lnTo>
                <a:cubicBezTo>
                  <a:pt x="2675659" y="4411871"/>
                  <a:pt x="2673491" y="4408230"/>
                  <a:pt x="2671015" y="4404917"/>
                </a:cubicBezTo>
                <a:cubicBezTo>
                  <a:pt x="2661108" y="4391662"/>
                  <a:pt x="2644854" y="4385034"/>
                  <a:pt x="2622250" y="4385034"/>
                </a:cubicBezTo>
                <a:close/>
                <a:moveTo>
                  <a:pt x="5465416" y="4384406"/>
                </a:moveTo>
                <a:cubicBezTo>
                  <a:pt x="5444487" y="4384406"/>
                  <a:pt x="5427221" y="4388871"/>
                  <a:pt x="5413617" y="4397801"/>
                </a:cubicBezTo>
                <a:cubicBezTo>
                  <a:pt x="5400013" y="4406730"/>
                  <a:pt x="5389897" y="4419113"/>
                  <a:pt x="5383270" y="4434950"/>
                </a:cubicBezTo>
                <a:cubicBezTo>
                  <a:pt x="5376642" y="4450786"/>
                  <a:pt x="5373329" y="4469099"/>
                  <a:pt x="5373329" y="4489888"/>
                </a:cubicBezTo>
                <a:cubicBezTo>
                  <a:pt x="5373329" y="4509840"/>
                  <a:pt x="5376747" y="4527804"/>
                  <a:pt x="5383584" y="4543780"/>
                </a:cubicBezTo>
                <a:cubicBezTo>
                  <a:pt x="5390421" y="4559756"/>
                  <a:pt x="5400920" y="4572383"/>
                  <a:pt x="5415082" y="4581662"/>
                </a:cubicBezTo>
                <a:cubicBezTo>
                  <a:pt x="5429244" y="4590940"/>
                  <a:pt x="5447417" y="4595579"/>
                  <a:pt x="5469602" y="4595579"/>
                </a:cubicBezTo>
                <a:cubicBezTo>
                  <a:pt x="5486764" y="4595579"/>
                  <a:pt x="5501623" y="4592754"/>
                  <a:pt x="5514181" y="4587103"/>
                </a:cubicBezTo>
                <a:cubicBezTo>
                  <a:pt x="5526738" y="4581452"/>
                  <a:pt x="5536505" y="4573430"/>
                  <a:pt x="5543481" y="4563035"/>
                </a:cubicBezTo>
                <a:cubicBezTo>
                  <a:pt x="5550457" y="4552640"/>
                  <a:pt x="5554155" y="4540257"/>
                  <a:pt x="5554573" y="4525886"/>
                </a:cubicBezTo>
                <a:lnTo>
                  <a:pt x="5520041" y="4525886"/>
                </a:lnTo>
                <a:cubicBezTo>
                  <a:pt x="5519622" y="4539699"/>
                  <a:pt x="5515018" y="4550268"/>
                  <a:pt x="5506228" y="4557593"/>
                </a:cubicBezTo>
                <a:cubicBezTo>
                  <a:pt x="5497437" y="4564918"/>
                  <a:pt x="5485229" y="4568581"/>
                  <a:pt x="5469602" y="4568581"/>
                </a:cubicBezTo>
                <a:cubicBezTo>
                  <a:pt x="5454952" y="4568581"/>
                  <a:pt x="5443162" y="4565232"/>
                  <a:pt x="5434232" y="4558535"/>
                </a:cubicBezTo>
                <a:cubicBezTo>
                  <a:pt x="5425302" y="4551838"/>
                  <a:pt x="5418779" y="4542943"/>
                  <a:pt x="5414663" y="4531851"/>
                </a:cubicBezTo>
                <a:cubicBezTo>
                  <a:pt x="5410547" y="4520758"/>
                  <a:pt x="5408420" y="4508585"/>
                  <a:pt x="5408280" y="4495330"/>
                </a:cubicBezTo>
                <a:lnTo>
                  <a:pt x="5553527" y="4495330"/>
                </a:lnTo>
                <a:cubicBezTo>
                  <a:pt x="5553806" y="4494074"/>
                  <a:pt x="5554015" y="4492016"/>
                  <a:pt x="5554155" y="4489156"/>
                </a:cubicBezTo>
                <a:cubicBezTo>
                  <a:pt x="5554294" y="4486295"/>
                  <a:pt x="5554364" y="4483819"/>
                  <a:pt x="5554364" y="4481726"/>
                </a:cubicBezTo>
                <a:cubicBezTo>
                  <a:pt x="5554364" y="4450332"/>
                  <a:pt x="5546481" y="4426264"/>
                  <a:pt x="5530714" y="4409521"/>
                </a:cubicBezTo>
                <a:cubicBezTo>
                  <a:pt x="5514948" y="4392778"/>
                  <a:pt x="5493182" y="4384406"/>
                  <a:pt x="5465416" y="4384406"/>
                </a:cubicBezTo>
                <a:close/>
                <a:moveTo>
                  <a:pt x="5104722" y="4384406"/>
                </a:moveTo>
                <a:cubicBezTo>
                  <a:pt x="5088397" y="4384406"/>
                  <a:pt x="5073921" y="4386778"/>
                  <a:pt x="5061294" y="4391522"/>
                </a:cubicBezTo>
                <a:cubicBezTo>
                  <a:pt x="5048667" y="4396266"/>
                  <a:pt x="5038761" y="4403800"/>
                  <a:pt x="5031575" y="4414125"/>
                </a:cubicBezTo>
                <a:cubicBezTo>
                  <a:pt x="5024390" y="4424450"/>
                  <a:pt x="5020797" y="4437984"/>
                  <a:pt x="5020797" y="4454727"/>
                </a:cubicBezTo>
                <a:lnTo>
                  <a:pt x="5054702" y="4454727"/>
                </a:lnTo>
                <a:cubicBezTo>
                  <a:pt x="5054702" y="4439380"/>
                  <a:pt x="5059515" y="4428148"/>
                  <a:pt x="5069143" y="4421032"/>
                </a:cubicBezTo>
                <a:cubicBezTo>
                  <a:pt x="5078770" y="4413916"/>
                  <a:pt x="5090630" y="4410358"/>
                  <a:pt x="5104722" y="4410358"/>
                </a:cubicBezTo>
                <a:cubicBezTo>
                  <a:pt x="5117977" y="4410358"/>
                  <a:pt x="5128930" y="4413602"/>
                  <a:pt x="5137580" y="4420090"/>
                </a:cubicBezTo>
                <a:cubicBezTo>
                  <a:pt x="5146231" y="4426578"/>
                  <a:pt x="5150556" y="4438542"/>
                  <a:pt x="5150556" y="4455983"/>
                </a:cubicBezTo>
                <a:lnTo>
                  <a:pt x="5150556" y="4470215"/>
                </a:lnTo>
                <a:cubicBezTo>
                  <a:pt x="5122511" y="4470494"/>
                  <a:pt x="5098025" y="4472343"/>
                  <a:pt x="5077096" y="4475761"/>
                </a:cubicBezTo>
                <a:cubicBezTo>
                  <a:pt x="5056167" y="4479179"/>
                  <a:pt x="5039982" y="4485633"/>
                  <a:pt x="5028540" y="4495120"/>
                </a:cubicBezTo>
                <a:cubicBezTo>
                  <a:pt x="5017099" y="4504608"/>
                  <a:pt x="5011379" y="4518491"/>
                  <a:pt x="5011379" y="4536769"/>
                </a:cubicBezTo>
                <a:cubicBezTo>
                  <a:pt x="5011379" y="4549605"/>
                  <a:pt x="5014274" y="4560384"/>
                  <a:pt x="5020064" y="4569104"/>
                </a:cubicBezTo>
                <a:cubicBezTo>
                  <a:pt x="5025855" y="4577825"/>
                  <a:pt x="5033598" y="4584417"/>
                  <a:pt x="5043295" y="4588882"/>
                </a:cubicBezTo>
                <a:cubicBezTo>
                  <a:pt x="5052992" y="4593347"/>
                  <a:pt x="5063701" y="4595579"/>
                  <a:pt x="5075421" y="4595579"/>
                </a:cubicBezTo>
                <a:cubicBezTo>
                  <a:pt x="5091885" y="4595579"/>
                  <a:pt x="5106292" y="4592405"/>
                  <a:pt x="5118640" y="4586057"/>
                </a:cubicBezTo>
                <a:cubicBezTo>
                  <a:pt x="5130988" y="4579708"/>
                  <a:pt x="5141836" y="4571302"/>
                  <a:pt x="5151184" y="4560837"/>
                </a:cubicBezTo>
                <a:lnTo>
                  <a:pt x="5152649" y="4591812"/>
                </a:lnTo>
                <a:lnTo>
                  <a:pt x="5185298" y="4591812"/>
                </a:lnTo>
                <a:lnTo>
                  <a:pt x="5185298" y="4455565"/>
                </a:lnTo>
                <a:cubicBezTo>
                  <a:pt x="5185298" y="4440914"/>
                  <a:pt x="5183066" y="4428950"/>
                  <a:pt x="5178601" y="4419671"/>
                </a:cubicBezTo>
                <a:cubicBezTo>
                  <a:pt x="5174136" y="4410393"/>
                  <a:pt x="5168102" y="4403172"/>
                  <a:pt x="5160498" y="4398010"/>
                </a:cubicBezTo>
                <a:cubicBezTo>
                  <a:pt x="5152893" y="4392848"/>
                  <a:pt x="5144312" y="4389290"/>
                  <a:pt x="5134755" y="4387336"/>
                </a:cubicBezTo>
                <a:cubicBezTo>
                  <a:pt x="5125197" y="4385383"/>
                  <a:pt x="5115186" y="4384406"/>
                  <a:pt x="5104722" y="4384406"/>
                </a:cubicBezTo>
                <a:close/>
                <a:moveTo>
                  <a:pt x="4457022" y="4384406"/>
                </a:moveTo>
                <a:cubicBezTo>
                  <a:pt x="4440698" y="4384406"/>
                  <a:pt x="4426222" y="4386778"/>
                  <a:pt x="4413595" y="4391522"/>
                </a:cubicBezTo>
                <a:cubicBezTo>
                  <a:pt x="4400968" y="4396266"/>
                  <a:pt x="4391061" y="4403800"/>
                  <a:pt x="4383875" y="4414125"/>
                </a:cubicBezTo>
                <a:cubicBezTo>
                  <a:pt x="4376690" y="4424450"/>
                  <a:pt x="4373097" y="4437984"/>
                  <a:pt x="4373097" y="4454727"/>
                </a:cubicBezTo>
                <a:lnTo>
                  <a:pt x="4407002" y="4454727"/>
                </a:lnTo>
                <a:cubicBezTo>
                  <a:pt x="4407002" y="4439380"/>
                  <a:pt x="4411816" y="4428148"/>
                  <a:pt x="4421443" y="4421032"/>
                </a:cubicBezTo>
                <a:cubicBezTo>
                  <a:pt x="4431070" y="4413916"/>
                  <a:pt x="4442930" y="4410358"/>
                  <a:pt x="4457022" y="4410358"/>
                </a:cubicBezTo>
                <a:cubicBezTo>
                  <a:pt x="4470277" y="4410358"/>
                  <a:pt x="4481230" y="4413602"/>
                  <a:pt x="4489881" y="4420090"/>
                </a:cubicBezTo>
                <a:cubicBezTo>
                  <a:pt x="4498531" y="4426578"/>
                  <a:pt x="4502857" y="4438542"/>
                  <a:pt x="4502857" y="4455983"/>
                </a:cubicBezTo>
                <a:lnTo>
                  <a:pt x="4502857" y="4470215"/>
                </a:lnTo>
                <a:cubicBezTo>
                  <a:pt x="4474812" y="4470494"/>
                  <a:pt x="4450325" y="4472343"/>
                  <a:pt x="4429396" y="4475761"/>
                </a:cubicBezTo>
                <a:cubicBezTo>
                  <a:pt x="4408467" y="4479179"/>
                  <a:pt x="4392282" y="4485633"/>
                  <a:pt x="4380841" y="4495120"/>
                </a:cubicBezTo>
                <a:cubicBezTo>
                  <a:pt x="4369400" y="4504608"/>
                  <a:pt x="4363679" y="4518491"/>
                  <a:pt x="4363679" y="4536769"/>
                </a:cubicBezTo>
                <a:cubicBezTo>
                  <a:pt x="4363679" y="4549605"/>
                  <a:pt x="4366574" y="4560384"/>
                  <a:pt x="4372365" y="4569104"/>
                </a:cubicBezTo>
                <a:cubicBezTo>
                  <a:pt x="4378155" y="4577825"/>
                  <a:pt x="4385898" y="4584417"/>
                  <a:pt x="4395596" y="4588882"/>
                </a:cubicBezTo>
                <a:cubicBezTo>
                  <a:pt x="4405293" y="4593347"/>
                  <a:pt x="4416001" y="4595579"/>
                  <a:pt x="4427722" y="4595579"/>
                </a:cubicBezTo>
                <a:cubicBezTo>
                  <a:pt x="4444186" y="4595579"/>
                  <a:pt x="4458592" y="4592405"/>
                  <a:pt x="4470940" y="4586057"/>
                </a:cubicBezTo>
                <a:cubicBezTo>
                  <a:pt x="4483288" y="4579708"/>
                  <a:pt x="4494136" y="4571302"/>
                  <a:pt x="4503484" y="4560837"/>
                </a:cubicBezTo>
                <a:lnTo>
                  <a:pt x="4504949" y="4591812"/>
                </a:lnTo>
                <a:lnTo>
                  <a:pt x="4537599" y="4591812"/>
                </a:lnTo>
                <a:lnTo>
                  <a:pt x="4537599" y="4455565"/>
                </a:lnTo>
                <a:cubicBezTo>
                  <a:pt x="4537599" y="4440914"/>
                  <a:pt x="4535366" y="4428950"/>
                  <a:pt x="4530901" y="4419671"/>
                </a:cubicBezTo>
                <a:cubicBezTo>
                  <a:pt x="4526437" y="4410393"/>
                  <a:pt x="4520402" y="4403172"/>
                  <a:pt x="4512798" y="4398010"/>
                </a:cubicBezTo>
                <a:cubicBezTo>
                  <a:pt x="4505194" y="4392848"/>
                  <a:pt x="4496612" y="4389290"/>
                  <a:pt x="4487055" y="4387336"/>
                </a:cubicBezTo>
                <a:cubicBezTo>
                  <a:pt x="4477498" y="4385383"/>
                  <a:pt x="4467487" y="4384406"/>
                  <a:pt x="4457022" y="4384406"/>
                </a:cubicBezTo>
                <a:close/>
                <a:moveTo>
                  <a:pt x="3312766" y="4384406"/>
                </a:moveTo>
                <a:cubicBezTo>
                  <a:pt x="3291837" y="4384406"/>
                  <a:pt x="3274571" y="4388871"/>
                  <a:pt x="3260967" y="4397801"/>
                </a:cubicBezTo>
                <a:cubicBezTo>
                  <a:pt x="3247363" y="4406730"/>
                  <a:pt x="3237248" y="4419113"/>
                  <a:pt x="3230620" y="4434950"/>
                </a:cubicBezTo>
                <a:cubicBezTo>
                  <a:pt x="3223993" y="4450786"/>
                  <a:pt x="3220679" y="4469099"/>
                  <a:pt x="3220679" y="4489888"/>
                </a:cubicBezTo>
                <a:cubicBezTo>
                  <a:pt x="3220679" y="4509840"/>
                  <a:pt x="3224097" y="4527804"/>
                  <a:pt x="3230934" y="4543780"/>
                </a:cubicBezTo>
                <a:cubicBezTo>
                  <a:pt x="3237771" y="4559756"/>
                  <a:pt x="3248270" y="4572383"/>
                  <a:pt x="3262432" y="4581662"/>
                </a:cubicBezTo>
                <a:cubicBezTo>
                  <a:pt x="3276594" y="4590940"/>
                  <a:pt x="3294767" y="4595579"/>
                  <a:pt x="3316952" y="4595579"/>
                </a:cubicBezTo>
                <a:cubicBezTo>
                  <a:pt x="3334114" y="4595579"/>
                  <a:pt x="3348973" y="4592754"/>
                  <a:pt x="3361531" y="4587103"/>
                </a:cubicBezTo>
                <a:cubicBezTo>
                  <a:pt x="3374088" y="4581452"/>
                  <a:pt x="3383855" y="4573430"/>
                  <a:pt x="3390831" y="4563035"/>
                </a:cubicBezTo>
                <a:cubicBezTo>
                  <a:pt x="3397808" y="4552640"/>
                  <a:pt x="3401505" y="4540257"/>
                  <a:pt x="3401924" y="4525886"/>
                </a:cubicBezTo>
                <a:lnTo>
                  <a:pt x="3367391" y="4525886"/>
                </a:lnTo>
                <a:cubicBezTo>
                  <a:pt x="3366972" y="4539699"/>
                  <a:pt x="3362368" y="4550268"/>
                  <a:pt x="3353578" y="4557593"/>
                </a:cubicBezTo>
                <a:cubicBezTo>
                  <a:pt x="3344788" y="4564918"/>
                  <a:pt x="3332579" y="4568581"/>
                  <a:pt x="3316952" y="4568581"/>
                </a:cubicBezTo>
                <a:cubicBezTo>
                  <a:pt x="3302302" y="4568581"/>
                  <a:pt x="3290512" y="4565232"/>
                  <a:pt x="3281582" y="4558535"/>
                </a:cubicBezTo>
                <a:cubicBezTo>
                  <a:pt x="3272652" y="4551838"/>
                  <a:pt x="3266130" y="4542943"/>
                  <a:pt x="3262014" y="4531851"/>
                </a:cubicBezTo>
                <a:cubicBezTo>
                  <a:pt x="3257898" y="4520758"/>
                  <a:pt x="3255770" y="4508585"/>
                  <a:pt x="3255630" y="4495330"/>
                </a:cubicBezTo>
                <a:lnTo>
                  <a:pt x="3400877" y="4495330"/>
                </a:lnTo>
                <a:cubicBezTo>
                  <a:pt x="3401156" y="4494074"/>
                  <a:pt x="3401366" y="4492016"/>
                  <a:pt x="3401505" y="4489156"/>
                </a:cubicBezTo>
                <a:cubicBezTo>
                  <a:pt x="3401645" y="4486295"/>
                  <a:pt x="3401714" y="4483819"/>
                  <a:pt x="3401714" y="4481726"/>
                </a:cubicBezTo>
                <a:cubicBezTo>
                  <a:pt x="3401714" y="4450332"/>
                  <a:pt x="3393831" y="4426264"/>
                  <a:pt x="3378065" y="4409521"/>
                </a:cubicBezTo>
                <a:cubicBezTo>
                  <a:pt x="3362298" y="4392778"/>
                  <a:pt x="3340532" y="4384406"/>
                  <a:pt x="3312766" y="4384406"/>
                </a:cubicBezTo>
                <a:close/>
                <a:moveTo>
                  <a:pt x="2982945" y="4384406"/>
                </a:moveTo>
                <a:cubicBezTo>
                  <a:pt x="2967736" y="4384406"/>
                  <a:pt x="2954377" y="4387825"/>
                  <a:pt x="2942866" y="4394661"/>
                </a:cubicBezTo>
                <a:cubicBezTo>
                  <a:pt x="2931355" y="4401498"/>
                  <a:pt x="2921972" y="4410358"/>
                  <a:pt x="2914716" y="4421241"/>
                </a:cubicBezTo>
                <a:lnTo>
                  <a:pt x="2913670" y="4387964"/>
                </a:lnTo>
                <a:lnTo>
                  <a:pt x="2879765" y="4387964"/>
                </a:lnTo>
                <a:lnTo>
                  <a:pt x="2879765" y="4666738"/>
                </a:lnTo>
                <a:lnTo>
                  <a:pt x="2914507" y="4666738"/>
                </a:lnTo>
                <a:lnTo>
                  <a:pt x="2914507" y="4563139"/>
                </a:lnTo>
                <a:cubicBezTo>
                  <a:pt x="2921065" y="4573185"/>
                  <a:pt x="2929785" y="4581103"/>
                  <a:pt x="2940668" y="4586894"/>
                </a:cubicBezTo>
                <a:cubicBezTo>
                  <a:pt x="2951551" y="4592684"/>
                  <a:pt x="2964248" y="4595579"/>
                  <a:pt x="2978759" y="4595579"/>
                </a:cubicBezTo>
                <a:cubicBezTo>
                  <a:pt x="2996060" y="4595579"/>
                  <a:pt x="3011129" y="4591568"/>
                  <a:pt x="3023965" y="4583545"/>
                </a:cubicBezTo>
                <a:cubicBezTo>
                  <a:pt x="3036802" y="4575522"/>
                  <a:pt x="3046743" y="4563663"/>
                  <a:pt x="3053789" y="4547966"/>
                </a:cubicBezTo>
                <a:cubicBezTo>
                  <a:pt x="3060835" y="4532269"/>
                  <a:pt x="3064358" y="4512910"/>
                  <a:pt x="3064358" y="4489888"/>
                </a:cubicBezTo>
                <a:cubicBezTo>
                  <a:pt x="3064358" y="4466587"/>
                  <a:pt x="3061044" y="4447123"/>
                  <a:pt x="3054417" y="4431496"/>
                </a:cubicBezTo>
                <a:cubicBezTo>
                  <a:pt x="3047789" y="4415869"/>
                  <a:pt x="3038406" y="4404114"/>
                  <a:pt x="3026268" y="4396231"/>
                </a:cubicBezTo>
                <a:cubicBezTo>
                  <a:pt x="3014129" y="4388348"/>
                  <a:pt x="2999688" y="4384406"/>
                  <a:pt x="2982945" y="4384406"/>
                </a:cubicBezTo>
                <a:close/>
                <a:moveTo>
                  <a:pt x="2371047" y="4384406"/>
                </a:moveTo>
                <a:cubicBezTo>
                  <a:pt x="2354723" y="4384406"/>
                  <a:pt x="2340247" y="4386778"/>
                  <a:pt x="2327620" y="4391522"/>
                </a:cubicBezTo>
                <a:cubicBezTo>
                  <a:pt x="2314992" y="4396266"/>
                  <a:pt x="2305086" y="4403800"/>
                  <a:pt x="2297901" y="4414125"/>
                </a:cubicBezTo>
                <a:cubicBezTo>
                  <a:pt x="2290715" y="4424450"/>
                  <a:pt x="2287122" y="4437984"/>
                  <a:pt x="2287122" y="4454727"/>
                </a:cubicBezTo>
                <a:lnTo>
                  <a:pt x="2321027" y="4454727"/>
                </a:lnTo>
                <a:cubicBezTo>
                  <a:pt x="2321027" y="4439380"/>
                  <a:pt x="2325841" y="4428148"/>
                  <a:pt x="2335468" y="4421032"/>
                </a:cubicBezTo>
                <a:cubicBezTo>
                  <a:pt x="2345095" y="4413916"/>
                  <a:pt x="2356955" y="4410358"/>
                  <a:pt x="2371047" y="4410358"/>
                </a:cubicBezTo>
                <a:cubicBezTo>
                  <a:pt x="2384302" y="4410358"/>
                  <a:pt x="2395255" y="4413602"/>
                  <a:pt x="2403905" y="4420090"/>
                </a:cubicBezTo>
                <a:cubicBezTo>
                  <a:pt x="2412556" y="4426578"/>
                  <a:pt x="2416882" y="4438542"/>
                  <a:pt x="2416882" y="4455983"/>
                </a:cubicBezTo>
                <a:lnTo>
                  <a:pt x="2416882" y="4470215"/>
                </a:lnTo>
                <a:cubicBezTo>
                  <a:pt x="2388837" y="4470494"/>
                  <a:pt x="2364350" y="4472343"/>
                  <a:pt x="2343421" y="4475761"/>
                </a:cubicBezTo>
                <a:cubicBezTo>
                  <a:pt x="2322492" y="4479179"/>
                  <a:pt x="2306307" y="4485633"/>
                  <a:pt x="2294866" y="4495120"/>
                </a:cubicBezTo>
                <a:cubicBezTo>
                  <a:pt x="2283424" y="4504608"/>
                  <a:pt x="2277704" y="4518491"/>
                  <a:pt x="2277704" y="4536769"/>
                </a:cubicBezTo>
                <a:cubicBezTo>
                  <a:pt x="2277704" y="4549605"/>
                  <a:pt x="2280599" y="4560384"/>
                  <a:pt x="2286390" y="4569104"/>
                </a:cubicBezTo>
                <a:cubicBezTo>
                  <a:pt x="2292180" y="4577825"/>
                  <a:pt x="2299924" y="4584417"/>
                  <a:pt x="2309621" y="4588882"/>
                </a:cubicBezTo>
                <a:cubicBezTo>
                  <a:pt x="2319318" y="4593347"/>
                  <a:pt x="2330026" y="4595579"/>
                  <a:pt x="2341747" y="4595579"/>
                </a:cubicBezTo>
                <a:cubicBezTo>
                  <a:pt x="2358211" y="4595579"/>
                  <a:pt x="2372617" y="4592405"/>
                  <a:pt x="2384965" y="4586057"/>
                </a:cubicBezTo>
                <a:cubicBezTo>
                  <a:pt x="2397313" y="4579708"/>
                  <a:pt x="2408161" y="4571302"/>
                  <a:pt x="2417509" y="4560837"/>
                </a:cubicBezTo>
                <a:lnTo>
                  <a:pt x="2418974" y="4591812"/>
                </a:lnTo>
                <a:lnTo>
                  <a:pt x="2451623" y="4591812"/>
                </a:lnTo>
                <a:lnTo>
                  <a:pt x="2451623" y="4455565"/>
                </a:lnTo>
                <a:cubicBezTo>
                  <a:pt x="2451623" y="4440914"/>
                  <a:pt x="2449391" y="4428950"/>
                  <a:pt x="2444926" y="4419671"/>
                </a:cubicBezTo>
                <a:cubicBezTo>
                  <a:pt x="2440461" y="4410393"/>
                  <a:pt x="2434427" y="4403172"/>
                  <a:pt x="2426823" y="4398010"/>
                </a:cubicBezTo>
                <a:cubicBezTo>
                  <a:pt x="2419218" y="4392848"/>
                  <a:pt x="2410638" y="4389290"/>
                  <a:pt x="2401080" y="4387336"/>
                </a:cubicBezTo>
                <a:cubicBezTo>
                  <a:pt x="2391523" y="4385383"/>
                  <a:pt x="2381512" y="4384406"/>
                  <a:pt x="2371047" y="4384406"/>
                </a:cubicBezTo>
                <a:close/>
                <a:moveTo>
                  <a:pt x="1960217" y="4384406"/>
                </a:moveTo>
                <a:cubicBezTo>
                  <a:pt x="1939288" y="4384406"/>
                  <a:pt x="1922021" y="4388871"/>
                  <a:pt x="1908418" y="4397801"/>
                </a:cubicBezTo>
                <a:cubicBezTo>
                  <a:pt x="1894814" y="4406730"/>
                  <a:pt x="1884698" y="4419113"/>
                  <a:pt x="1878070" y="4434950"/>
                </a:cubicBezTo>
                <a:cubicBezTo>
                  <a:pt x="1871443" y="4450786"/>
                  <a:pt x="1868129" y="4469099"/>
                  <a:pt x="1868129" y="4489888"/>
                </a:cubicBezTo>
                <a:cubicBezTo>
                  <a:pt x="1868129" y="4509840"/>
                  <a:pt x="1871548" y="4527804"/>
                  <a:pt x="1878384" y="4543780"/>
                </a:cubicBezTo>
                <a:cubicBezTo>
                  <a:pt x="1885221" y="4559756"/>
                  <a:pt x="1895721" y="4572383"/>
                  <a:pt x="1909882" y="4581662"/>
                </a:cubicBezTo>
                <a:cubicBezTo>
                  <a:pt x="1924045" y="4590940"/>
                  <a:pt x="1942218" y="4595579"/>
                  <a:pt x="1964403" y="4595579"/>
                </a:cubicBezTo>
                <a:cubicBezTo>
                  <a:pt x="1981564" y="4595579"/>
                  <a:pt x="1996424" y="4592754"/>
                  <a:pt x="2008981" y="4587103"/>
                </a:cubicBezTo>
                <a:cubicBezTo>
                  <a:pt x="2021539" y="4581452"/>
                  <a:pt x="2031305" y="4573430"/>
                  <a:pt x="2038282" y="4563035"/>
                </a:cubicBezTo>
                <a:cubicBezTo>
                  <a:pt x="2045258" y="4552640"/>
                  <a:pt x="2048956" y="4540257"/>
                  <a:pt x="2049374" y="4525886"/>
                </a:cubicBezTo>
                <a:lnTo>
                  <a:pt x="2014841" y="4525886"/>
                </a:lnTo>
                <a:cubicBezTo>
                  <a:pt x="2014423" y="4539699"/>
                  <a:pt x="2009818" y="4550268"/>
                  <a:pt x="2001028" y="4557593"/>
                </a:cubicBezTo>
                <a:cubicBezTo>
                  <a:pt x="1992238" y="4564918"/>
                  <a:pt x="1980030" y="4568581"/>
                  <a:pt x="1964403" y="4568581"/>
                </a:cubicBezTo>
                <a:cubicBezTo>
                  <a:pt x="1949752" y="4568581"/>
                  <a:pt x="1937962" y="4565232"/>
                  <a:pt x="1929032" y="4558535"/>
                </a:cubicBezTo>
                <a:cubicBezTo>
                  <a:pt x="1920103" y="4551838"/>
                  <a:pt x="1913580" y="4542943"/>
                  <a:pt x="1909464" y="4531851"/>
                </a:cubicBezTo>
                <a:cubicBezTo>
                  <a:pt x="1905348" y="4520758"/>
                  <a:pt x="1903220" y="4508585"/>
                  <a:pt x="1903081" y="4495330"/>
                </a:cubicBezTo>
                <a:lnTo>
                  <a:pt x="2048328" y="4495330"/>
                </a:lnTo>
                <a:cubicBezTo>
                  <a:pt x="2048607" y="4494074"/>
                  <a:pt x="2048816" y="4492016"/>
                  <a:pt x="2048956" y="4489156"/>
                </a:cubicBezTo>
                <a:cubicBezTo>
                  <a:pt x="2049095" y="4486295"/>
                  <a:pt x="2049165" y="4483819"/>
                  <a:pt x="2049165" y="4481726"/>
                </a:cubicBezTo>
                <a:cubicBezTo>
                  <a:pt x="2049165" y="4450332"/>
                  <a:pt x="2041282" y="4426264"/>
                  <a:pt x="2025515" y="4409521"/>
                </a:cubicBezTo>
                <a:cubicBezTo>
                  <a:pt x="2009749" y="4392778"/>
                  <a:pt x="1987983" y="4384406"/>
                  <a:pt x="1960217" y="4384406"/>
                </a:cubicBezTo>
                <a:close/>
                <a:moveTo>
                  <a:pt x="1645892" y="4384406"/>
                </a:moveTo>
                <a:cubicBezTo>
                  <a:pt x="1624963" y="4384406"/>
                  <a:pt x="1607696" y="4388871"/>
                  <a:pt x="1594093" y="4397801"/>
                </a:cubicBezTo>
                <a:cubicBezTo>
                  <a:pt x="1580489" y="4406730"/>
                  <a:pt x="1570373" y="4419113"/>
                  <a:pt x="1563746" y="4434950"/>
                </a:cubicBezTo>
                <a:cubicBezTo>
                  <a:pt x="1557118" y="4450786"/>
                  <a:pt x="1553804" y="4469099"/>
                  <a:pt x="1553804" y="4489888"/>
                </a:cubicBezTo>
                <a:cubicBezTo>
                  <a:pt x="1553804" y="4509840"/>
                  <a:pt x="1557223" y="4527804"/>
                  <a:pt x="1564060" y="4543780"/>
                </a:cubicBezTo>
                <a:cubicBezTo>
                  <a:pt x="1570896" y="4559756"/>
                  <a:pt x="1581396" y="4572383"/>
                  <a:pt x="1595557" y="4581662"/>
                </a:cubicBezTo>
                <a:cubicBezTo>
                  <a:pt x="1609719" y="4590940"/>
                  <a:pt x="1627893" y="4595579"/>
                  <a:pt x="1650078" y="4595579"/>
                </a:cubicBezTo>
                <a:cubicBezTo>
                  <a:pt x="1667239" y="4595579"/>
                  <a:pt x="1682099" y="4592754"/>
                  <a:pt x="1694656" y="4587103"/>
                </a:cubicBezTo>
                <a:cubicBezTo>
                  <a:pt x="1707214" y="4581452"/>
                  <a:pt x="1716980" y="4573430"/>
                  <a:pt x="1723957" y="4563035"/>
                </a:cubicBezTo>
                <a:cubicBezTo>
                  <a:pt x="1730933" y="4552640"/>
                  <a:pt x="1734631" y="4540257"/>
                  <a:pt x="1735049" y="4525886"/>
                </a:cubicBezTo>
                <a:lnTo>
                  <a:pt x="1700516" y="4525886"/>
                </a:lnTo>
                <a:cubicBezTo>
                  <a:pt x="1700098" y="4539699"/>
                  <a:pt x="1695493" y="4550268"/>
                  <a:pt x="1686703" y="4557593"/>
                </a:cubicBezTo>
                <a:cubicBezTo>
                  <a:pt x="1677913" y="4564918"/>
                  <a:pt x="1665705" y="4568581"/>
                  <a:pt x="1650078" y="4568581"/>
                </a:cubicBezTo>
                <a:cubicBezTo>
                  <a:pt x="1635427" y="4568581"/>
                  <a:pt x="1623637" y="4565232"/>
                  <a:pt x="1614707" y="4558535"/>
                </a:cubicBezTo>
                <a:cubicBezTo>
                  <a:pt x="1605778" y="4551838"/>
                  <a:pt x="1599255" y="4542943"/>
                  <a:pt x="1595139" y="4531851"/>
                </a:cubicBezTo>
                <a:cubicBezTo>
                  <a:pt x="1591023" y="4520758"/>
                  <a:pt x="1588895" y="4508585"/>
                  <a:pt x="1588756" y="4495330"/>
                </a:cubicBezTo>
                <a:lnTo>
                  <a:pt x="1734002" y="4495330"/>
                </a:lnTo>
                <a:cubicBezTo>
                  <a:pt x="1734282" y="4494074"/>
                  <a:pt x="1734491" y="4492016"/>
                  <a:pt x="1734631" y="4489156"/>
                </a:cubicBezTo>
                <a:cubicBezTo>
                  <a:pt x="1734770" y="4486295"/>
                  <a:pt x="1734840" y="4483819"/>
                  <a:pt x="1734840" y="4481726"/>
                </a:cubicBezTo>
                <a:cubicBezTo>
                  <a:pt x="1734840" y="4450332"/>
                  <a:pt x="1726957" y="4426264"/>
                  <a:pt x="1711190" y="4409521"/>
                </a:cubicBezTo>
                <a:cubicBezTo>
                  <a:pt x="1695423" y="4392778"/>
                  <a:pt x="1673658" y="4384406"/>
                  <a:pt x="1645892" y="4384406"/>
                </a:cubicBezTo>
                <a:close/>
                <a:moveTo>
                  <a:pt x="875622" y="4384406"/>
                </a:moveTo>
                <a:cubicBezTo>
                  <a:pt x="859298" y="4384406"/>
                  <a:pt x="844822" y="4386778"/>
                  <a:pt x="832195" y="4391522"/>
                </a:cubicBezTo>
                <a:cubicBezTo>
                  <a:pt x="819568" y="4396266"/>
                  <a:pt x="809661" y="4403800"/>
                  <a:pt x="802476" y="4414125"/>
                </a:cubicBezTo>
                <a:cubicBezTo>
                  <a:pt x="795290" y="4424450"/>
                  <a:pt x="791697" y="4437984"/>
                  <a:pt x="791697" y="4454727"/>
                </a:cubicBezTo>
                <a:lnTo>
                  <a:pt x="825602" y="4454727"/>
                </a:lnTo>
                <a:cubicBezTo>
                  <a:pt x="825602" y="4439380"/>
                  <a:pt x="830416" y="4428148"/>
                  <a:pt x="840043" y="4421032"/>
                </a:cubicBezTo>
                <a:cubicBezTo>
                  <a:pt x="849670" y="4413916"/>
                  <a:pt x="861530" y="4410358"/>
                  <a:pt x="875622" y="4410358"/>
                </a:cubicBezTo>
                <a:cubicBezTo>
                  <a:pt x="888877" y="4410358"/>
                  <a:pt x="899830" y="4413602"/>
                  <a:pt x="908481" y="4420090"/>
                </a:cubicBezTo>
                <a:cubicBezTo>
                  <a:pt x="917131" y="4426578"/>
                  <a:pt x="921457" y="4438542"/>
                  <a:pt x="921457" y="4455983"/>
                </a:cubicBezTo>
                <a:lnTo>
                  <a:pt x="921457" y="4470215"/>
                </a:lnTo>
                <a:cubicBezTo>
                  <a:pt x="893412" y="4470494"/>
                  <a:pt x="868925" y="4472343"/>
                  <a:pt x="847996" y="4475761"/>
                </a:cubicBezTo>
                <a:cubicBezTo>
                  <a:pt x="827067" y="4479179"/>
                  <a:pt x="810882" y="4485633"/>
                  <a:pt x="799441" y="4495120"/>
                </a:cubicBezTo>
                <a:cubicBezTo>
                  <a:pt x="788000" y="4504608"/>
                  <a:pt x="782279" y="4518491"/>
                  <a:pt x="782279" y="4536769"/>
                </a:cubicBezTo>
                <a:cubicBezTo>
                  <a:pt x="782279" y="4549605"/>
                  <a:pt x="785174" y="4560384"/>
                  <a:pt x="790965" y="4569104"/>
                </a:cubicBezTo>
                <a:cubicBezTo>
                  <a:pt x="796755" y="4577825"/>
                  <a:pt x="804499" y="4584417"/>
                  <a:pt x="814196" y="4588882"/>
                </a:cubicBezTo>
                <a:cubicBezTo>
                  <a:pt x="823893" y="4593347"/>
                  <a:pt x="834602" y="4595579"/>
                  <a:pt x="846322" y="4595579"/>
                </a:cubicBezTo>
                <a:cubicBezTo>
                  <a:pt x="862786" y="4595579"/>
                  <a:pt x="877192" y="4592405"/>
                  <a:pt x="889540" y="4586057"/>
                </a:cubicBezTo>
                <a:cubicBezTo>
                  <a:pt x="901888" y="4579708"/>
                  <a:pt x="912736" y="4571302"/>
                  <a:pt x="922085" y="4560837"/>
                </a:cubicBezTo>
                <a:lnTo>
                  <a:pt x="923550" y="4591812"/>
                </a:lnTo>
                <a:lnTo>
                  <a:pt x="956199" y="4591812"/>
                </a:lnTo>
                <a:lnTo>
                  <a:pt x="956199" y="4455565"/>
                </a:lnTo>
                <a:cubicBezTo>
                  <a:pt x="956199" y="4440914"/>
                  <a:pt x="953966" y="4428950"/>
                  <a:pt x="949501" y="4419671"/>
                </a:cubicBezTo>
                <a:cubicBezTo>
                  <a:pt x="945037" y="4410393"/>
                  <a:pt x="939002" y="4403172"/>
                  <a:pt x="931398" y="4398010"/>
                </a:cubicBezTo>
                <a:cubicBezTo>
                  <a:pt x="923794" y="4392848"/>
                  <a:pt x="915213" y="4389290"/>
                  <a:pt x="905655" y="4387336"/>
                </a:cubicBezTo>
                <a:cubicBezTo>
                  <a:pt x="896098" y="4385383"/>
                  <a:pt x="886087" y="4384406"/>
                  <a:pt x="875622" y="4384406"/>
                </a:cubicBezTo>
                <a:close/>
                <a:moveTo>
                  <a:pt x="645767" y="4384406"/>
                </a:moveTo>
                <a:cubicBezTo>
                  <a:pt x="624838" y="4384406"/>
                  <a:pt x="607571" y="4388871"/>
                  <a:pt x="593967" y="4397801"/>
                </a:cubicBezTo>
                <a:cubicBezTo>
                  <a:pt x="580364" y="4406730"/>
                  <a:pt x="570248" y="4419113"/>
                  <a:pt x="563620" y="4434950"/>
                </a:cubicBezTo>
                <a:cubicBezTo>
                  <a:pt x="556993" y="4450786"/>
                  <a:pt x="553679" y="4469099"/>
                  <a:pt x="553679" y="4489888"/>
                </a:cubicBezTo>
                <a:cubicBezTo>
                  <a:pt x="553679" y="4509840"/>
                  <a:pt x="557097" y="4527804"/>
                  <a:pt x="563934" y="4543780"/>
                </a:cubicBezTo>
                <a:cubicBezTo>
                  <a:pt x="570771" y="4559756"/>
                  <a:pt x="581271" y="4572383"/>
                  <a:pt x="595432" y="4581662"/>
                </a:cubicBezTo>
                <a:cubicBezTo>
                  <a:pt x="609594" y="4590940"/>
                  <a:pt x="627768" y="4595579"/>
                  <a:pt x="649952" y="4595579"/>
                </a:cubicBezTo>
                <a:cubicBezTo>
                  <a:pt x="667114" y="4595579"/>
                  <a:pt x="681974" y="4592754"/>
                  <a:pt x="694531" y="4587103"/>
                </a:cubicBezTo>
                <a:cubicBezTo>
                  <a:pt x="707088" y="4581452"/>
                  <a:pt x="716855" y="4573430"/>
                  <a:pt x="723832" y="4563035"/>
                </a:cubicBezTo>
                <a:cubicBezTo>
                  <a:pt x="730808" y="4552640"/>
                  <a:pt x="734505" y="4540257"/>
                  <a:pt x="734924" y="4525886"/>
                </a:cubicBezTo>
                <a:lnTo>
                  <a:pt x="700391" y="4525886"/>
                </a:lnTo>
                <a:cubicBezTo>
                  <a:pt x="699972" y="4539699"/>
                  <a:pt x="695368" y="4550268"/>
                  <a:pt x="686578" y="4557593"/>
                </a:cubicBezTo>
                <a:cubicBezTo>
                  <a:pt x="677788" y="4564918"/>
                  <a:pt x="665579" y="4568581"/>
                  <a:pt x="649952" y="4568581"/>
                </a:cubicBezTo>
                <a:cubicBezTo>
                  <a:pt x="635302" y="4568581"/>
                  <a:pt x="623512" y="4565232"/>
                  <a:pt x="614582" y="4558535"/>
                </a:cubicBezTo>
                <a:cubicBezTo>
                  <a:pt x="605653" y="4551838"/>
                  <a:pt x="599130" y="4542943"/>
                  <a:pt x="595014" y="4531851"/>
                </a:cubicBezTo>
                <a:cubicBezTo>
                  <a:pt x="590898" y="4520758"/>
                  <a:pt x="588770" y="4508585"/>
                  <a:pt x="588631" y="4495330"/>
                </a:cubicBezTo>
                <a:lnTo>
                  <a:pt x="733877" y="4495330"/>
                </a:lnTo>
                <a:cubicBezTo>
                  <a:pt x="734157" y="4494074"/>
                  <a:pt x="734366" y="4492016"/>
                  <a:pt x="734505" y="4489156"/>
                </a:cubicBezTo>
                <a:cubicBezTo>
                  <a:pt x="734645" y="4486295"/>
                  <a:pt x="734715" y="4483819"/>
                  <a:pt x="734715" y="4481726"/>
                </a:cubicBezTo>
                <a:cubicBezTo>
                  <a:pt x="734715" y="4450332"/>
                  <a:pt x="726831" y="4426264"/>
                  <a:pt x="711065" y="4409521"/>
                </a:cubicBezTo>
                <a:cubicBezTo>
                  <a:pt x="695298" y="4392778"/>
                  <a:pt x="673532" y="4384406"/>
                  <a:pt x="645767" y="4384406"/>
                </a:cubicBezTo>
                <a:close/>
                <a:moveTo>
                  <a:pt x="3639546" y="4383988"/>
                </a:moveTo>
                <a:cubicBezTo>
                  <a:pt x="3619594" y="4383988"/>
                  <a:pt x="3602502" y="4388243"/>
                  <a:pt x="3588270" y="4396754"/>
                </a:cubicBezTo>
                <a:cubicBezTo>
                  <a:pt x="3574039" y="4405265"/>
                  <a:pt x="3563191" y="4417439"/>
                  <a:pt x="3555726" y="4433275"/>
                </a:cubicBezTo>
                <a:cubicBezTo>
                  <a:pt x="3548261" y="4449112"/>
                  <a:pt x="3544529" y="4468122"/>
                  <a:pt x="3544529" y="4490307"/>
                </a:cubicBezTo>
                <a:cubicBezTo>
                  <a:pt x="3544529" y="4511933"/>
                  <a:pt x="3548261" y="4530595"/>
                  <a:pt x="3555726" y="4546292"/>
                </a:cubicBezTo>
                <a:cubicBezTo>
                  <a:pt x="3563191" y="4561988"/>
                  <a:pt x="3574039" y="4574057"/>
                  <a:pt x="3588270" y="4582499"/>
                </a:cubicBezTo>
                <a:cubicBezTo>
                  <a:pt x="3602502" y="4590940"/>
                  <a:pt x="3619594" y="4595161"/>
                  <a:pt x="3639546" y="4595161"/>
                </a:cubicBezTo>
                <a:cubicBezTo>
                  <a:pt x="3659917" y="4595161"/>
                  <a:pt x="3677323" y="4590940"/>
                  <a:pt x="3691764" y="4582499"/>
                </a:cubicBezTo>
                <a:cubicBezTo>
                  <a:pt x="3706205" y="4574057"/>
                  <a:pt x="3717297" y="4561988"/>
                  <a:pt x="3725041" y="4546292"/>
                </a:cubicBezTo>
                <a:cubicBezTo>
                  <a:pt x="3732785" y="4530595"/>
                  <a:pt x="3736657" y="4511933"/>
                  <a:pt x="3736657" y="4490307"/>
                </a:cubicBezTo>
                <a:cubicBezTo>
                  <a:pt x="3736657" y="4468122"/>
                  <a:pt x="3732785" y="4449112"/>
                  <a:pt x="3725041" y="4433275"/>
                </a:cubicBezTo>
                <a:cubicBezTo>
                  <a:pt x="3717297" y="4417439"/>
                  <a:pt x="3706205" y="4405265"/>
                  <a:pt x="3691764" y="4396754"/>
                </a:cubicBezTo>
                <a:cubicBezTo>
                  <a:pt x="3677323" y="4388243"/>
                  <a:pt x="3659917" y="4383988"/>
                  <a:pt x="3639546" y="4383988"/>
                </a:cubicBezTo>
                <a:close/>
                <a:moveTo>
                  <a:pt x="4601488" y="4310108"/>
                </a:moveTo>
                <a:lnTo>
                  <a:pt x="4601488" y="4525886"/>
                </a:lnTo>
                <a:cubicBezTo>
                  <a:pt x="4601488" y="4539699"/>
                  <a:pt x="4603092" y="4551524"/>
                  <a:pt x="4606301" y="4561361"/>
                </a:cubicBezTo>
                <a:cubicBezTo>
                  <a:pt x="4609510" y="4571197"/>
                  <a:pt x="4615510" y="4578732"/>
                  <a:pt x="4624300" y="4583964"/>
                </a:cubicBezTo>
                <a:cubicBezTo>
                  <a:pt x="4633090" y="4589196"/>
                  <a:pt x="4645787" y="4591812"/>
                  <a:pt x="4662391" y="4591812"/>
                </a:cubicBezTo>
                <a:lnTo>
                  <a:pt x="4674111" y="4591812"/>
                </a:lnTo>
                <a:lnTo>
                  <a:pt x="4674111" y="4563349"/>
                </a:lnTo>
                <a:lnTo>
                  <a:pt x="4664693" y="4563349"/>
                </a:lnTo>
                <a:cubicBezTo>
                  <a:pt x="4652275" y="4563349"/>
                  <a:pt x="4644427" y="4560000"/>
                  <a:pt x="4641148" y="4553303"/>
                </a:cubicBezTo>
                <a:cubicBezTo>
                  <a:pt x="4637869" y="4546606"/>
                  <a:pt x="4636230" y="4536909"/>
                  <a:pt x="4636230" y="4524212"/>
                </a:cubicBezTo>
                <a:lnTo>
                  <a:pt x="4636230" y="4310108"/>
                </a:lnTo>
                <a:close/>
                <a:moveTo>
                  <a:pt x="3862184" y="4310108"/>
                </a:moveTo>
                <a:cubicBezTo>
                  <a:pt x="3849627" y="4310108"/>
                  <a:pt x="3839406" y="4311608"/>
                  <a:pt x="3831523" y="4314608"/>
                </a:cubicBezTo>
                <a:cubicBezTo>
                  <a:pt x="3823640" y="4317608"/>
                  <a:pt x="3817501" y="4321933"/>
                  <a:pt x="3813106" y="4327584"/>
                </a:cubicBezTo>
                <a:cubicBezTo>
                  <a:pt x="3808710" y="4333235"/>
                  <a:pt x="3805641" y="4340176"/>
                  <a:pt x="3803897" y="4348408"/>
                </a:cubicBezTo>
                <a:cubicBezTo>
                  <a:pt x="3802153" y="4356640"/>
                  <a:pt x="3801281" y="4365919"/>
                  <a:pt x="3801281" y="4376244"/>
                </a:cubicBezTo>
                <a:lnTo>
                  <a:pt x="3801281" y="4387964"/>
                </a:lnTo>
                <a:lnTo>
                  <a:pt x="3767166" y="4387964"/>
                </a:lnTo>
                <a:lnTo>
                  <a:pt x="3767166" y="4416218"/>
                </a:lnTo>
                <a:lnTo>
                  <a:pt x="3801281" y="4416218"/>
                </a:lnTo>
                <a:lnTo>
                  <a:pt x="3801281" y="4591812"/>
                </a:lnTo>
                <a:lnTo>
                  <a:pt x="3836023" y="4591812"/>
                </a:lnTo>
                <a:lnTo>
                  <a:pt x="3836023" y="4416218"/>
                </a:lnTo>
                <a:lnTo>
                  <a:pt x="3883531" y="4416218"/>
                </a:lnTo>
                <a:lnTo>
                  <a:pt x="3883531" y="4387964"/>
                </a:lnTo>
                <a:lnTo>
                  <a:pt x="3836023" y="4387964"/>
                </a:lnTo>
                <a:lnTo>
                  <a:pt x="3836023" y="4376662"/>
                </a:lnTo>
                <a:cubicBezTo>
                  <a:pt x="3836023" y="4363966"/>
                  <a:pt x="3837662" y="4354268"/>
                  <a:pt x="3840941" y="4347571"/>
                </a:cubicBezTo>
                <a:cubicBezTo>
                  <a:pt x="3844220" y="4340874"/>
                  <a:pt x="3852068" y="4337525"/>
                  <a:pt x="3864486" y="4337525"/>
                </a:cubicBezTo>
                <a:lnTo>
                  <a:pt x="3883322" y="4337525"/>
                </a:lnTo>
                <a:lnTo>
                  <a:pt x="3883322" y="4310108"/>
                </a:lnTo>
                <a:close/>
                <a:moveTo>
                  <a:pt x="3115588" y="4310108"/>
                </a:moveTo>
                <a:lnTo>
                  <a:pt x="3115588" y="4525886"/>
                </a:lnTo>
                <a:cubicBezTo>
                  <a:pt x="3115588" y="4539699"/>
                  <a:pt x="3117192" y="4551524"/>
                  <a:pt x="3120401" y="4561361"/>
                </a:cubicBezTo>
                <a:cubicBezTo>
                  <a:pt x="3123610" y="4571197"/>
                  <a:pt x="3129610" y="4578732"/>
                  <a:pt x="3138400" y="4583964"/>
                </a:cubicBezTo>
                <a:cubicBezTo>
                  <a:pt x="3147190" y="4589196"/>
                  <a:pt x="3159887" y="4591812"/>
                  <a:pt x="3176491" y="4591812"/>
                </a:cubicBezTo>
                <a:lnTo>
                  <a:pt x="3188211" y="4591812"/>
                </a:lnTo>
                <a:lnTo>
                  <a:pt x="3188211" y="4563349"/>
                </a:lnTo>
                <a:lnTo>
                  <a:pt x="3178793" y="4563349"/>
                </a:lnTo>
                <a:cubicBezTo>
                  <a:pt x="3166375" y="4563349"/>
                  <a:pt x="3158527" y="4560000"/>
                  <a:pt x="3155248" y="4553303"/>
                </a:cubicBezTo>
                <a:cubicBezTo>
                  <a:pt x="3151969" y="4546606"/>
                  <a:pt x="3150330" y="4536909"/>
                  <a:pt x="3150330" y="4524212"/>
                </a:cubicBezTo>
                <a:lnTo>
                  <a:pt x="3150330" y="4310108"/>
                </a:lnTo>
                <a:close/>
                <a:moveTo>
                  <a:pt x="1509509" y="4310108"/>
                </a:moveTo>
                <a:cubicBezTo>
                  <a:pt x="1496952" y="4310108"/>
                  <a:pt x="1486731" y="4311608"/>
                  <a:pt x="1478849" y="4314608"/>
                </a:cubicBezTo>
                <a:cubicBezTo>
                  <a:pt x="1470965" y="4317608"/>
                  <a:pt x="1464826" y="4321933"/>
                  <a:pt x="1460431" y="4327584"/>
                </a:cubicBezTo>
                <a:cubicBezTo>
                  <a:pt x="1456036" y="4333235"/>
                  <a:pt x="1452966" y="4340176"/>
                  <a:pt x="1451222" y="4348408"/>
                </a:cubicBezTo>
                <a:cubicBezTo>
                  <a:pt x="1449478" y="4356640"/>
                  <a:pt x="1448606" y="4365919"/>
                  <a:pt x="1448606" y="4376244"/>
                </a:cubicBezTo>
                <a:lnTo>
                  <a:pt x="1448606" y="4387964"/>
                </a:lnTo>
                <a:lnTo>
                  <a:pt x="1414492" y="4387964"/>
                </a:lnTo>
                <a:lnTo>
                  <a:pt x="1414492" y="4416218"/>
                </a:lnTo>
                <a:lnTo>
                  <a:pt x="1448606" y="4416218"/>
                </a:lnTo>
                <a:lnTo>
                  <a:pt x="1448606" y="4591812"/>
                </a:lnTo>
                <a:lnTo>
                  <a:pt x="1483348" y="4591812"/>
                </a:lnTo>
                <a:lnTo>
                  <a:pt x="1483348" y="4416218"/>
                </a:lnTo>
                <a:lnTo>
                  <a:pt x="1530857" y="4416218"/>
                </a:lnTo>
                <a:lnTo>
                  <a:pt x="1530857" y="4387964"/>
                </a:lnTo>
                <a:lnTo>
                  <a:pt x="1483348" y="4387964"/>
                </a:lnTo>
                <a:lnTo>
                  <a:pt x="1483348" y="4376662"/>
                </a:lnTo>
                <a:cubicBezTo>
                  <a:pt x="1483348" y="4363966"/>
                  <a:pt x="1484987" y="4354268"/>
                  <a:pt x="1488266" y="4347571"/>
                </a:cubicBezTo>
                <a:cubicBezTo>
                  <a:pt x="1491545" y="4340874"/>
                  <a:pt x="1499393" y="4337525"/>
                  <a:pt x="1511812" y="4337525"/>
                </a:cubicBezTo>
                <a:lnTo>
                  <a:pt x="1530648" y="4337525"/>
                </a:lnTo>
                <a:lnTo>
                  <a:pt x="1530648" y="4310108"/>
                </a:lnTo>
                <a:close/>
                <a:moveTo>
                  <a:pt x="1220113" y="4310108"/>
                </a:moveTo>
                <a:lnTo>
                  <a:pt x="1220113" y="4525886"/>
                </a:lnTo>
                <a:cubicBezTo>
                  <a:pt x="1220113" y="4539699"/>
                  <a:pt x="1221717" y="4551524"/>
                  <a:pt x="1224926" y="4561361"/>
                </a:cubicBezTo>
                <a:cubicBezTo>
                  <a:pt x="1228136" y="4571197"/>
                  <a:pt x="1234135" y="4578732"/>
                  <a:pt x="1242925" y="4583964"/>
                </a:cubicBezTo>
                <a:cubicBezTo>
                  <a:pt x="1251716" y="4589196"/>
                  <a:pt x="1264413" y="4591812"/>
                  <a:pt x="1281016" y="4591812"/>
                </a:cubicBezTo>
                <a:lnTo>
                  <a:pt x="1292736" y="4591812"/>
                </a:lnTo>
                <a:lnTo>
                  <a:pt x="1292736" y="4563349"/>
                </a:lnTo>
                <a:lnTo>
                  <a:pt x="1283318" y="4563349"/>
                </a:lnTo>
                <a:cubicBezTo>
                  <a:pt x="1270901" y="4563349"/>
                  <a:pt x="1263052" y="4560000"/>
                  <a:pt x="1259773" y="4553303"/>
                </a:cubicBezTo>
                <a:cubicBezTo>
                  <a:pt x="1256494" y="4546606"/>
                  <a:pt x="1254855" y="4536909"/>
                  <a:pt x="1254855" y="4524212"/>
                </a:cubicBezTo>
                <a:lnTo>
                  <a:pt x="1254855" y="4310108"/>
                </a:lnTo>
                <a:close/>
                <a:moveTo>
                  <a:pt x="1020088" y="4310108"/>
                </a:moveTo>
                <a:lnTo>
                  <a:pt x="1020088" y="4525886"/>
                </a:lnTo>
                <a:cubicBezTo>
                  <a:pt x="1020088" y="4539699"/>
                  <a:pt x="1021692" y="4551524"/>
                  <a:pt x="1024901" y="4561361"/>
                </a:cubicBezTo>
                <a:cubicBezTo>
                  <a:pt x="1028111" y="4571197"/>
                  <a:pt x="1034110" y="4578732"/>
                  <a:pt x="1042900" y="4583964"/>
                </a:cubicBezTo>
                <a:cubicBezTo>
                  <a:pt x="1051691" y="4589196"/>
                  <a:pt x="1064387" y="4591812"/>
                  <a:pt x="1080991" y="4591812"/>
                </a:cubicBezTo>
                <a:lnTo>
                  <a:pt x="1092712" y="4591812"/>
                </a:lnTo>
                <a:lnTo>
                  <a:pt x="1092712" y="4563349"/>
                </a:lnTo>
                <a:lnTo>
                  <a:pt x="1083293" y="4563349"/>
                </a:lnTo>
                <a:cubicBezTo>
                  <a:pt x="1070876" y="4563349"/>
                  <a:pt x="1063027" y="4560000"/>
                  <a:pt x="1059749" y="4553303"/>
                </a:cubicBezTo>
                <a:cubicBezTo>
                  <a:pt x="1056470" y="4546606"/>
                  <a:pt x="1054830" y="4536909"/>
                  <a:pt x="1054830" y="4524212"/>
                </a:cubicBezTo>
                <a:lnTo>
                  <a:pt x="1054830" y="4310108"/>
                </a:lnTo>
                <a:close/>
                <a:moveTo>
                  <a:pt x="1354086" y="4309062"/>
                </a:moveTo>
                <a:cubicBezTo>
                  <a:pt x="1347529" y="4309062"/>
                  <a:pt x="1342261" y="4310980"/>
                  <a:pt x="1338285" y="4314817"/>
                </a:cubicBezTo>
                <a:cubicBezTo>
                  <a:pt x="1334308" y="4318654"/>
                  <a:pt x="1332320" y="4323503"/>
                  <a:pt x="1332320" y="4329363"/>
                </a:cubicBezTo>
                <a:cubicBezTo>
                  <a:pt x="1332320" y="4335223"/>
                  <a:pt x="1334308" y="4340072"/>
                  <a:pt x="1338285" y="4343909"/>
                </a:cubicBezTo>
                <a:cubicBezTo>
                  <a:pt x="1342261" y="4347746"/>
                  <a:pt x="1347529" y="4349664"/>
                  <a:pt x="1354086" y="4349664"/>
                </a:cubicBezTo>
                <a:cubicBezTo>
                  <a:pt x="1360644" y="4349664"/>
                  <a:pt x="1365946" y="4347746"/>
                  <a:pt x="1369992" y="4343909"/>
                </a:cubicBezTo>
                <a:cubicBezTo>
                  <a:pt x="1374038" y="4340072"/>
                  <a:pt x="1376062" y="4335223"/>
                  <a:pt x="1376062" y="4329363"/>
                </a:cubicBezTo>
                <a:cubicBezTo>
                  <a:pt x="1376062" y="4323503"/>
                  <a:pt x="1374039" y="4318654"/>
                  <a:pt x="1369992" y="4314817"/>
                </a:cubicBezTo>
                <a:cubicBezTo>
                  <a:pt x="1365946" y="4310980"/>
                  <a:pt x="1360644" y="4309062"/>
                  <a:pt x="1354086" y="4309062"/>
                </a:cubicBezTo>
                <a:close/>
                <a:moveTo>
                  <a:pt x="1330823" y="3978259"/>
                </a:moveTo>
                <a:lnTo>
                  <a:pt x="1330823" y="4019698"/>
                </a:lnTo>
                <a:cubicBezTo>
                  <a:pt x="1323288" y="4029744"/>
                  <a:pt x="1313940" y="4038046"/>
                  <a:pt x="1302778" y="4044604"/>
                </a:cubicBezTo>
                <a:cubicBezTo>
                  <a:pt x="1291615" y="4051161"/>
                  <a:pt x="1279058" y="4054440"/>
                  <a:pt x="1265106" y="4054440"/>
                </a:cubicBezTo>
                <a:cubicBezTo>
                  <a:pt x="1252548" y="4054440"/>
                  <a:pt x="1243026" y="4051405"/>
                  <a:pt x="1236538" y="4045336"/>
                </a:cubicBezTo>
                <a:cubicBezTo>
                  <a:pt x="1230050" y="4039267"/>
                  <a:pt x="1226806" y="4031139"/>
                  <a:pt x="1226806" y="4020954"/>
                </a:cubicBezTo>
                <a:cubicBezTo>
                  <a:pt x="1226806" y="4006025"/>
                  <a:pt x="1234863" y="3995281"/>
                  <a:pt x="1250979" y="3988723"/>
                </a:cubicBezTo>
                <a:cubicBezTo>
                  <a:pt x="1267094" y="3982165"/>
                  <a:pt x="1293709" y="3978677"/>
                  <a:pt x="1330823" y="3978259"/>
                </a:cubicBezTo>
                <a:close/>
                <a:moveTo>
                  <a:pt x="683123" y="3978259"/>
                </a:moveTo>
                <a:lnTo>
                  <a:pt x="683123" y="4019698"/>
                </a:lnTo>
                <a:cubicBezTo>
                  <a:pt x="675588" y="4029744"/>
                  <a:pt x="666240" y="4038046"/>
                  <a:pt x="655078" y="4044604"/>
                </a:cubicBezTo>
                <a:cubicBezTo>
                  <a:pt x="643915" y="4051161"/>
                  <a:pt x="631358" y="4054440"/>
                  <a:pt x="617406" y="4054440"/>
                </a:cubicBezTo>
                <a:cubicBezTo>
                  <a:pt x="604848" y="4054440"/>
                  <a:pt x="595326" y="4051405"/>
                  <a:pt x="588838" y="4045336"/>
                </a:cubicBezTo>
                <a:cubicBezTo>
                  <a:pt x="582350" y="4039267"/>
                  <a:pt x="579106" y="4031139"/>
                  <a:pt x="579106" y="4020954"/>
                </a:cubicBezTo>
                <a:cubicBezTo>
                  <a:pt x="579106" y="4006025"/>
                  <a:pt x="587163" y="3995281"/>
                  <a:pt x="603279" y="3988723"/>
                </a:cubicBezTo>
                <a:cubicBezTo>
                  <a:pt x="619394" y="3982165"/>
                  <a:pt x="646009" y="3978677"/>
                  <a:pt x="683123" y="3978259"/>
                </a:cubicBezTo>
                <a:close/>
                <a:moveTo>
                  <a:pt x="1645892" y="3896845"/>
                </a:moveTo>
                <a:cubicBezTo>
                  <a:pt x="1662774" y="3896845"/>
                  <a:pt x="1675960" y="3901868"/>
                  <a:pt x="1685447" y="3911914"/>
                </a:cubicBezTo>
                <a:cubicBezTo>
                  <a:pt x="1694935" y="3921960"/>
                  <a:pt x="1699889" y="3936471"/>
                  <a:pt x="1700307" y="3955446"/>
                </a:cubicBezTo>
                <a:lnTo>
                  <a:pt x="1588965" y="3955446"/>
                </a:lnTo>
                <a:cubicBezTo>
                  <a:pt x="1590500" y="3936331"/>
                  <a:pt x="1596116" y="3921785"/>
                  <a:pt x="1605813" y="3911809"/>
                </a:cubicBezTo>
                <a:cubicBezTo>
                  <a:pt x="1615510" y="3901833"/>
                  <a:pt x="1628870" y="3896845"/>
                  <a:pt x="1645892" y="3896845"/>
                </a:cubicBezTo>
                <a:close/>
                <a:moveTo>
                  <a:pt x="867172" y="3873614"/>
                </a:moveTo>
                <a:lnTo>
                  <a:pt x="932261" y="4077462"/>
                </a:lnTo>
                <a:lnTo>
                  <a:pt x="969514" y="4077462"/>
                </a:lnTo>
                <a:lnTo>
                  <a:pt x="1019325" y="3911495"/>
                </a:lnTo>
                <a:lnTo>
                  <a:pt x="1069346" y="4077462"/>
                </a:lnTo>
                <a:lnTo>
                  <a:pt x="1106181" y="4077462"/>
                </a:lnTo>
                <a:lnTo>
                  <a:pt x="1171270" y="3873614"/>
                </a:lnTo>
                <a:lnTo>
                  <a:pt x="1136946" y="3873614"/>
                </a:lnTo>
                <a:lnTo>
                  <a:pt x="1089019" y="4037906"/>
                </a:lnTo>
                <a:lnTo>
                  <a:pt x="1039417" y="3873614"/>
                </a:lnTo>
                <a:lnTo>
                  <a:pt x="1000698" y="3873614"/>
                </a:lnTo>
                <a:lnTo>
                  <a:pt x="951934" y="4038116"/>
                </a:lnTo>
                <a:lnTo>
                  <a:pt x="903588" y="3873614"/>
                </a:lnTo>
                <a:close/>
                <a:moveTo>
                  <a:pt x="1529704" y="3871103"/>
                </a:moveTo>
                <a:cubicBezTo>
                  <a:pt x="1513379" y="3871103"/>
                  <a:pt x="1500124" y="3874660"/>
                  <a:pt x="1489939" y="3881776"/>
                </a:cubicBezTo>
                <a:cubicBezTo>
                  <a:pt x="1479753" y="3888892"/>
                  <a:pt x="1471800" y="3897752"/>
                  <a:pt x="1466080" y="3908356"/>
                </a:cubicBezTo>
                <a:lnTo>
                  <a:pt x="1464824" y="3873614"/>
                </a:lnTo>
                <a:lnTo>
                  <a:pt x="1431965" y="3873614"/>
                </a:lnTo>
                <a:lnTo>
                  <a:pt x="1431965" y="4077462"/>
                </a:lnTo>
                <a:lnTo>
                  <a:pt x="1466917" y="4077462"/>
                </a:lnTo>
                <a:lnTo>
                  <a:pt x="1466917" y="3934308"/>
                </a:lnTo>
                <a:cubicBezTo>
                  <a:pt x="1471382" y="3928169"/>
                  <a:pt x="1476474" y="3922762"/>
                  <a:pt x="1482195" y="3918088"/>
                </a:cubicBezTo>
                <a:cubicBezTo>
                  <a:pt x="1487916" y="3913414"/>
                  <a:pt x="1494613" y="3909751"/>
                  <a:pt x="1502287" y="3907100"/>
                </a:cubicBezTo>
                <a:cubicBezTo>
                  <a:pt x="1509960" y="3904449"/>
                  <a:pt x="1518890" y="3903124"/>
                  <a:pt x="1529076" y="3903124"/>
                </a:cubicBezTo>
                <a:lnTo>
                  <a:pt x="1533889" y="3903124"/>
                </a:lnTo>
                <a:lnTo>
                  <a:pt x="1533889" y="3871103"/>
                </a:lnTo>
                <a:close/>
                <a:moveTo>
                  <a:pt x="298151" y="3870684"/>
                </a:moveTo>
                <a:cubicBezTo>
                  <a:pt x="280849" y="3870684"/>
                  <a:pt x="266408" y="3874346"/>
                  <a:pt x="254828" y="3881672"/>
                </a:cubicBezTo>
                <a:cubicBezTo>
                  <a:pt x="243247" y="3888997"/>
                  <a:pt x="234457" y="3896775"/>
                  <a:pt x="228457" y="3905007"/>
                </a:cubicBezTo>
                <a:lnTo>
                  <a:pt x="227201" y="3873614"/>
                </a:lnTo>
                <a:lnTo>
                  <a:pt x="193715" y="3873614"/>
                </a:lnTo>
                <a:lnTo>
                  <a:pt x="193715" y="4077462"/>
                </a:lnTo>
                <a:lnTo>
                  <a:pt x="228667" y="4077462"/>
                </a:lnTo>
                <a:lnTo>
                  <a:pt x="228667" y="3933052"/>
                </a:lnTo>
                <a:cubicBezTo>
                  <a:pt x="234666" y="3924820"/>
                  <a:pt x="242619" y="3917251"/>
                  <a:pt x="252526" y="3910344"/>
                </a:cubicBezTo>
                <a:cubicBezTo>
                  <a:pt x="262432" y="3903438"/>
                  <a:pt x="274571" y="3899984"/>
                  <a:pt x="288942" y="3899984"/>
                </a:cubicBezTo>
                <a:cubicBezTo>
                  <a:pt x="299127" y="3899984"/>
                  <a:pt x="306941" y="3902182"/>
                  <a:pt x="312382" y="3906577"/>
                </a:cubicBezTo>
                <a:cubicBezTo>
                  <a:pt x="317824" y="3910972"/>
                  <a:pt x="321556" y="3917007"/>
                  <a:pt x="323579" y="3924681"/>
                </a:cubicBezTo>
                <a:cubicBezTo>
                  <a:pt x="325602" y="3932355"/>
                  <a:pt x="326614" y="3941145"/>
                  <a:pt x="326614" y="3951051"/>
                </a:cubicBezTo>
                <a:lnTo>
                  <a:pt x="326614" y="4077462"/>
                </a:lnTo>
                <a:lnTo>
                  <a:pt x="361775" y="4077462"/>
                </a:lnTo>
                <a:lnTo>
                  <a:pt x="361775" y="3946028"/>
                </a:lnTo>
                <a:lnTo>
                  <a:pt x="361010" y="3932183"/>
                </a:lnTo>
                <a:lnTo>
                  <a:pt x="385006" y="3910135"/>
                </a:lnTo>
                <a:cubicBezTo>
                  <a:pt x="394912" y="3903368"/>
                  <a:pt x="407121" y="3899984"/>
                  <a:pt x="421631" y="3899984"/>
                </a:cubicBezTo>
                <a:cubicBezTo>
                  <a:pt x="431677" y="3899984"/>
                  <a:pt x="439421" y="3902182"/>
                  <a:pt x="444863" y="3906577"/>
                </a:cubicBezTo>
                <a:cubicBezTo>
                  <a:pt x="450304" y="3910972"/>
                  <a:pt x="454037" y="3917007"/>
                  <a:pt x="456060" y="3924681"/>
                </a:cubicBezTo>
                <a:cubicBezTo>
                  <a:pt x="458083" y="3932355"/>
                  <a:pt x="459094" y="3941145"/>
                  <a:pt x="459094" y="3951051"/>
                </a:cubicBezTo>
                <a:lnTo>
                  <a:pt x="459094" y="4077462"/>
                </a:lnTo>
                <a:lnTo>
                  <a:pt x="494046" y="4077462"/>
                </a:lnTo>
                <a:lnTo>
                  <a:pt x="494046" y="3946028"/>
                </a:lnTo>
                <a:cubicBezTo>
                  <a:pt x="494046" y="3922309"/>
                  <a:pt x="489092" y="3903821"/>
                  <a:pt x="479186" y="3890566"/>
                </a:cubicBezTo>
                <a:cubicBezTo>
                  <a:pt x="469280" y="3877311"/>
                  <a:pt x="453025" y="3870684"/>
                  <a:pt x="430422" y="3870684"/>
                </a:cubicBezTo>
                <a:cubicBezTo>
                  <a:pt x="413120" y="3870684"/>
                  <a:pt x="398296" y="3874521"/>
                  <a:pt x="385948" y="3882195"/>
                </a:cubicBezTo>
                <a:lnTo>
                  <a:pt x="355404" y="3907005"/>
                </a:lnTo>
                <a:lnTo>
                  <a:pt x="353416" y="3901489"/>
                </a:lnTo>
                <a:cubicBezTo>
                  <a:pt x="351559" y="3897521"/>
                  <a:pt x="349392" y="3893880"/>
                  <a:pt x="346915" y="3890566"/>
                </a:cubicBezTo>
                <a:cubicBezTo>
                  <a:pt x="337009" y="3877311"/>
                  <a:pt x="320754" y="3870684"/>
                  <a:pt x="298151" y="3870684"/>
                </a:cubicBezTo>
                <a:close/>
                <a:moveTo>
                  <a:pt x="1645892" y="3870056"/>
                </a:moveTo>
                <a:cubicBezTo>
                  <a:pt x="1624963" y="3870056"/>
                  <a:pt x="1607697" y="3874521"/>
                  <a:pt x="1594093" y="3883451"/>
                </a:cubicBezTo>
                <a:cubicBezTo>
                  <a:pt x="1580489" y="3892380"/>
                  <a:pt x="1570373" y="3904763"/>
                  <a:pt x="1563746" y="3920599"/>
                </a:cubicBezTo>
                <a:cubicBezTo>
                  <a:pt x="1557118" y="3936436"/>
                  <a:pt x="1553804" y="3954749"/>
                  <a:pt x="1553804" y="3975538"/>
                </a:cubicBezTo>
                <a:cubicBezTo>
                  <a:pt x="1553804" y="3995490"/>
                  <a:pt x="1557223" y="4013454"/>
                  <a:pt x="1564060" y="4029430"/>
                </a:cubicBezTo>
                <a:cubicBezTo>
                  <a:pt x="1570896" y="4045406"/>
                  <a:pt x="1581396" y="4058033"/>
                  <a:pt x="1595558" y="4067311"/>
                </a:cubicBezTo>
                <a:cubicBezTo>
                  <a:pt x="1609719" y="4076590"/>
                  <a:pt x="1627893" y="4081229"/>
                  <a:pt x="1650078" y="4081229"/>
                </a:cubicBezTo>
                <a:cubicBezTo>
                  <a:pt x="1667239" y="4081229"/>
                  <a:pt x="1682099" y="4078404"/>
                  <a:pt x="1694656" y="4072753"/>
                </a:cubicBezTo>
                <a:cubicBezTo>
                  <a:pt x="1707214" y="4067102"/>
                  <a:pt x="1716980" y="4059079"/>
                  <a:pt x="1723957" y="4048685"/>
                </a:cubicBezTo>
                <a:cubicBezTo>
                  <a:pt x="1730933" y="4038290"/>
                  <a:pt x="1734631" y="4025907"/>
                  <a:pt x="1735049" y="4011536"/>
                </a:cubicBezTo>
                <a:lnTo>
                  <a:pt x="1700516" y="4011536"/>
                </a:lnTo>
                <a:cubicBezTo>
                  <a:pt x="1700098" y="4025349"/>
                  <a:pt x="1695493" y="4035918"/>
                  <a:pt x="1686703" y="4043243"/>
                </a:cubicBezTo>
                <a:cubicBezTo>
                  <a:pt x="1677913" y="4050568"/>
                  <a:pt x="1665705" y="4054231"/>
                  <a:pt x="1650078" y="4054231"/>
                </a:cubicBezTo>
                <a:cubicBezTo>
                  <a:pt x="1635427" y="4054231"/>
                  <a:pt x="1623638" y="4050882"/>
                  <a:pt x="1614708" y="4044185"/>
                </a:cubicBezTo>
                <a:cubicBezTo>
                  <a:pt x="1605778" y="4037488"/>
                  <a:pt x="1599255" y="4028593"/>
                  <a:pt x="1595139" y="4017501"/>
                </a:cubicBezTo>
                <a:cubicBezTo>
                  <a:pt x="1591023" y="4006408"/>
                  <a:pt x="1588895" y="3994235"/>
                  <a:pt x="1588756" y="3980980"/>
                </a:cubicBezTo>
                <a:lnTo>
                  <a:pt x="1734002" y="3980980"/>
                </a:lnTo>
                <a:cubicBezTo>
                  <a:pt x="1734282" y="3979724"/>
                  <a:pt x="1734491" y="3977666"/>
                  <a:pt x="1734631" y="3974805"/>
                </a:cubicBezTo>
                <a:cubicBezTo>
                  <a:pt x="1734770" y="3971945"/>
                  <a:pt x="1734840" y="3969469"/>
                  <a:pt x="1734840" y="3967376"/>
                </a:cubicBezTo>
                <a:cubicBezTo>
                  <a:pt x="1734840" y="3935982"/>
                  <a:pt x="1726957" y="3911914"/>
                  <a:pt x="1711190" y="3895171"/>
                </a:cubicBezTo>
                <a:cubicBezTo>
                  <a:pt x="1695424" y="3878428"/>
                  <a:pt x="1673658" y="3870056"/>
                  <a:pt x="1645892" y="3870056"/>
                </a:cubicBezTo>
                <a:close/>
                <a:moveTo>
                  <a:pt x="1285198" y="3870056"/>
                </a:moveTo>
                <a:cubicBezTo>
                  <a:pt x="1268873" y="3870056"/>
                  <a:pt x="1254397" y="3872428"/>
                  <a:pt x="1241770" y="3877172"/>
                </a:cubicBezTo>
                <a:cubicBezTo>
                  <a:pt x="1229143" y="3881916"/>
                  <a:pt x="1219236" y="3889450"/>
                  <a:pt x="1212050" y="3899775"/>
                </a:cubicBezTo>
                <a:cubicBezTo>
                  <a:pt x="1204865" y="3910100"/>
                  <a:pt x="1201272" y="3923634"/>
                  <a:pt x="1201272" y="3940377"/>
                </a:cubicBezTo>
                <a:lnTo>
                  <a:pt x="1235177" y="3940377"/>
                </a:lnTo>
                <a:cubicBezTo>
                  <a:pt x="1235177" y="3925029"/>
                  <a:pt x="1239991" y="3913798"/>
                  <a:pt x="1249618" y="3906682"/>
                </a:cubicBezTo>
                <a:cubicBezTo>
                  <a:pt x="1259246" y="3899566"/>
                  <a:pt x="1271105" y="3896008"/>
                  <a:pt x="1285198" y="3896008"/>
                </a:cubicBezTo>
                <a:cubicBezTo>
                  <a:pt x="1298452" y="3896008"/>
                  <a:pt x="1309405" y="3899252"/>
                  <a:pt x="1318056" y="3905740"/>
                </a:cubicBezTo>
                <a:cubicBezTo>
                  <a:pt x="1326707" y="3912228"/>
                  <a:pt x="1331032" y="3924192"/>
                  <a:pt x="1331032" y="3941633"/>
                </a:cubicBezTo>
                <a:lnTo>
                  <a:pt x="1331032" y="3955865"/>
                </a:lnTo>
                <a:cubicBezTo>
                  <a:pt x="1302987" y="3956144"/>
                  <a:pt x="1278500" y="3957993"/>
                  <a:pt x="1257571" y="3961411"/>
                </a:cubicBezTo>
                <a:cubicBezTo>
                  <a:pt x="1236642" y="3964829"/>
                  <a:pt x="1220457" y="3971282"/>
                  <a:pt x="1209016" y="3980770"/>
                </a:cubicBezTo>
                <a:cubicBezTo>
                  <a:pt x="1197575" y="3990258"/>
                  <a:pt x="1191854" y="4004141"/>
                  <a:pt x="1191854" y="4022419"/>
                </a:cubicBezTo>
                <a:cubicBezTo>
                  <a:pt x="1191854" y="4035255"/>
                  <a:pt x="1194749" y="4046034"/>
                  <a:pt x="1200540" y="4054754"/>
                </a:cubicBezTo>
                <a:cubicBezTo>
                  <a:pt x="1206330" y="4063474"/>
                  <a:pt x="1214074" y="4070067"/>
                  <a:pt x="1223771" y="4074532"/>
                </a:cubicBezTo>
                <a:cubicBezTo>
                  <a:pt x="1233468" y="4078997"/>
                  <a:pt x="1244177" y="4081229"/>
                  <a:pt x="1255897" y="4081229"/>
                </a:cubicBezTo>
                <a:cubicBezTo>
                  <a:pt x="1272361" y="4081229"/>
                  <a:pt x="1286767" y="4078055"/>
                  <a:pt x="1299115" y="4071707"/>
                </a:cubicBezTo>
                <a:cubicBezTo>
                  <a:pt x="1311463" y="4065358"/>
                  <a:pt x="1322312" y="4056952"/>
                  <a:pt x="1331660" y="4046487"/>
                </a:cubicBezTo>
                <a:lnTo>
                  <a:pt x="1333125" y="4077462"/>
                </a:lnTo>
                <a:lnTo>
                  <a:pt x="1365774" y="4077462"/>
                </a:lnTo>
                <a:lnTo>
                  <a:pt x="1365774" y="3941215"/>
                </a:lnTo>
                <a:cubicBezTo>
                  <a:pt x="1365774" y="3926564"/>
                  <a:pt x="1363542" y="3914600"/>
                  <a:pt x="1359077" y="3905321"/>
                </a:cubicBezTo>
                <a:cubicBezTo>
                  <a:pt x="1354611" y="3896043"/>
                  <a:pt x="1348577" y="3888822"/>
                  <a:pt x="1340973" y="3883660"/>
                </a:cubicBezTo>
                <a:cubicBezTo>
                  <a:pt x="1333369" y="3878497"/>
                  <a:pt x="1324788" y="3874939"/>
                  <a:pt x="1315231" y="3872986"/>
                </a:cubicBezTo>
                <a:cubicBezTo>
                  <a:pt x="1305673" y="3871033"/>
                  <a:pt x="1295662" y="3870056"/>
                  <a:pt x="1285198" y="3870056"/>
                </a:cubicBezTo>
                <a:close/>
                <a:moveTo>
                  <a:pt x="637497" y="3870056"/>
                </a:moveTo>
                <a:cubicBezTo>
                  <a:pt x="621173" y="3870056"/>
                  <a:pt x="606697" y="3872428"/>
                  <a:pt x="594070" y="3877172"/>
                </a:cubicBezTo>
                <a:cubicBezTo>
                  <a:pt x="581443" y="3881916"/>
                  <a:pt x="571536" y="3889450"/>
                  <a:pt x="564351" y="3899775"/>
                </a:cubicBezTo>
                <a:cubicBezTo>
                  <a:pt x="557165" y="3910100"/>
                  <a:pt x="553572" y="3923634"/>
                  <a:pt x="553572" y="3940377"/>
                </a:cubicBezTo>
                <a:lnTo>
                  <a:pt x="587477" y="3940377"/>
                </a:lnTo>
                <a:cubicBezTo>
                  <a:pt x="587477" y="3925029"/>
                  <a:pt x="592291" y="3913798"/>
                  <a:pt x="601918" y="3906682"/>
                </a:cubicBezTo>
                <a:cubicBezTo>
                  <a:pt x="611545" y="3899566"/>
                  <a:pt x="623405" y="3896008"/>
                  <a:pt x="637497" y="3896008"/>
                </a:cubicBezTo>
                <a:cubicBezTo>
                  <a:pt x="650752" y="3896008"/>
                  <a:pt x="661705" y="3899252"/>
                  <a:pt x="670356" y="3905740"/>
                </a:cubicBezTo>
                <a:cubicBezTo>
                  <a:pt x="679007" y="3912228"/>
                  <a:pt x="683332" y="3924192"/>
                  <a:pt x="683332" y="3941633"/>
                </a:cubicBezTo>
                <a:lnTo>
                  <a:pt x="683332" y="3955865"/>
                </a:lnTo>
                <a:cubicBezTo>
                  <a:pt x="655287" y="3956144"/>
                  <a:pt x="630800" y="3957993"/>
                  <a:pt x="609871" y="3961411"/>
                </a:cubicBezTo>
                <a:cubicBezTo>
                  <a:pt x="588942" y="3964829"/>
                  <a:pt x="572757" y="3971282"/>
                  <a:pt x="561316" y="3980770"/>
                </a:cubicBezTo>
                <a:cubicBezTo>
                  <a:pt x="549875" y="3990258"/>
                  <a:pt x="544154" y="4004141"/>
                  <a:pt x="544154" y="4022419"/>
                </a:cubicBezTo>
                <a:cubicBezTo>
                  <a:pt x="544154" y="4035255"/>
                  <a:pt x="547049" y="4046034"/>
                  <a:pt x="552840" y="4054754"/>
                </a:cubicBezTo>
                <a:cubicBezTo>
                  <a:pt x="558630" y="4063474"/>
                  <a:pt x="566374" y="4070067"/>
                  <a:pt x="576071" y="4074532"/>
                </a:cubicBezTo>
                <a:cubicBezTo>
                  <a:pt x="585768" y="4078997"/>
                  <a:pt x="596477" y="4081229"/>
                  <a:pt x="608197" y="4081229"/>
                </a:cubicBezTo>
                <a:cubicBezTo>
                  <a:pt x="624661" y="4081229"/>
                  <a:pt x="639067" y="4078055"/>
                  <a:pt x="651415" y="4071707"/>
                </a:cubicBezTo>
                <a:cubicBezTo>
                  <a:pt x="663763" y="4065358"/>
                  <a:pt x="674611" y="4056952"/>
                  <a:pt x="683960" y="4046487"/>
                </a:cubicBezTo>
                <a:lnTo>
                  <a:pt x="685425" y="4077462"/>
                </a:lnTo>
                <a:lnTo>
                  <a:pt x="718074" y="4077462"/>
                </a:lnTo>
                <a:lnTo>
                  <a:pt x="718074" y="3941215"/>
                </a:lnTo>
                <a:cubicBezTo>
                  <a:pt x="718074" y="3926564"/>
                  <a:pt x="715842" y="3914600"/>
                  <a:pt x="711377" y="3905321"/>
                </a:cubicBezTo>
                <a:cubicBezTo>
                  <a:pt x="706912" y="3896043"/>
                  <a:pt x="700877" y="3888822"/>
                  <a:pt x="693273" y="3883660"/>
                </a:cubicBezTo>
                <a:cubicBezTo>
                  <a:pt x="685669" y="3878497"/>
                  <a:pt x="677088" y="3874939"/>
                  <a:pt x="667530" y="3872986"/>
                </a:cubicBezTo>
                <a:cubicBezTo>
                  <a:pt x="657973" y="3871033"/>
                  <a:pt x="647962" y="3870056"/>
                  <a:pt x="637497" y="3870056"/>
                </a:cubicBezTo>
                <a:close/>
                <a:moveTo>
                  <a:pt x="781963" y="3795758"/>
                </a:moveTo>
                <a:lnTo>
                  <a:pt x="781963" y="4011536"/>
                </a:lnTo>
                <a:cubicBezTo>
                  <a:pt x="781963" y="4025349"/>
                  <a:pt x="783568" y="4037174"/>
                  <a:pt x="786777" y="4047010"/>
                </a:cubicBezTo>
                <a:cubicBezTo>
                  <a:pt x="789986" y="4056847"/>
                  <a:pt x="795985" y="4064381"/>
                  <a:pt x="804776" y="4069614"/>
                </a:cubicBezTo>
                <a:cubicBezTo>
                  <a:pt x="813566" y="4074846"/>
                  <a:pt x="826263" y="4077462"/>
                  <a:pt x="842866" y="4077462"/>
                </a:cubicBezTo>
                <a:lnTo>
                  <a:pt x="854586" y="4077462"/>
                </a:lnTo>
                <a:lnTo>
                  <a:pt x="854586" y="4048999"/>
                </a:lnTo>
                <a:lnTo>
                  <a:pt x="845168" y="4048999"/>
                </a:lnTo>
                <a:cubicBezTo>
                  <a:pt x="832751" y="4048999"/>
                  <a:pt x="824902" y="4045650"/>
                  <a:pt x="821623" y="4038953"/>
                </a:cubicBezTo>
                <a:cubicBezTo>
                  <a:pt x="818345" y="4032255"/>
                  <a:pt x="816705" y="4022558"/>
                  <a:pt x="816705" y="4009861"/>
                </a:cubicBezTo>
                <a:lnTo>
                  <a:pt x="816705" y="3795758"/>
                </a:lnTo>
                <a:close/>
                <a:moveTo>
                  <a:pt x="2960769" y="3543541"/>
                </a:moveTo>
                <a:lnTo>
                  <a:pt x="2991744" y="3543541"/>
                </a:lnTo>
                <a:cubicBezTo>
                  <a:pt x="3008069" y="3543541"/>
                  <a:pt x="3020661" y="3544727"/>
                  <a:pt x="3029521" y="3547099"/>
                </a:cubicBezTo>
                <a:cubicBezTo>
                  <a:pt x="3038381" y="3549471"/>
                  <a:pt x="3044450" y="3552785"/>
                  <a:pt x="3047729" y="3557040"/>
                </a:cubicBezTo>
                <a:cubicBezTo>
                  <a:pt x="3051008" y="3561296"/>
                  <a:pt x="3052647" y="3566354"/>
                  <a:pt x="3052647" y="3572214"/>
                </a:cubicBezTo>
                <a:cubicBezTo>
                  <a:pt x="3052647" y="3582120"/>
                  <a:pt x="3047799" y="3590422"/>
                  <a:pt x="3038102" y="3597119"/>
                </a:cubicBezTo>
                <a:cubicBezTo>
                  <a:pt x="3028405" y="3603817"/>
                  <a:pt x="3011696" y="3607165"/>
                  <a:pt x="2987977" y="3607165"/>
                </a:cubicBezTo>
                <a:cubicBezTo>
                  <a:pt x="2967606" y="3607165"/>
                  <a:pt x="2953025" y="3603991"/>
                  <a:pt x="2944236" y="3597642"/>
                </a:cubicBezTo>
                <a:cubicBezTo>
                  <a:pt x="2935445" y="3591294"/>
                  <a:pt x="2931050" y="3583934"/>
                  <a:pt x="2931050" y="3575562"/>
                </a:cubicBezTo>
                <a:cubicBezTo>
                  <a:pt x="2931050" y="3568028"/>
                  <a:pt x="2933631" y="3561400"/>
                  <a:pt x="2938794" y="3555680"/>
                </a:cubicBezTo>
                <a:cubicBezTo>
                  <a:pt x="2943956" y="3549959"/>
                  <a:pt x="2951281" y="3545913"/>
                  <a:pt x="2960769" y="3543541"/>
                </a:cubicBezTo>
                <a:close/>
                <a:moveTo>
                  <a:pt x="1997573" y="3454384"/>
                </a:moveTo>
                <a:lnTo>
                  <a:pt x="1997573" y="3495823"/>
                </a:lnTo>
                <a:cubicBezTo>
                  <a:pt x="1990038" y="3505869"/>
                  <a:pt x="1980690" y="3514171"/>
                  <a:pt x="1969528" y="3520729"/>
                </a:cubicBezTo>
                <a:cubicBezTo>
                  <a:pt x="1958366" y="3527286"/>
                  <a:pt x="1945809" y="3530565"/>
                  <a:pt x="1931856" y="3530565"/>
                </a:cubicBezTo>
                <a:cubicBezTo>
                  <a:pt x="1919299" y="3530565"/>
                  <a:pt x="1909776" y="3527530"/>
                  <a:pt x="1903288" y="3521461"/>
                </a:cubicBezTo>
                <a:cubicBezTo>
                  <a:pt x="1896800" y="3515392"/>
                  <a:pt x="1893556" y="3507264"/>
                  <a:pt x="1893556" y="3497079"/>
                </a:cubicBezTo>
                <a:cubicBezTo>
                  <a:pt x="1893556" y="3482150"/>
                  <a:pt x="1901613" y="3471406"/>
                  <a:pt x="1917729" y="3464848"/>
                </a:cubicBezTo>
                <a:cubicBezTo>
                  <a:pt x="1933844" y="3458290"/>
                  <a:pt x="1960459" y="3454802"/>
                  <a:pt x="1997573" y="3454384"/>
                </a:cubicBezTo>
                <a:close/>
                <a:moveTo>
                  <a:pt x="180739" y="3434083"/>
                </a:moveTo>
                <a:lnTo>
                  <a:pt x="180739" y="3465058"/>
                </a:lnTo>
                <a:lnTo>
                  <a:pt x="285175" y="3465058"/>
                </a:lnTo>
                <a:lnTo>
                  <a:pt x="285175" y="3434083"/>
                </a:lnTo>
                <a:close/>
                <a:moveTo>
                  <a:pt x="2417417" y="3374645"/>
                </a:moveTo>
                <a:cubicBezTo>
                  <a:pt x="2431508" y="3374645"/>
                  <a:pt x="2443194" y="3378377"/>
                  <a:pt x="2452473" y="3385842"/>
                </a:cubicBezTo>
                <a:cubicBezTo>
                  <a:pt x="2461751" y="3393306"/>
                  <a:pt x="2469250" y="3402759"/>
                  <a:pt x="2474971" y="3414200"/>
                </a:cubicBezTo>
                <a:lnTo>
                  <a:pt x="2474971" y="3492684"/>
                </a:lnTo>
                <a:cubicBezTo>
                  <a:pt x="2468832" y="3502590"/>
                  <a:pt x="2460809" y="3511066"/>
                  <a:pt x="2450903" y="3518112"/>
                </a:cubicBezTo>
                <a:cubicBezTo>
                  <a:pt x="2440996" y="3525159"/>
                  <a:pt x="2428578" y="3528682"/>
                  <a:pt x="2413649" y="3528682"/>
                </a:cubicBezTo>
                <a:cubicBezTo>
                  <a:pt x="2396488" y="3528682"/>
                  <a:pt x="2383476" y="3522054"/>
                  <a:pt x="2374617" y="3508799"/>
                </a:cubicBezTo>
                <a:cubicBezTo>
                  <a:pt x="2365757" y="3495544"/>
                  <a:pt x="2361327" y="3476289"/>
                  <a:pt x="2361327" y="3451035"/>
                </a:cubicBezTo>
                <a:cubicBezTo>
                  <a:pt x="2361327" y="3426618"/>
                  <a:pt x="2366036" y="3407782"/>
                  <a:pt x="2375454" y="3394527"/>
                </a:cubicBezTo>
                <a:cubicBezTo>
                  <a:pt x="2384873" y="3381272"/>
                  <a:pt x="2398860" y="3374645"/>
                  <a:pt x="2417417" y="3374645"/>
                </a:cubicBezTo>
                <a:close/>
                <a:moveTo>
                  <a:pt x="988667" y="3374645"/>
                </a:moveTo>
                <a:cubicBezTo>
                  <a:pt x="1002759" y="3374645"/>
                  <a:pt x="1014444" y="3378377"/>
                  <a:pt x="1023723" y="3385842"/>
                </a:cubicBezTo>
                <a:cubicBezTo>
                  <a:pt x="1033001" y="3393306"/>
                  <a:pt x="1040501" y="3402759"/>
                  <a:pt x="1046221" y="3414200"/>
                </a:cubicBezTo>
                <a:lnTo>
                  <a:pt x="1046221" y="3492684"/>
                </a:lnTo>
                <a:cubicBezTo>
                  <a:pt x="1040082" y="3502590"/>
                  <a:pt x="1032060" y="3511066"/>
                  <a:pt x="1022153" y="3518112"/>
                </a:cubicBezTo>
                <a:cubicBezTo>
                  <a:pt x="1012247" y="3525159"/>
                  <a:pt x="999829" y="3528682"/>
                  <a:pt x="984900" y="3528682"/>
                </a:cubicBezTo>
                <a:cubicBezTo>
                  <a:pt x="967738" y="3528682"/>
                  <a:pt x="954727" y="3522054"/>
                  <a:pt x="945867" y="3508799"/>
                </a:cubicBezTo>
                <a:cubicBezTo>
                  <a:pt x="937007" y="3495544"/>
                  <a:pt x="932577" y="3476289"/>
                  <a:pt x="932577" y="3451035"/>
                </a:cubicBezTo>
                <a:cubicBezTo>
                  <a:pt x="932577" y="3426618"/>
                  <a:pt x="937286" y="3407782"/>
                  <a:pt x="946704" y="3394527"/>
                </a:cubicBezTo>
                <a:cubicBezTo>
                  <a:pt x="956122" y="3381272"/>
                  <a:pt x="970110" y="3374645"/>
                  <a:pt x="988667" y="3374645"/>
                </a:cubicBezTo>
                <a:close/>
                <a:moveTo>
                  <a:pt x="4329007" y="3374435"/>
                </a:moveTo>
                <a:cubicBezTo>
                  <a:pt x="4346029" y="3374435"/>
                  <a:pt x="4358935" y="3381063"/>
                  <a:pt x="4367725" y="3394318"/>
                </a:cubicBezTo>
                <a:cubicBezTo>
                  <a:pt x="4376515" y="3407573"/>
                  <a:pt x="4380911" y="3426688"/>
                  <a:pt x="4380911" y="3451663"/>
                </a:cubicBezTo>
                <a:cubicBezTo>
                  <a:pt x="4380911" y="3476359"/>
                  <a:pt x="4376201" y="3495370"/>
                  <a:pt x="4366783" y="3508694"/>
                </a:cubicBezTo>
                <a:cubicBezTo>
                  <a:pt x="4357365" y="3522019"/>
                  <a:pt x="4343378" y="3528682"/>
                  <a:pt x="4324821" y="3528682"/>
                </a:cubicBezTo>
                <a:cubicBezTo>
                  <a:pt x="4311008" y="3528682"/>
                  <a:pt x="4299358" y="3525368"/>
                  <a:pt x="4289870" y="3518740"/>
                </a:cubicBezTo>
                <a:cubicBezTo>
                  <a:pt x="4280382" y="3512113"/>
                  <a:pt x="4272847" y="3503497"/>
                  <a:pt x="4267266" y="3492893"/>
                </a:cubicBezTo>
                <a:lnTo>
                  <a:pt x="4267266" y="3414200"/>
                </a:lnTo>
                <a:cubicBezTo>
                  <a:pt x="4272987" y="3403596"/>
                  <a:pt x="4280975" y="3394318"/>
                  <a:pt x="4291230" y="3386365"/>
                </a:cubicBezTo>
                <a:cubicBezTo>
                  <a:pt x="4301485" y="3378412"/>
                  <a:pt x="4314077" y="3374435"/>
                  <a:pt x="4329007" y="3374435"/>
                </a:cubicBezTo>
                <a:close/>
                <a:moveTo>
                  <a:pt x="4877797" y="3373598"/>
                </a:moveTo>
                <a:cubicBezTo>
                  <a:pt x="4892866" y="3373598"/>
                  <a:pt x="4904865" y="3376982"/>
                  <a:pt x="4913795" y="3383749"/>
                </a:cubicBezTo>
                <a:cubicBezTo>
                  <a:pt x="4922724" y="3390516"/>
                  <a:pt x="4929142" y="3399829"/>
                  <a:pt x="4933049" y="3411689"/>
                </a:cubicBezTo>
                <a:cubicBezTo>
                  <a:pt x="4936956" y="3423548"/>
                  <a:pt x="4938909" y="3437013"/>
                  <a:pt x="4938909" y="3452082"/>
                </a:cubicBezTo>
                <a:cubicBezTo>
                  <a:pt x="4938909" y="3466871"/>
                  <a:pt x="4936956" y="3480091"/>
                  <a:pt x="4933049" y="3491742"/>
                </a:cubicBezTo>
                <a:cubicBezTo>
                  <a:pt x="4929142" y="3503392"/>
                  <a:pt x="4922724" y="3512531"/>
                  <a:pt x="4913795" y="3519159"/>
                </a:cubicBezTo>
                <a:cubicBezTo>
                  <a:pt x="4904865" y="3525786"/>
                  <a:pt x="4892866" y="3529100"/>
                  <a:pt x="4877797" y="3529100"/>
                </a:cubicBezTo>
                <a:cubicBezTo>
                  <a:pt x="4863146" y="3529100"/>
                  <a:pt x="4851531" y="3525786"/>
                  <a:pt x="4842950" y="3519159"/>
                </a:cubicBezTo>
                <a:cubicBezTo>
                  <a:pt x="4834369" y="3512531"/>
                  <a:pt x="4828195" y="3503392"/>
                  <a:pt x="4824428" y="3491742"/>
                </a:cubicBezTo>
                <a:cubicBezTo>
                  <a:pt x="4820661" y="3480091"/>
                  <a:pt x="4818777" y="3466871"/>
                  <a:pt x="4818777" y="3452082"/>
                </a:cubicBezTo>
                <a:cubicBezTo>
                  <a:pt x="4818777" y="3437013"/>
                  <a:pt x="4820661" y="3423548"/>
                  <a:pt x="4824428" y="3411689"/>
                </a:cubicBezTo>
                <a:cubicBezTo>
                  <a:pt x="4828195" y="3399829"/>
                  <a:pt x="4834369" y="3390516"/>
                  <a:pt x="4842950" y="3383749"/>
                </a:cubicBezTo>
                <a:cubicBezTo>
                  <a:pt x="4851531" y="3376982"/>
                  <a:pt x="4863146" y="3373598"/>
                  <a:pt x="4877797" y="3373598"/>
                </a:cubicBezTo>
                <a:close/>
                <a:moveTo>
                  <a:pt x="4551016" y="3372970"/>
                </a:moveTo>
                <a:cubicBezTo>
                  <a:pt x="4567899" y="3372970"/>
                  <a:pt x="4581084" y="3377993"/>
                  <a:pt x="4590572" y="3388039"/>
                </a:cubicBezTo>
                <a:cubicBezTo>
                  <a:pt x="4600060" y="3398085"/>
                  <a:pt x="4605013" y="3412596"/>
                  <a:pt x="4605432" y="3431571"/>
                </a:cubicBezTo>
                <a:lnTo>
                  <a:pt x="4494090" y="3431571"/>
                </a:lnTo>
                <a:cubicBezTo>
                  <a:pt x="4495624" y="3412456"/>
                  <a:pt x="4501240" y="3397911"/>
                  <a:pt x="4510937" y="3387935"/>
                </a:cubicBezTo>
                <a:cubicBezTo>
                  <a:pt x="4520635" y="3377958"/>
                  <a:pt x="4533994" y="3372970"/>
                  <a:pt x="4551016" y="3372970"/>
                </a:cubicBezTo>
                <a:close/>
                <a:moveTo>
                  <a:pt x="3674716" y="3372970"/>
                </a:moveTo>
                <a:cubicBezTo>
                  <a:pt x="3691599" y="3372970"/>
                  <a:pt x="3704784" y="3377993"/>
                  <a:pt x="3714272" y="3388039"/>
                </a:cubicBezTo>
                <a:cubicBezTo>
                  <a:pt x="3723760" y="3398085"/>
                  <a:pt x="3728713" y="3412596"/>
                  <a:pt x="3729132" y="3431571"/>
                </a:cubicBezTo>
                <a:lnTo>
                  <a:pt x="3617790" y="3431571"/>
                </a:lnTo>
                <a:cubicBezTo>
                  <a:pt x="3619324" y="3412456"/>
                  <a:pt x="3624940" y="3397911"/>
                  <a:pt x="3634637" y="3387935"/>
                </a:cubicBezTo>
                <a:cubicBezTo>
                  <a:pt x="3644334" y="3377958"/>
                  <a:pt x="3657694" y="3372970"/>
                  <a:pt x="3674716" y="3372970"/>
                </a:cubicBezTo>
                <a:close/>
                <a:moveTo>
                  <a:pt x="1226792" y="3372970"/>
                </a:moveTo>
                <a:cubicBezTo>
                  <a:pt x="1243675" y="3372970"/>
                  <a:pt x="1256860" y="3377993"/>
                  <a:pt x="1266348" y="3388039"/>
                </a:cubicBezTo>
                <a:cubicBezTo>
                  <a:pt x="1275835" y="3398085"/>
                  <a:pt x="1280789" y="3412596"/>
                  <a:pt x="1281207" y="3431571"/>
                </a:cubicBezTo>
                <a:lnTo>
                  <a:pt x="1169865" y="3431571"/>
                </a:lnTo>
                <a:cubicBezTo>
                  <a:pt x="1171400" y="3412456"/>
                  <a:pt x="1177016" y="3397911"/>
                  <a:pt x="1186713" y="3387935"/>
                </a:cubicBezTo>
                <a:cubicBezTo>
                  <a:pt x="1196410" y="3377958"/>
                  <a:pt x="1209770" y="3372970"/>
                  <a:pt x="1226792" y="3372970"/>
                </a:cubicBezTo>
                <a:close/>
                <a:moveTo>
                  <a:pt x="2987349" y="3371714"/>
                </a:moveTo>
                <a:cubicBezTo>
                  <a:pt x="3000883" y="3371714"/>
                  <a:pt x="3011766" y="3375517"/>
                  <a:pt x="3019998" y="3383121"/>
                </a:cubicBezTo>
                <a:cubicBezTo>
                  <a:pt x="3028230" y="3390725"/>
                  <a:pt x="3032346" y="3402410"/>
                  <a:pt x="3032346" y="3418177"/>
                </a:cubicBezTo>
                <a:cubicBezTo>
                  <a:pt x="3032346" y="3433246"/>
                  <a:pt x="3027986" y="3444617"/>
                  <a:pt x="3019266" y="3452291"/>
                </a:cubicBezTo>
                <a:cubicBezTo>
                  <a:pt x="3010545" y="3459965"/>
                  <a:pt x="2999488" y="3463802"/>
                  <a:pt x="2986093" y="3463802"/>
                </a:cubicBezTo>
                <a:cubicBezTo>
                  <a:pt x="2974233" y="3463802"/>
                  <a:pt x="2963804" y="3460000"/>
                  <a:pt x="2954804" y="3452396"/>
                </a:cubicBezTo>
                <a:cubicBezTo>
                  <a:pt x="2945805" y="3444791"/>
                  <a:pt x="2941305" y="3433315"/>
                  <a:pt x="2941305" y="3417967"/>
                </a:cubicBezTo>
                <a:cubicBezTo>
                  <a:pt x="2941305" y="3402759"/>
                  <a:pt x="2945666" y="3391248"/>
                  <a:pt x="2954386" y="3383435"/>
                </a:cubicBezTo>
                <a:cubicBezTo>
                  <a:pt x="2963106" y="3375621"/>
                  <a:pt x="2974094" y="3371714"/>
                  <a:pt x="2987349" y="3371714"/>
                </a:cubicBezTo>
                <a:close/>
                <a:moveTo>
                  <a:pt x="4008119" y="3349739"/>
                </a:moveTo>
                <a:lnTo>
                  <a:pt x="4089533" y="3553587"/>
                </a:lnTo>
                <a:lnTo>
                  <a:pt x="4081580" y="3572004"/>
                </a:lnTo>
                <a:cubicBezTo>
                  <a:pt x="4077673" y="3581911"/>
                  <a:pt x="4072964" y="3588992"/>
                  <a:pt x="4067453" y="3593247"/>
                </a:cubicBezTo>
                <a:cubicBezTo>
                  <a:pt x="4061941" y="3597503"/>
                  <a:pt x="4055209" y="3599631"/>
                  <a:pt x="4047256" y="3599631"/>
                </a:cubicBezTo>
                <a:lnTo>
                  <a:pt x="4030095" y="3599631"/>
                </a:lnTo>
                <a:lnTo>
                  <a:pt x="4030095" y="3628513"/>
                </a:lnTo>
                <a:lnTo>
                  <a:pt x="4050814" y="3628513"/>
                </a:lnTo>
                <a:cubicBezTo>
                  <a:pt x="4062953" y="3628513"/>
                  <a:pt x="4072929" y="3626873"/>
                  <a:pt x="4080743" y="3623594"/>
                </a:cubicBezTo>
                <a:cubicBezTo>
                  <a:pt x="4088556" y="3620315"/>
                  <a:pt x="4095149" y="3614979"/>
                  <a:pt x="4100521" y="3607584"/>
                </a:cubicBezTo>
                <a:cubicBezTo>
                  <a:pt x="4105892" y="3600189"/>
                  <a:pt x="4110950" y="3590422"/>
                  <a:pt x="4115694" y="3578283"/>
                </a:cubicBezTo>
                <a:lnTo>
                  <a:pt x="4125321" y="3553587"/>
                </a:lnTo>
                <a:lnTo>
                  <a:pt x="4201921" y="3349739"/>
                </a:lnTo>
                <a:lnTo>
                  <a:pt x="4166342" y="3349739"/>
                </a:lnTo>
                <a:lnTo>
                  <a:pt x="4108160" y="3516543"/>
                </a:lnTo>
                <a:lnTo>
                  <a:pt x="4045163" y="3349739"/>
                </a:lnTo>
                <a:close/>
                <a:moveTo>
                  <a:pt x="2574965" y="3349739"/>
                </a:moveTo>
                <a:lnTo>
                  <a:pt x="2574965" y="3553587"/>
                </a:lnTo>
                <a:lnTo>
                  <a:pt x="2609916" y="3553587"/>
                </a:lnTo>
                <a:lnTo>
                  <a:pt x="2609916" y="3349739"/>
                </a:lnTo>
                <a:close/>
                <a:moveTo>
                  <a:pt x="429747" y="3349739"/>
                </a:moveTo>
                <a:lnTo>
                  <a:pt x="429747" y="3482847"/>
                </a:lnTo>
                <a:cubicBezTo>
                  <a:pt x="429747" y="3505869"/>
                  <a:pt x="434980" y="3523938"/>
                  <a:pt x="445444" y="3537053"/>
                </a:cubicBezTo>
                <a:cubicBezTo>
                  <a:pt x="455909" y="3550169"/>
                  <a:pt x="472931" y="3556726"/>
                  <a:pt x="496511" y="3556726"/>
                </a:cubicBezTo>
                <a:cubicBezTo>
                  <a:pt x="514510" y="3556726"/>
                  <a:pt x="529474" y="3552994"/>
                  <a:pt x="541403" y="3545529"/>
                </a:cubicBezTo>
                <a:cubicBezTo>
                  <a:pt x="553333" y="3538065"/>
                  <a:pt x="562577" y="3530286"/>
                  <a:pt x="569134" y="3522194"/>
                </a:cubicBezTo>
                <a:lnTo>
                  <a:pt x="570181" y="3553587"/>
                </a:lnTo>
                <a:lnTo>
                  <a:pt x="603876" y="3553587"/>
                </a:lnTo>
                <a:lnTo>
                  <a:pt x="603876" y="3349739"/>
                </a:lnTo>
                <a:lnTo>
                  <a:pt x="568716" y="3349739"/>
                </a:lnTo>
                <a:lnTo>
                  <a:pt x="568716" y="3494149"/>
                </a:lnTo>
                <a:cubicBezTo>
                  <a:pt x="562437" y="3502520"/>
                  <a:pt x="554135" y="3509880"/>
                  <a:pt x="543810" y="3516229"/>
                </a:cubicBezTo>
                <a:cubicBezTo>
                  <a:pt x="533485" y="3522577"/>
                  <a:pt x="520649" y="3525751"/>
                  <a:pt x="505301" y="3525751"/>
                </a:cubicBezTo>
                <a:cubicBezTo>
                  <a:pt x="494278" y="3525751"/>
                  <a:pt x="485837" y="3523728"/>
                  <a:pt x="479977" y="3519682"/>
                </a:cubicBezTo>
                <a:cubicBezTo>
                  <a:pt x="474117" y="3515636"/>
                  <a:pt x="470140" y="3509985"/>
                  <a:pt x="468047" y="3502730"/>
                </a:cubicBezTo>
                <a:cubicBezTo>
                  <a:pt x="465955" y="3495474"/>
                  <a:pt x="464908" y="3487242"/>
                  <a:pt x="464908" y="3478033"/>
                </a:cubicBezTo>
                <a:lnTo>
                  <a:pt x="464908" y="3349739"/>
                </a:lnTo>
                <a:close/>
                <a:moveTo>
                  <a:pt x="1472553" y="3347228"/>
                </a:moveTo>
                <a:cubicBezTo>
                  <a:pt x="1456229" y="3347228"/>
                  <a:pt x="1442974" y="3350786"/>
                  <a:pt x="1432788" y="3357901"/>
                </a:cubicBezTo>
                <a:cubicBezTo>
                  <a:pt x="1422603" y="3365017"/>
                  <a:pt x="1414650" y="3373877"/>
                  <a:pt x="1408930" y="3384481"/>
                </a:cubicBezTo>
                <a:lnTo>
                  <a:pt x="1407674" y="3349739"/>
                </a:lnTo>
                <a:lnTo>
                  <a:pt x="1374815" y="3349739"/>
                </a:lnTo>
                <a:lnTo>
                  <a:pt x="1374815" y="3553587"/>
                </a:lnTo>
                <a:lnTo>
                  <a:pt x="1409767" y="3553587"/>
                </a:lnTo>
                <a:lnTo>
                  <a:pt x="1409767" y="3410433"/>
                </a:lnTo>
                <a:cubicBezTo>
                  <a:pt x="1414232" y="3404294"/>
                  <a:pt x="1419324" y="3398887"/>
                  <a:pt x="1425044" y="3394213"/>
                </a:cubicBezTo>
                <a:cubicBezTo>
                  <a:pt x="1430766" y="3389539"/>
                  <a:pt x="1437463" y="3385876"/>
                  <a:pt x="1445137" y="3383225"/>
                </a:cubicBezTo>
                <a:cubicBezTo>
                  <a:pt x="1452811" y="3380574"/>
                  <a:pt x="1461741" y="3379249"/>
                  <a:pt x="1471926" y="3379249"/>
                </a:cubicBezTo>
                <a:lnTo>
                  <a:pt x="1476740" y="3379249"/>
                </a:lnTo>
                <a:lnTo>
                  <a:pt x="1476740" y="3347228"/>
                </a:lnTo>
                <a:close/>
                <a:moveTo>
                  <a:pt x="2786478" y="3346809"/>
                </a:moveTo>
                <a:cubicBezTo>
                  <a:pt x="2768200" y="3346809"/>
                  <a:pt x="2753200" y="3350471"/>
                  <a:pt x="2741480" y="3357797"/>
                </a:cubicBezTo>
                <a:cubicBezTo>
                  <a:pt x="2729760" y="3365122"/>
                  <a:pt x="2720761" y="3372901"/>
                  <a:pt x="2714482" y="3381132"/>
                </a:cubicBezTo>
                <a:lnTo>
                  <a:pt x="2713226" y="3349739"/>
                </a:lnTo>
                <a:lnTo>
                  <a:pt x="2679740" y="3349739"/>
                </a:lnTo>
                <a:lnTo>
                  <a:pt x="2679740" y="3553587"/>
                </a:lnTo>
                <a:lnTo>
                  <a:pt x="2714691" y="3553587"/>
                </a:lnTo>
                <a:lnTo>
                  <a:pt x="2714691" y="3409177"/>
                </a:lnTo>
                <a:cubicBezTo>
                  <a:pt x="2720970" y="3400945"/>
                  <a:pt x="2729272" y="3393376"/>
                  <a:pt x="2739597" y="3386469"/>
                </a:cubicBezTo>
                <a:cubicBezTo>
                  <a:pt x="2749921" y="3379563"/>
                  <a:pt x="2762688" y="3376109"/>
                  <a:pt x="2777897" y="3376109"/>
                </a:cubicBezTo>
                <a:cubicBezTo>
                  <a:pt x="2788082" y="3376109"/>
                  <a:pt x="2795861" y="3378307"/>
                  <a:pt x="2801233" y="3382702"/>
                </a:cubicBezTo>
                <a:cubicBezTo>
                  <a:pt x="2806604" y="3387097"/>
                  <a:pt x="2810336" y="3393132"/>
                  <a:pt x="2812430" y="3400806"/>
                </a:cubicBezTo>
                <a:cubicBezTo>
                  <a:pt x="2814522" y="3408480"/>
                  <a:pt x="2815569" y="3417270"/>
                  <a:pt x="2815569" y="3427176"/>
                </a:cubicBezTo>
                <a:lnTo>
                  <a:pt x="2815569" y="3553587"/>
                </a:lnTo>
                <a:lnTo>
                  <a:pt x="2850520" y="3553587"/>
                </a:lnTo>
                <a:lnTo>
                  <a:pt x="2850520" y="3422153"/>
                </a:lnTo>
                <a:cubicBezTo>
                  <a:pt x="2850520" y="3398294"/>
                  <a:pt x="2845427" y="3379772"/>
                  <a:pt x="2835242" y="3366587"/>
                </a:cubicBezTo>
                <a:cubicBezTo>
                  <a:pt x="2825056" y="3353402"/>
                  <a:pt x="2808802" y="3346809"/>
                  <a:pt x="2786478" y="3346809"/>
                </a:cubicBezTo>
                <a:close/>
                <a:moveTo>
                  <a:pt x="2205452" y="3346809"/>
                </a:moveTo>
                <a:cubicBezTo>
                  <a:pt x="2187175" y="3346809"/>
                  <a:pt x="2172175" y="3350471"/>
                  <a:pt x="2160455" y="3357797"/>
                </a:cubicBezTo>
                <a:cubicBezTo>
                  <a:pt x="2148735" y="3365122"/>
                  <a:pt x="2139736" y="3372901"/>
                  <a:pt x="2133457" y="3381132"/>
                </a:cubicBezTo>
                <a:lnTo>
                  <a:pt x="2132201" y="3349739"/>
                </a:lnTo>
                <a:lnTo>
                  <a:pt x="2098715" y="3349739"/>
                </a:lnTo>
                <a:lnTo>
                  <a:pt x="2098715" y="3553587"/>
                </a:lnTo>
                <a:lnTo>
                  <a:pt x="2133666" y="3553587"/>
                </a:lnTo>
                <a:lnTo>
                  <a:pt x="2133666" y="3409177"/>
                </a:lnTo>
                <a:cubicBezTo>
                  <a:pt x="2139945" y="3400945"/>
                  <a:pt x="2148247" y="3393376"/>
                  <a:pt x="2158572" y="3386469"/>
                </a:cubicBezTo>
                <a:cubicBezTo>
                  <a:pt x="2168896" y="3379563"/>
                  <a:pt x="2181663" y="3376109"/>
                  <a:pt x="2196872" y="3376109"/>
                </a:cubicBezTo>
                <a:cubicBezTo>
                  <a:pt x="2207057" y="3376109"/>
                  <a:pt x="2214836" y="3378307"/>
                  <a:pt x="2220208" y="3382702"/>
                </a:cubicBezTo>
                <a:cubicBezTo>
                  <a:pt x="2225579" y="3387097"/>
                  <a:pt x="2229312" y="3393132"/>
                  <a:pt x="2231404" y="3400806"/>
                </a:cubicBezTo>
                <a:cubicBezTo>
                  <a:pt x="2233497" y="3408480"/>
                  <a:pt x="2234544" y="3417270"/>
                  <a:pt x="2234544" y="3427176"/>
                </a:cubicBezTo>
                <a:lnTo>
                  <a:pt x="2234544" y="3553587"/>
                </a:lnTo>
                <a:lnTo>
                  <a:pt x="2269495" y="3553587"/>
                </a:lnTo>
                <a:lnTo>
                  <a:pt x="2269495" y="3422153"/>
                </a:lnTo>
                <a:cubicBezTo>
                  <a:pt x="2269495" y="3398294"/>
                  <a:pt x="2264402" y="3379772"/>
                  <a:pt x="2254217" y="3366587"/>
                </a:cubicBezTo>
                <a:cubicBezTo>
                  <a:pt x="2244032" y="3353402"/>
                  <a:pt x="2227777" y="3346809"/>
                  <a:pt x="2205452" y="3346809"/>
                </a:cubicBezTo>
                <a:close/>
                <a:moveTo>
                  <a:pt x="776703" y="3346809"/>
                </a:moveTo>
                <a:cubicBezTo>
                  <a:pt x="758425" y="3346809"/>
                  <a:pt x="743426" y="3350471"/>
                  <a:pt x="731706" y="3357797"/>
                </a:cubicBezTo>
                <a:cubicBezTo>
                  <a:pt x="719986" y="3365122"/>
                  <a:pt x="710986" y="3372901"/>
                  <a:pt x="704707" y="3381132"/>
                </a:cubicBezTo>
                <a:lnTo>
                  <a:pt x="703452" y="3349739"/>
                </a:lnTo>
                <a:lnTo>
                  <a:pt x="669965" y="3349739"/>
                </a:lnTo>
                <a:lnTo>
                  <a:pt x="669965" y="3553587"/>
                </a:lnTo>
                <a:lnTo>
                  <a:pt x="704917" y="3553587"/>
                </a:lnTo>
                <a:lnTo>
                  <a:pt x="704917" y="3409177"/>
                </a:lnTo>
                <a:cubicBezTo>
                  <a:pt x="711195" y="3400945"/>
                  <a:pt x="719497" y="3393376"/>
                  <a:pt x="729822" y="3386469"/>
                </a:cubicBezTo>
                <a:cubicBezTo>
                  <a:pt x="740147" y="3379563"/>
                  <a:pt x="752914" y="3376109"/>
                  <a:pt x="768122" y="3376109"/>
                </a:cubicBezTo>
                <a:cubicBezTo>
                  <a:pt x="778308" y="3376109"/>
                  <a:pt x="786086" y="3378307"/>
                  <a:pt x="791458" y="3382702"/>
                </a:cubicBezTo>
                <a:cubicBezTo>
                  <a:pt x="796830" y="3387097"/>
                  <a:pt x="800562" y="3393132"/>
                  <a:pt x="802655" y="3400806"/>
                </a:cubicBezTo>
                <a:cubicBezTo>
                  <a:pt x="804748" y="3408480"/>
                  <a:pt x="805794" y="3417270"/>
                  <a:pt x="805794" y="3427176"/>
                </a:cubicBezTo>
                <a:lnTo>
                  <a:pt x="805794" y="3553587"/>
                </a:lnTo>
                <a:lnTo>
                  <a:pt x="840746" y="3553587"/>
                </a:lnTo>
                <a:lnTo>
                  <a:pt x="840746" y="3422153"/>
                </a:lnTo>
                <a:cubicBezTo>
                  <a:pt x="840746" y="3398294"/>
                  <a:pt x="835653" y="3379772"/>
                  <a:pt x="825467" y="3366587"/>
                </a:cubicBezTo>
                <a:cubicBezTo>
                  <a:pt x="815282" y="3353402"/>
                  <a:pt x="799027" y="3346809"/>
                  <a:pt x="776703" y="3346809"/>
                </a:cubicBezTo>
                <a:close/>
                <a:moveTo>
                  <a:pt x="4551016" y="3346181"/>
                </a:moveTo>
                <a:cubicBezTo>
                  <a:pt x="4530087" y="3346181"/>
                  <a:pt x="4512821" y="3350646"/>
                  <a:pt x="4499217" y="3359576"/>
                </a:cubicBezTo>
                <a:cubicBezTo>
                  <a:pt x="4485613" y="3368505"/>
                  <a:pt x="4475497" y="3380888"/>
                  <a:pt x="4468870" y="3396724"/>
                </a:cubicBezTo>
                <a:cubicBezTo>
                  <a:pt x="4462243" y="3412561"/>
                  <a:pt x="4458929" y="3430874"/>
                  <a:pt x="4458929" y="3451663"/>
                </a:cubicBezTo>
                <a:cubicBezTo>
                  <a:pt x="4458929" y="3471615"/>
                  <a:pt x="4462347" y="3489579"/>
                  <a:pt x="4469184" y="3505555"/>
                </a:cubicBezTo>
                <a:cubicBezTo>
                  <a:pt x="4476021" y="3521531"/>
                  <a:pt x="4486520" y="3534158"/>
                  <a:pt x="4500682" y="3543436"/>
                </a:cubicBezTo>
                <a:cubicBezTo>
                  <a:pt x="4514844" y="3552715"/>
                  <a:pt x="4533018" y="3557354"/>
                  <a:pt x="4555202" y="3557354"/>
                </a:cubicBezTo>
                <a:cubicBezTo>
                  <a:pt x="4572364" y="3557354"/>
                  <a:pt x="4587223" y="3554529"/>
                  <a:pt x="4599781" y="3548878"/>
                </a:cubicBezTo>
                <a:cubicBezTo>
                  <a:pt x="4612338" y="3543227"/>
                  <a:pt x="4622105" y="3535204"/>
                  <a:pt x="4629081" y="3524810"/>
                </a:cubicBezTo>
                <a:cubicBezTo>
                  <a:pt x="4636058" y="3514415"/>
                  <a:pt x="4639755" y="3502032"/>
                  <a:pt x="4640174" y="3487661"/>
                </a:cubicBezTo>
                <a:lnTo>
                  <a:pt x="4605641" y="3487661"/>
                </a:lnTo>
                <a:cubicBezTo>
                  <a:pt x="4605222" y="3501474"/>
                  <a:pt x="4600618" y="3512043"/>
                  <a:pt x="4591828" y="3519368"/>
                </a:cubicBezTo>
                <a:cubicBezTo>
                  <a:pt x="4583038" y="3526693"/>
                  <a:pt x="4570829" y="3530356"/>
                  <a:pt x="4555202" y="3530356"/>
                </a:cubicBezTo>
                <a:cubicBezTo>
                  <a:pt x="4540552" y="3530356"/>
                  <a:pt x="4528762" y="3527007"/>
                  <a:pt x="4519832" y="3520310"/>
                </a:cubicBezTo>
                <a:cubicBezTo>
                  <a:pt x="4510903" y="3513613"/>
                  <a:pt x="4504379" y="3504718"/>
                  <a:pt x="4500264" y="3493626"/>
                </a:cubicBezTo>
                <a:cubicBezTo>
                  <a:pt x="4496148" y="3482533"/>
                  <a:pt x="4494020" y="3470360"/>
                  <a:pt x="4493880" y="3457105"/>
                </a:cubicBezTo>
                <a:lnTo>
                  <a:pt x="4639127" y="3457105"/>
                </a:lnTo>
                <a:cubicBezTo>
                  <a:pt x="4639406" y="3455849"/>
                  <a:pt x="4639616" y="3453791"/>
                  <a:pt x="4639755" y="3450930"/>
                </a:cubicBezTo>
                <a:cubicBezTo>
                  <a:pt x="4639894" y="3448070"/>
                  <a:pt x="4639964" y="3445594"/>
                  <a:pt x="4639964" y="3443501"/>
                </a:cubicBezTo>
                <a:cubicBezTo>
                  <a:pt x="4639964" y="3412107"/>
                  <a:pt x="4632081" y="3388039"/>
                  <a:pt x="4616315" y="3371296"/>
                </a:cubicBezTo>
                <a:cubicBezTo>
                  <a:pt x="4600548" y="3354553"/>
                  <a:pt x="4578782" y="3346181"/>
                  <a:pt x="4551016" y="3346181"/>
                </a:cubicBezTo>
                <a:close/>
                <a:moveTo>
                  <a:pt x="4335495" y="3346181"/>
                </a:moveTo>
                <a:cubicBezTo>
                  <a:pt x="4320287" y="3346181"/>
                  <a:pt x="4306927" y="3349599"/>
                  <a:pt x="4295416" y="3356436"/>
                </a:cubicBezTo>
                <a:cubicBezTo>
                  <a:pt x="4283905" y="3363273"/>
                  <a:pt x="4274522" y="3372133"/>
                  <a:pt x="4267266" y="3383016"/>
                </a:cubicBezTo>
                <a:lnTo>
                  <a:pt x="4266220" y="3349739"/>
                </a:lnTo>
                <a:lnTo>
                  <a:pt x="4232315" y="3349739"/>
                </a:lnTo>
                <a:lnTo>
                  <a:pt x="4232315" y="3628513"/>
                </a:lnTo>
                <a:lnTo>
                  <a:pt x="4267057" y="3628513"/>
                </a:lnTo>
                <a:lnTo>
                  <a:pt x="4267057" y="3524914"/>
                </a:lnTo>
                <a:cubicBezTo>
                  <a:pt x="4273615" y="3534960"/>
                  <a:pt x="4282335" y="3542878"/>
                  <a:pt x="4293218" y="3548669"/>
                </a:cubicBezTo>
                <a:cubicBezTo>
                  <a:pt x="4304101" y="3554459"/>
                  <a:pt x="4316798" y="3557354"/>
                  <a:pt x="4331309" y="3557354"/>
                </a:cubicBezTo>
                <a:cubicBezTo>
                  <a:pt x="4348610" y="3557354"/>
                  <a:pt x="4363679" y="3553343"/>
                  <a:pt x="4376515" y="3545320"/>
                </a:cubicBezTo>
                <a:cubicBezTo>
                  <a:pt x="4389352" y="3537297"/>
                  <a:pt x="4399293" y="3525438"/>
                  <a:pt x="4406339" y="3509741"/>
                </a:cubicBezTo>
                <a:cubicBezTo>
                  <a:pt x="4413385" y="3494044"/>
                  <a:pt x="4416908" y="3474685"/>
                  <a:pt x="4416908" y="3451663"/>
                </a:cubicBezTo>
                <a:cubicBezTo>
                  <a:pt x="4416908" y="3428362"/>
                  <a:pt x="4413595" y="3408898"/>
                  <a:pt x="4406967" y="3393271"/>
                </a:cubicBezTo>
                <a:cubicBezTo>
                  <a:pt x="4400340" y="3377644"/>
                  <a:pt x="4390956" y="3365889"/>
                  <a:pt x="4378818" y="3358006"/>
                </a:cubicBezTo>
                <a:cubicBezTo>
                  <a:pt x="4366679" y="3350123"/>
                  <a:pt x="4352238" y="3346181"/>
                  <a:pt x="4335495" y="3346181"/>
                </a:cubicBezTo>
                <a:close/>
                <a:moveTo>
                  <a:pt x="3674716" y="3346181"/>
                </a:moveTo>
                <a:cubicBezTo>
                  <a:pt x="3653787" y="3346181"/>
                  <a:pt x="3636521" y="3350646"/>
                  <a:pt x="3622917" y="3359576"/>
                </a:cubicBezTo>
                <a:cubicBezTo>
                  <a:pt x="3609313" y="3368505"/>
                  <a:pt x="3599198" y="3380888"/>
                  <a:pt x="3592570" y="3396724"/>
                </a:cubicBezTo>
                <a:cubicBezTo>
                  <a:pt x="3585943" y="3412561"/>
                  <a:pt x="3582629" y="3430874"/>
                  <a:pt x="3582629" y="3451663"/>
                </a:cubicBezTo>
                <a:cubicBezTo>
                  <a:pt x="3582629" y="3471615"/>
                  <a:pt x="3586047" y="3489579"/>
                  <a:pt x="3592884" y="3505555"/>
                </a:cubicBezTo>
                <a:cubicBezTo>
                  <a:pt x="3599721" y="3521531"/>
                  <a:pt x="3610220" y="3534158"/>
                  <a:pt x="3624382" y="3543436"/>
                </a:cubicBezTo>
                <a:cubicBezTo>
                  <a:pt x="3638544" y="3552715"/>
                  <a:pt x="3656717" y="3557354"/>
                  <a:pt x="3678902" y="3557354"/>
                </a:cubicBezTo>
                <a:cubicBezTo>
                  <a:pt x="3696064" y="3557354"/>
                  <a:pt x="3710923" y="3554529"/>
                  <a:pt x="3723481" y="3548878"/>
                </a:cubicBezTo>
                <a:cubicBezTo>
                  <a:pt x="3736038" y="3543227"/>
                  <a:pt x="3745805" y="3535204"/>
                  <a:pt x="3752781" y="3524810"/>
                </a:cubicBezTo>
                <a:cubicBezTo>
                  <a:pt x="3759758" y="3514415"/>
                  <a:pt x="3763455" y="3502032"/>
                  <a:pt x="3763874" y="3487661"/>
                </a:cubicBezTo>
                <a:lnTo>
                  <a:pt x="3729341" y="3487661"/>
                </a:lnTo>
                <a:cubicBezTo>
                  <a:pt x="3728922" y="3501474"/>
                  <a:pt x="3724318" y="3512043"/>
                  <a:pt x="3715528" y="3519368"/>
                </a:cubicBezTo>
                <a:cubicBezTo>
                  <a:pt x="3706738" y="3526693"/>
                  <a:pt x="3694529" y="3530356"/>
                  <a:pt x="3678902" y="3530356"/>
                </a:cubicBezTo>
                <a:cubicBezTo>
                  <a:pt x="3664252" y="3530356"/>
                  <a:pt x="3652462" y="3527007"/>
                  <a:pt x="3643532" y="3520310"/>
                </a:cubicBezTo>
                <a:cubicBezTo>
                  <a:pt x="3634602" y="3513613"/>
                  <a:pt x="3628080" y="3504718"/>
                  <a:pt x="3623964" y="3493626"/>
                </a:cubicBezTo>
                <a:cubicBezTo>
                  <a:pt x="3619848" y="3482533"/>
                  <a:pt x="3617720" y="3470360"/>
                  <a:pt x="3617580" y="3457105"/>
                </a:cubicBezTo>
                <a:lnTo>
                  <a:pt x="3762827" y="3457105"/>
                </a:lnTo>
                <a:cubicBezTo>
                  <a:pt x="3763106" y="3455849"/>
                  <a:pt x="3763316" y="3453791"/>
                  <a:pt x="3763455" y="3450930"/>
                </a:cubicBezTo>
                <a:cubicBezTo>
                  <a:pt x="3763595" y="3448070"/>
                  <a:pt x="3763664" y="3445594"/>
                  <a:pt x="3763664" y="3443501"/>
                </a:cubicBezTo>
                <a:cubicBezTo>
                  <a:pt x="3763664" y="3412107"/>
                  <a:pt x="3755781" y="3388039"/>
                  <a:pt x="3740015" y="3371296"/>
                </a:cubicBezTo>
                <a:cubicBezTo>
                  <a:pt x="3724248" y="3354553"/>
                  <a:pt x="3702482" y="3346181"/>
                  <a:pt x="3674716" y="3346181"/>
                </a:cubicBezTo>
                <a:close/>
                <a:moveTo>
                  <a:pt x="1951948" y="3346181"/>
                </a:moveTo>
                <a:cubicBezTo>
                  <a:pt x="1935623" y="3346181"/>
                  <a:pt x="1921147" y="3348553"/>
                  <a:pt x="1908520" y="3353297"/>
                </a:cubicBezTo>
                <a:cubicBezTo>
                  <a:pt x="1895893" y="3358041"/>
                  <a:pt x="1885986" y="3365575"/>
                  <a:pt x="1878801" y="3375900"/>
                </a:cubicBezTo>
                <a:cubicBezTo>
                  <a:pt x="1871615" y="3386225"/>
                  <a:pt x="1868023" y="3399759"/>
                  <a:pt x="1868023" y="3416502"/>
                </a:cubicBezTo>
                <a:lnTo>
                  <a:pt x="1901928" y="3416502"/>
                </a:lnTo>
                <a:cubicBezTo>
                  <a:pt x="1901928" y="3401154"/>
                  <a:pt x="1906741" y="3389923"/>
                  <a:pt x="1916369" y="3382807"/>
                </a:cubicBezTo>
                <a:cubicBezTo>
                  <a:pt x="1925996" y="3375691"/>
                  <a:pt x="1937856" y="3372133"/>
                  <a:pt x="1951948" y="3372133"/>
                </a:cubicBezTo>
                <a:cubicBezTo>
                  <a:pt x="1965202" y="3372133"/>
                  <a:pt x="1976156" y="3375377"/>
                  <a:pt x="1984806" y="3381865"/>
                </a:cubicBezTo>
                <a:cubicBezTo>
                  <a:pt x="1993457" y="3388353"/>
                  <a:pt x="1997782" y="3400317"/>
                  <a:pt x="1997782" y="3417758"/>
                </a:cubicBezTo>
                <a:lnTo>
                  <a:pt x="1997782" y="3431990"/>
                </a:lnTo>
                <a:cubicBezTo>
                  <a:pt x="1969737" y="3432269"/>
                  <a:pt x="1945250" y="3434118"/>
                  <a:pt x="1924321" y="3437536"/>
                </a:cubicBezTo>
                <a:cubicBezTo>
                  <a:pt x="1903393" y="3440954"/>
                  <a:pt x="1887207" y="3447407"/>
                  <a:pt x="1875766" y="3456895"/>
                </a:cubicBezTo>
                <a:cubicBezTo>
                  <a:pt x="1864325" y="3466383"/>
                  <a:pt x="1858605" y="3480266"/>
                  <a:pt x="1858605" y="3498544"/>
                </a:cubicBezTo>
                <a:cubicBezTo>
                  <a:pt x="1858605" y="3511380"/>
                  <a:pt x="1861500" y="3522159"/>
                  <a:pt x="1867290" y="3530879"/>
                </a:cubicBezTo>
                <a:cubicBezTo>
                  <a:pt x="1873081" y="3539599"/>
                  <a:pt x="1880824" y="3546192"/>
                  <a:pt x="1890521" y="3550657"/>
                </a:cubicBezTo>
                <a:cubicBezTo>
                  <a:pt x="1900218" y="3555122"/>
                  <a:pt x="1910927" y="3557354"/>
                  <a:pt x="1922647" y="3557354"/>
                </a:cubicBezTo>
                <a:cubicBezTo>
                  <a:pt x="1939111" y="3557354"/>
                  <a:pt x="1953517" y="3554180"/>
                  <a:pt x="1965866" y="3547832"/>
                </a:cubicBezTo>
                <a:cubicBezTo>
                  <a:pt x="1978213" y="3541483"/>
                  <a:pt x="1989062" y="3533077"/>
                  <a:pt x="1998410" y="3522612"/>
                </a:cubicBezTo>
                <a:lnTo>
                  <a:pt x="1999875" y="3553587"/>
                </a:lnTo>
                <a:lnTo>
                  <a:pt x="2032524" y="3553587"/>
                </a:lnTo>
                <a:lnTo>
                  <a:pt x="2032524" y="3417340"/>
                </a:lnTo>
                <a:cubicBezTo>
                  <a:pt x="2032524" y="3402689"/>
                  <a:pt x="2030291" y="3390725"/>
                  <a:pt x="2025827" y="3381446"/>
                </a:cubicBezTo>
                <a:cubicBezTo>
                  <a:pt x="2021362" y="3372168"/>
                  <a:pt x="2015328" y="3364948"/>
                  <a:pt x="2007723" y="3359785"/>
                </a:cubicBezTo>
                <a:cubicBezTo>
                  <a:pt x="2000119" y="3354623"/>
                  <a:pt x="1991538" y="3351064"/>
                  <a:pt x="1981981" y="3349111"/>
                </a:cubicBezTo>
                <a:cubicBezTo>
                  <a:pt x="1972423" y="3347158"/>
                  <a:pt x="1962412" y="3346181"/>
                  <a:pt x="1951948" y="3346181"/>
                </a:cubicBezTo>
                <a:close/>
                <a:moveTo>
                  <a:pt x="1587593" y="3346181"/>
                </a:moveTo>
                <a:cubicBezTo>
                  <a:pt x="1576710" y="3346181"/>
                  <a:pt x="1566594" y="3347332"/>
                  <a:pt x="1557246" y="3349635"/>
                </a:cubicBezTo>
                <a:cubicBezTo>
                  <a:pt x="1547898" y="3351937"/>
                  <a:pt x="1539771" y="3355390"/>
                  <a:pt x="1532864" y="3359994"/>
                </a:cubicBezTo>
                <a:cubicBezTo>
                  <a:pt x="1525957" y="3364599"/>
                  <a:pt x="1520586" y="3370354"/>
                  <a:pt x="1516748" y="3377261"/>
                </a:cubicBezTo>
                <a:cubicBezTo>
                  <a:pt x="1512911" y="3384167"/>
                  <a:pt x="1510993" y="3392155"/>
                  <a:pt x="1510993" y="3401224"/>
                </a:cubicBezTo>
                <a:cubicBezTo>
                  <a:pt x="1510993" y="3412805"/>
                  <a:pt x="1513714" y="3422397"/>
                  <a:pt x="1519156" y="3430002"/>
                </a:cubicBezTo>
                <a:cubicBezTo>
                  <a:pt x="1524597" y="3437606"/>
                  <a:pt x="1532759" y="3443884"/>
                  <a:pt x="1543642" y="3448838"/>
                </a:cubicBezTo>
                <a:cubicBezTo>
                  <a:pt x="1554525" y="3453791"/>
                  <a:pt x="1567920" y="3458151"/>
                  <a:pt x="1583826" y="3461918"/>
                </a:cubicBezTo>
                <a:cubicBezTo>
                  <a:pt x="1603360" y="3466523"/>
                  <a:pt x="1616998" y="3471266"/>
                  <a:pt x="1624742" y="3476150"/>
                </a:cubicBezTo>
                <a:cubicBezTo>
                  <a:pt x="1632486" y="3481033"/>
                  <a:pt x="1636358" y="3488498"/>
                  <a:pt x="1636358" y="3498544"/>
                </a:cubicBezTo>
                <a:cubicBezTo>
                  <a:pt x="1636358" y="3510264"/>
                  <a:pt x="1632067" y="3518671"/>
                  <a:pt x="1623486" y="3523763"/>
                </a:cubicBezTo>
                <a:cubicBezTo>
                  <a:pt x="1614906" y="3528856"/>
                  <a:pt x="1603987" y="3531402"/>
                  <a:pt x="1590733" y="3531402"/>
                </a:cubicBezTo>
                <a:cubicBezTo>
                  <a:pt x="1575942" y="3531402"/>
                  <a:pt x="1563630" y="3528158"/>
                  <a:pt x="1553793" y="3521670"/>
                </a:cubicBezTo>
                <a:cubicBezTo>
                  <a:pt x="1543956" y="3515182"/>
                  <a:pt x="1539038" y="3503985"/>
                  <a:pt x="1539038" y="3488079"/>
                </a:cubicBezTo>
                <a:lnTo>
                  <a:pt x="1505342" y="3488079"/>
                </a:lnTo>
                <a:cubicBezTo>
                  <a:pt x="1505342" y="3500637"/>
                  <a:pt x="1507540" y="3511345"/>
                  <a:pt x="1511935" y="3520205"/>
                </a:cubicBezTo>
                <a:cubicBezTo>
                  <a:pt x="1516330" y="3529065"/>
                  <a:pt x="1522435" y="3536216"/>
                  <a:pt x="1530248" y="3541658"/>
                </a:cubicBezTo>
                <a:cubicBezTo>
                  <a:pt x="1538061" y="3547099"/>
                  <a:pt x="1547096" y="3551076"/>
                  <a:pt x="1557351" y="3553587"/>
                </a:cubicBezTo>
                <a:cubicBezTo>
                  <a:pt x="1567606" y="3556098"/>
                  <a:pt x="1578454" y="3557354"/>
                  <a:pt x="1589895" y="3557354"/>
                </a:cubicBezTo>
                <a:cubicBezTo>
                  <a:pt x="1601337" y="3557354"/>
                  <a:pt x="1611975" y="3556168"/>
                  <a:pt x="1621812" y="3553796"/>
                </a:cubicBezTo>
                <a:cubicBezTo>
                  <a:pt x="1631649" y="3551424"/>
                  <a:pt x="1640230" y="3547762"/>
                  <a:pt x="1647555" y="3542809"/>
                </a:cubicBezTo>
                <a:cubicBezTo>
                  <a:pt x="1654880" y="3537855"/>
                  <a:pt x="1660601" y="3531507"/>
                  <a:pt x="1664716" y="3523763"/>
                </a:cubicBezTo>
                <a:cubicBezTo>
                  <a:pt x="1668832" y="3516020"/>
                  <a:pt x="1670890" y="3506846"/>
                  <a:pt x="1670890" y="3496242"/>
                </a:cubicBezTo>
                <a:cubicBezTo>
                  <a:pt x="1670890" y="3483963"/>
                  <a:pt x="1668274" y="3473883"/>
                  <a:pt x="1663042" y="3465999"/>
                </a:cubicBezTo>
                <a:cubicBezTo>
                  <a:pt x="1657810" y="3458116"/>
                  <a:pt x="1650031" y="3451663"/>
                  <a:pt x="1639706" y="3446640"/>
                </a:cubicBezTo>
                <a:cubicBezTo>
                  <a:pt x="1629381" y="3441617"/>
                  <a:pt x="1616615" y="3437292"/>
                  <a:pt x="1601406" y="3433664"/>
                </a:cubicBezTo>
                <a:cubicBezTo>
                  <a:pt x="1587454" y="3430315"/>
                  <a:pt x="1576361" y="3427141"/>
                  <a:pt x="1568129" y="3424142"/>
                </a:cubicBezTo>
                <a:cubicBezTo>
                  <a:pt x="1559897" y="3421142"/>
                  <a:pt x="1554037" y="3417758"/>
                  <a:pt x="1550549" y="3413991"/>
                </a:cubicBezTo>
                <a:cubicBezTo>
                  <a:pt x="1547061" y="3410224"/>
                  <a:pt x="1545317" y="3405619"/>
                  <a:pt x="1545317" y="3400178"/>
                </a:cubicBezTo>
                <a:cubicBezTo>
                  <a:pt x="1545317" y="3390690"/>
                  <a:pt x="1549223" y="3383714"/>
                  <a:pt x="1557037" y="3379249"/>
                </a:cubicBezTo>
                <a:cubicBezTo>
                  <a:pt x="1564850" y="3374784"/>
                  <a:pt x="1575036" y="3372552"/>
                  <a:pt x="1587593" y="3372552"/>
                </a:cubicBezTo>
                <a:cubicBezTo>
                  <a:pt x="1600011" y="3372552"/>
                  <a:pt x="1610545" y="3375551"/>
                  <a:pt x="1619196" y="3381551"/>
                </a:cubicBezTo>
                <a:cubicBezTo>
                  <a:pt x="1627847" y="3387551"/>
                  <a:pt x="1632172" y="3397806"/>
                  <a:pt x="1632172" y="3412317"/>
                </a:cubicBezTo>
                <a:lnTo>
                  <a:pt x="1666077" y="3412317"/>
                </a:lnTo>
                <a:cubicBezTo>
                  <a:pt x="1666077" y="3400596"/>
                  <a:pt x="1663984" y="3390551"/>
                  <a:pt x="1659798" y="3382179"/>
                </a:cubicBezTo>
                <a:cubicBezTo>
                  <a:pt x="1655612" y="3373807"/>
                  <a:pt x="1649927" y="3366971"/>
                  <a:pt x="1642741" y="3361668"/>
                </a:cubicBezTo>
                <a:cubicBezTo>
                  <a:pt x="1635555" y="3356366"/>
                  <a:pt x="1627254" y="3352460"/>
                  <a:pt x="1617836" y="3349948"/>
                </a:cubicBezTo>
                <a:cubicBezTo>
                  <a:pt x="1608418" y="3347437"/>
                  <a:pt x="1598337" y="3346181"/>
                  <a:pt x="1587593" y="3346181"/>
                </a:cubicBezTo>
                <a:close/>
                <a:moveTo>
                  <a:pt x="1226792" y="3346181"/>
                </a:moveTo>
                <a:cubicBezTo>
                  <a:pt x="1205863" y="3346181"/>
                  <a:pt x="1188596" y="3350646"/>
                  <a:pt x="1174993" y="3359576"/>
                </a:cubicBezTo>
                <a:cubicBezTo>
                  <a:pt x="1161389" y="3368505"/>
                  <a:pt x="1151273" y="3380888"/>
                  <a:pt x="1144646" y="3396724"/>
                </a:cubicBezTo>
                <a:cubicBezTo>
                  <a:pt x="1138018" y="3412561"/>
                  <a:pt x="1134705" y="3430874"/>
                  <a:pt x="1134705" y="3451663"/>
                </a:cubicBezTo>
                <a:cubicBezTo>
                  <a:pt x="1134705" y="3471615"/>
                  <a:pt x="1138123" y="3489579"/>
                  <a:pt x="1144960" y="3505555"/>
                </a:cubicBezTo>
                <a:cubicBezTo>
                  <a:pt x="1151796" y="3521531"/>
                  <a:pt x="1162296" y="3534158"/>
                  <a:pt x="1176458" y="3543436"/>
                </a:cubicBezTo>
                <a:cubicBezTo>
                  <a:pt x="1190620" y="3552715"/>
                  <a:pt x="1208793" y="3557354"/>
                  <a:pt x="1230978" y="3557354"/>
                </a:cubicBezTo>
                <a:cubicBezTo>
                  <a:pt x="1248140" y="3557354"/>
                  <a:pt x="1262999" y="3554529"/>
                  <a:pt x="1275556" y="3548878"/>
                </a:cubicBezTo>
                <a:cubicBezTo>
                  <a:pt x="1288114" y="3543227"/>
                  <a:pt x="1297880" y="3535204"/>
                  <a:pt x="1304857" y="3524810"/>
                </a:cubicBezTo>
                <a:cubicBezTo>
                  <a:pt x="1311833" y="3514415"/>
                  <a:pt x="1315531" y="3502032"/>
                  <a:pt x="1315949" y="3487661"/>
                </a:cubicBezTo>
                <a:lnTo>
                  <a:pt x="1281417" y="3487661"/>
                </a:lnTo>
                <a:cubicBezTo>
                  <a:pt x="1280998" y="3501474"/>
                  <a:pt x="1276394" y="3512043"/>
                  <a:pt x="1267604" y="3519368"/>
                </a:cubicBezTo>
                <a:cubicBezTo>
                  <a:pt x="1258813" y="3526693"/>
                  <a:pt x="1246605" y="3530356"/>
                  <a:pt x="1230978" y="3530356"/>
                </a:cubicBezTo>
                <a:cubicBezTo>
                  <a:pt x="1216327" y="3530356"/>
                  <a:pt x="1204538" y="3527007"/>
                  <a:pt x="1195607" y="3520310"/>
                </a:cubicBezTo>
                <a:cubicBezTo>
                  <a:pt x="1186678" y="3513613"/>
                  <a:pt x="1180155" y="3504718"/>
                  <a:pt x="1176039" y="3493626"/>
                </a:cubicBezTo>
                <a:cubicBezTo>
                  <a:pt x="1171923" y="3482533"/>
                  <a:pt x="1169795" y="3470360"/>
                  <a:pt x="1169656" y="3457105"/>
                </a:cubicBezTo>
                <a:lnTo>
                  <a:pt x="1314902" y="3457105"/>
                </a:lnTo>
                <a:cubicBezTo>
                  <a:pt x="1315182" y="3455849"/>
                  <a:pt x="1315391" y="3453791"/>
                  <a:pt x="1315531" y="3450930"/>
                </a:cubicBezTo>
                <a:cubicBezTo>
                  <a:pt x="1315670" y="3448070"/>
                  <a:pt x="1315740" y="3445594"/>
                  <a:pt x="1315740" y="3443501"/>
                </a:cubicBezTo>
                <a:cubicBezTo>
                  <a:pt x="1315740" y="3412107"/>
                  <a:pt x="1307857" y="3388039"/>
                  <a:pt x="1292090" y="3371296"/>
                </a:cubicBezTo>
                <a:cubicBezTo>
                  <a:pt x="1276324" y="3354553"/>
                  <a:pt x="1254558" y="3346181"/>
                  <a:pt x="1226792" y="3346181"/>
                </a:cubicBezTo>
                <a:close/>
                <a:moveTo>
                  <a:pt x="4877797" y="3345762"/>
                </a:moveTo>
                <a:cubicBezTo>
                  <a:pt x="4857844" y="3345762"/>
                  <a:pt x="4840752" y="3350018"/>
                  <a:pt x="4826521" y="3358529"/>
                </a:cubicBezTo>
                <a:cubicBezTo>
                  <a:pt x="4812289" y="3367041"/>
                  <a:pt x="4801441" y="3379214"/>
                  <a:pt x="4793976" y="3395050"/>
                </a:cubicBezTo>
                <a:cubicBezTo>
                  <a:pt x="4786511" y="3410886"/>
                  <a:pt x="4782779" y="3429897"/>
                  <a:pt x="4782779" y="3452082"/>
                </a:cubicBezTo>
                <a:cubicBezTo>
                  <a:pt x="4782779" y="3473708"/>
                  <a:pt x="4786511" y="3492370"/>
                  <a:pt x="4793976" y="3508067"/>
                </a:cubicBezTo>
                <a:cubicBezTo>
                  <a:pt x="4801441" y="3523763"/>
                  <a:pt x="4812289" y="3535832"/>
                  <a:pt x="4826521" y="3544274"/>
                </a:cubicBezTo>
                <a:cubicBezTo>
                  <a:pt x="4840752" y="3552715"/>
                  <a:pt x="4857844" y="3556936"/>
                  <a:pt x="4877797" y="3556936"/>
                </a:cubicBezTo>
                <a:cubicBezTo>
                  <a:pt x="4898167" y="3556936"/>
                  <a:pt x="4915574" y="3552715"/>
                  <a:pt x="4930014" y="3544274"/>
                </a:cubicBezTo>
                <a:cubicBezTo>
                  <a:pt x="4944455" y="3535832"/>
                  <a:pt x="4955548" y="3523763"/>
                  <a:pt x="4963292" y="3508067"/>
                </a:cubicBezTo>
                <a:cubicBezTo>
                  <a:pt x="4971035" y="3492370"/>
                  <a:pt x="4974907" y="3473708"/>
                  <a:pt x="4974907" y="3452082"/>
                </a:cubicBezTo>
                <a:cubicBezTo>
                  <a:pt x="4974907" y="3429897"/>
                  <a:pt x="4971035" y="3410886"/>
                  <a:pt x="4963292" y="3395050"/>
                </a:cubicBezTo>
                <a:cubicBezTo>
                  <a:pt x="4955548" y="3379214"/>
                  <a:pt x="4944455" y="3367041"/>
                  <a:pt x="4930014" y="3358529"/>
                </a:cubicBezTo>
                <a:cubicBezTo>
                  <a:pt x="4915574" y="3350018"/>
                  <a:pt x="4898167" y="3345762"/>
                  <a:pt x="4877797" y="3345762"/>
                </a:cubicBezTo>
                <a:close/>
                <a:moveTo>
                  <a:pt x="3086343" y="3322741"/>
                </a:moveTo>
                <a:cubicBezTo>
                  <a:pt x="3070995" y="3323159"/>
                  <a:pt x="3058472" y="3325740"/>
                  <a:pt x="3048775" y="3330484"/>
                </a:cubicBezTo>
                <a:cubicBezTo>
                  <a:pt x="3043927" y="3332857"/>
                  <a:pt x="3039541" y="3336275"/>
                  <a:pt x="3035616" y="3340740"/>
                </a:cubicBezTo>
                <a:lnTo>
                  <a:pt x="3026167" y="3355781"/>
                </a:lnTo>
                <a:lnTo>
                  <a:pt x="3011313" y="3350419"/>
                </a:lnTo>
                <a:cubicBezTo>
                  <a:pt x="3004057" y="3348850"/>
                  <a:pt x="2996070" y="3348065"/>
                  <a:pt x="2987349" y="3348065"/>
                </a:cubicBezTo>
                <a:cubicBezTo>
                  <a:pt x="2970327" y="3348065"/>
                  <a:pt x="2955921" y="3351204"/>
                  <a:pt x="2944131" y="3357483"/>
                </a:cubicBezTo>
                <a:cubicBezTo>
                  <a:pt x="2932341" y="3363761"/>
                  <a:pt x="2923411" y="3372203"/>
                  <a:pt x="2917342" y="3382807"/>
                </a:cubicBezTo>
                <a:cubicBezTo>
                  <a:pt x="2911272" y="3393411"/>
                  <a:pt x="2908238" y="3405201"/>
                  <a:pt x="2908238" y="3418177"/>
                </a:cubicBezTo>
                <a:cubicBezTo>
                  <a:pt x="2908238" y="3430455"/>
                  <a:pt x="2911237" y="3441861"/>
                  <a:pt x="2917237" y="3452396"/>
                </a:cubicBezTo>
                <a:cubicBezTo>
                  <a:pt x="2920237" y="3457663"/>
                  <a:pt x="2923943" y="3462424"/>
                  <a:pt x="2928356" y="3466680"/>
                </a:cubicBezTo>
                <a:lnTo>
                  <a:pt x="2937704" y="3473528"/>
                </a:lnTo>
                <a:lnTo>
                  <a:pt x="2916086" y="3485463"/>
                </a:lnTo>
                <a:cubicBezTo>
                  <a:pt x="2910575" y="3491533"/>
                  <a:pt x="2907819" y="3497986"/>
                  <a:pt x="2907819" y="3504823"/>
                </a:cubicBezTo>
                <a:cubicBezTo>
                  <a:pt x="2907819" y="3509566"/>
                  <a:pt x="2909424" y="3514485"/>
                  <a:pt x="2912633" y="3519577"/>
                </a:cubicBezTo>
                <a:cubicBezTo>
                  <a:pt x="2915842" y="3524670"/>
                  <a:pt x="2921249" y="3529275"/>
                  <a:pt x="2928853" y="3533391"/>
                </a:cubicBezTo>
                <a:lnTo>
                  <a:pt x="2932343" y="3534721"/>
                </a:lnTo>
                <a:lnTo>
                  <a:pt x="2913784" y="3546053"/>
                </a:lnTo>
                <a:cubicBezTo>
                  <a:pt x="2903668" y="3555261"/>
                  <a:pt x="2898610" y="3565796"/>
                  <a:pt x="2898610" y="3577655"/>
                </a:cubicBezTo>
                <a:cubicBezTo>
                  <a:pt x="2898610" y="3587422"/>
                  <a:pt x="2901540" y="3596491"/>
                  <a:pt x="2907400" y="3604863"/>
                </a:cubicBezTo>
                <a:cubicBezTo>
                  <a:pt x="2913261" y="3613235"/>
                  <a:pt x="2922783" y="3619932"/>
                  <a:pt x="2935969" y="3624955"/>
                </a:cubicBezTo>
                <a:cubicBezTo>
                  <a:pt x="2949154" y="3629978"/>
                  <a:pt x="2966769" y="3632489"/>
                  <a:pt x="2988814" y="3632489"/>
                </a:cubicBezTo>
                <a:cubicBezTo>
                  <a:pt x="3021045" y="3632489"/>
                  <a:pt x="3045357" y="3626594"/>
                  <a:pt x="3061751" y="3614804"/>
                </a:cubicBezTo>
                <a:cubicBezTo>
                  <a:pt x="3078146" y="3603014"/>
                  <a:pt x="3086343" y="3587910"/>
                  <a:pt x="3086343" y="3569493"/>
                </a:cubicBezTo>
                <a:cubicBezTo>
                  <a:pt x="3086343" y="3550936"/>
                  <a:pt x="3079158" y="3537228"/>
                  <a:pt x="3064786" y="3528368"/>
                </a:cubicBezTo>
                <a:cubicBezTo>
                  <a:pt x="3050415" y="3519508"/>
                  <a:pt x="3026486" y="3515078"/>
                  <a:pt x="2993000" y="3515078"/>
                </a:cubicBezTo>
                <a:lnTo>
                  <a:pt x="2979396" y="3515078"/>
                </a:lnTo>
                <a:cubicBezTo>
                  <a:pt x="2968374" y="3515078"/>
                  <a:pt x="2959758" y="3514415"/>
                  <a:pt x="2953549" y="3513089"/>
                </a:cubicBezTo>
                <a:cubicBezTo>
                  <a:pt x="2947340" y="3511764"/>
                  <a:pt x="2942945" y="3510020"/>
                  <a:pt x="2940363" y="3507857"/>
                </a:cubicBezTo>
                <a:cubicBezTo>
                  <a:pt x="2937782" y="3505695"/>
                  <a:pt x="2936492" y="3503218"/>
                  <a:pt x="2936492" y="3500427"/>
                </a:cubicBezTo>
                <a:cubicBezTo>
                  <a:pt x="2936492" y="3496381"/>
                  <a:pt x="2938654" y="3492719"/>
                  <a:pt x="2942980" y="3489440"/>
                </a:cubicBezTo>
                <a:lnTo>
                  <a:pt x="2957098" y="3482969"/>
                </a:lnTo>
                <a:lnTo>
                  <a:pt x="2963098" y="3485228"/>
                </a:lnTo>
                <a:cubicBezTo>
                  <a:pt x="2970196" y="3486850"/>
                  <a:pt x="2977931" y="3487661"/>
                  <a:pt x="2986303" y="3487661"/>
                </a:cubicBezTo>
                <a:cubicBezTo>
                  <a:pt x="3004022" y="3487661"/>
                  <a:pt x="3018742" y="3484487"/>
                  <a:pt x="3030463" y="3478138"/>
                </a:cubicBezTo>
                <a:cubicBezTo>
                  <a:pt x="3042183" y="3471790"/>
                  <a:pt x="3050938" y="3463348"/>
                  <a:pt x="3056728" y="3452814"/>
                </a:cubicBezTo>
                <a:cubicBezTo>
                  <a:pt x="3062519" y="3442280"/>
                  <a:pt x="3065414" y="3430734"/>
                  <a:pt x="3065414" y="3418177"/>
                </a:cubicBezTo>
                <a:cubicBezTo>
                  <a:pt x="3065414" y="3405201"/>
                  <a:pt x="3062554" y="3393411"/>
                  <a:pt x="3056833" y="3382807"/>
                </a:cubicBezTo>
                <a:cubicBezTo>
                  <a:pt x="3053973" y="3377505"/>
                  <a:pt x="3050380" y="3372743"/>
                  <a:pt x="3046055" y="3368523"/>
                </a:cubicBezTo>
                <a:lnTo>
                  <a:pt x="3043122" y="3366389"/>
                </a:lnTo>
                <a:lnTo>
                  <a:pt x="3048331" y="3360596"/>
                </a:lnTo>
                <a:cubicBezTo>
                  <a:pt x="3051662" y="3358067"/>
                  <a:pt x="3055368" y="3356297"/>
                  <a:pt x="3059449" y="3355285"/>
                </a:cubicBezTo>
                <a:cubicBezTo>
                  <a:pt x="3067612" y="3353262"/>
                  <a:pt x="3076576" y="3352250"/>
                  <a:pt x="3086343" y="3352250"/>
                </a:cubicBezTo>
                <a:close/>
                <a:moveTo>
                  <a:pt x="3906056" y="3303067"/>
                </a:moveTo>
                <a:lnTo>
                  <a:pt x="3906056" y="3349739"/>
                </a:lnTo>
                <a:lnTo>
                  <a:pt x="3871941" y="3349739"/>
                </a:lnTo>
                <a:lnTo>
                  <a:pt x="3871941" y="3377993"/>
                </a:lnTo>
                <a:lnTo>
                  <a:pt x="3906056" y="3377993"/>
                </a:lnTo>
                <a:lnTo>
                  <a:pt x="3906056" y="3487661"/>
                </a:lnTo>
                <a:cubicBezTo>
                  <a:pt x="3906056" y="3501474"/>
                  <a:pt x="3907695" y="3513299"/>
                  <a:pt x="3910974" y="3523135"/>
                </a:cubicBezTo>
                <a:cubicBezTo>
                  <a:pt x="3914253" y="3532972"/>
                  <a:pt x="3920287" y="3540506"/>
                  <a:pt x="3929077" y="3545739"/>
                </a:cubicBezTo>
                <a:cubicBezTo>
                  <a:pt x="3937868" y="3550971"/>
                  <a:pt x="3950495" y="3553587"/>
                  <a:pt x="3966959" y="3553587"/>
                </a:cubicBezTo>
                <a:lnTo>
                  <a:pt x="3991446" y="3553587"/>
                </a:lnTo>
                <a:lnTo>
                  <a:pt x="3991446" y="3525333"/>
                </a:lnTo>
                <a:lnTo>
                  <a:pt x="3969261" y="3525333"/>
                </a:lnTo>
                <a:cubicBezTo>
                  <a:pt x="3956843" y="3525333"/>
                  <a:pt x="3948995" y="3521949"/>
                  <a:pt x="3945716" y="3515182"/>
                </a:cubicBezTo>
                <a:cubicBezTo>
                  <a:pt x="3942437" y="3508415"/>
                  <a:pt x="3940798" y="3498683"/>
                  <a:pt x="3940798" y="3485986"/>
                </a:cubicBezTo>
                <a:lnTo>
                  <a:pt x="3940798" y="3377993"/>
                </a:lnTo>
                <a:lnTo>
                  <a:pt x="3991027" y="3377993"/>
                </a:lnTo>
                <a:lnTo>
                  <a:pt x="3991027" y="3349739"/>
                </a:lnTo>
                <a:lnTo>
                  <a:pt x="3940798" y="3349739"/>
                </a:lnTo>
                <a:lnTo>
                  <a:pt x="3940798" y="3303067"/>
                </a:lnTo>
                <a:close/>
                <a:moveTo>
                  <a:pt x="3220256" y="3303067"/>
                </a:moveTo>
                <a:lnTo>
                  <a:pt x="3220256" y="3349739"/>
                </a:lnTo>
                <a:lnTo>
                  <a:pt x="3186141" y="3349739"/>
                </a:lnTo>
                <a:lnTo>
                  <a:pt x="3186141" y="3377993"/>
                </a:lnTo>
                <a:lnTo>
                  <a:pt x="3220256" y="3377993"/>
                </a:lnTo>
                <a:lnTo>
                  <a:pt x="3220256" y="3487661"/>
                </a:lnTo>
                <a:cubicBezTo>
                  <a:pt x="3220256" y="3501474"/>
                  <a:pt x="3221895" y="3513299"/>
                  <a:pt x="3225174" y="3523135"/>
                </a:cubicBezTo>
                <a:cubicBezTo>
                  <a:pt x="3228453" y="3532972"/>
                  <a:pt x="3234488" y="3540506"/>
                  <a:pt x="3243277" y="3545739"/>
                </a:cubicBezTo>
                <a:cubicBezTo>
                  <a:pt x="3252068" y="3550971"/>
                  <a:pt x="3264695" y="3553587"/>
                  <a:pt x="3281159" y="3553587"/>
                </a:cubicBezTo>
                <a:lnTo>
                  <a:pt x="3305646" y="3553587"/>
                </a:lnTo>
                <a:lnTo>
                  <a:pt x="3305646" y="3525333"/>
                </a:lnTo>
                <a:lnTo>
                  <a:pt x="3283461" y="3525333"/>
                </a:lnTo>
                <a:cubicBezTo>
                  <a:pt x="3271043" y="3525333"/>
                  <a:pt x="3263195" y="3521949"/>
                  <a:pt x="3259916" y="3515182"/>
                </a:cubicBezTo>
                <a:cubicBezTo>
                  <a:pt x="3256637" y="3508415"/>
                  <a:pt x="3254998" y="3498683"/>
                  <a:pt x="3254998" y="3485986"/>
                </a:cubicBezTo>
                <a:lnTo>
                  <a:pt x="3254998" y="3377993"/>
                </a:lnTo>
                <a:lnTo>
                  <a:pt x="3305227" y="3377993"/>
                </a:lnTo>
                <a:lnTo>
                  <a:pt x="3305227" y="3349739"/>
                </a:lnTo>
                <a:lnTo>
                  <a:pt x="3254998" y="3349739"/>
                </a:lnTo>
                <a:lnTo>
                  <a:pt x="3254998" y="3303067"/>
                </a:lnTo>
                <a:close/>
                <a:moveTo>
                  <a:pt x="1734356" y="3303067"/>
                </a:moveTo>
                <a:lnTo>
                  <a:pt x="1734356" y="3349739"/>
                </a:lnTo>
                <a:lnTo>
                  <a:pt x="1700242" y="3349739"/>
                </a:lnTo>
                <a:lnTo>
                  <a:pt x="1700242" y="3377993"/>
                </a:lnTo>
                <a:lnTo>
                  <a:pt x="1734356" y="3377993"/>
                </a:lnTo>
                <a:lnTo>
                  <a:pt x="1734356" y="3487661"/>
                </a:lnTo>
                <a:cubicBezTo>
                  <a:pt x="1734356" y="3501474"/>
                  <a:pt x="1735996" y="3513299"/>
                  <a:pt x="1739275" y="3523135"/>
                </a:cubicBezTo>
                <a:cubicBezTo>
                  <a:pt x="1742554" y="3532972"/>
                  <a:pt x="1748588" y="3540506"/>
                  <a:pt x="1757378" y="3545739"/>
                </a:cubicBezTo>
                <a:cubicBezTo>
                  <a:pt x="1766168" y="3550971"/>
                  <a:pt x="1778795" y="3553587"/>
                  <a:pt x="1795260" y="3553587"/>
                </a:cubicBezTo>
                <a:lnTo>
                  <a:pt x="1819746" y="3553587"/>
                </a:lnTo>
                <a:lnTo>
                  <a:pt x="1819746" y="3525333"/>
                </a:lnTo>
                <a:lnTo>
                  <a:pt x="1797562" y="3525333"/>
                </a:lnTo>
                <a:cubicBezTo>
                  <a:pt x="1785144" y="3525333"/>
                  <a:pt x="1777296" y="3521949"/>
                  <a:pt x="1774017" y="3515182"/>
                </a:cubicBezTo>
                <a:cubicBezTo>
                  <a:pt x="1770738" y="3508415"/>
                  <a:pt x="1769099" y="3498683"/>
                  <a:pt x="1769099" y="3485986"/>
                </a:cubicBezTo>
                <a:lnTo>
                  <a:pt x="1769099" y="3377993"/>
                </a:lnTo>
                <a:lnTo>
                  <a:pt x="1819328" y="3377993"/>
                </a:lnTo>
                <a:lnTo>
                  <a:pt x="1819328" y="3349739"/>
                </a:lnTo>
                <a:lnTo>
                  <a:pt x="1769099" y="3349739"/>
                </a:lnTo>
                <a:lnTo>
                  <a:pt x="1769099" y="3303067"/>
                </a:lnTo>
                <a:close/>
                <a:moveTo>
                  <a:pt x="5100434" y="3271883"/>
                </a:moveTo>
                <a:cubicBezTo>
                  <a:pt x="5087876" y="3271883"/>
                  <a:pt x="5077656" y="3273383"/>
                  <a:pt x="5069773" y="3276383"/>
                </a:cubicBezTo>
                <a:cubicBezTo>
                  <a:pt x="5061890" y="3279383"/>
                  <a:pt x="5055750" y="3283708"/>
                  <a:pt x="5051355" y="3289359"/>
                </a:cubicBezTo>
                <a:cubicBezTo>
                  <a:pt x="5046960" y="3295010"/>
                  <a:pt x="5043891" y="3301951"/>
                  <a:pt x="5042147" y="3310183"/>
                </a:cubicBezTo>
                <a:cubicBezTo>
                  <a:pt x="5040403" y="3318415"/>
                  <a:pt x="5039530" y="3327694"/>
                  <a:pt x="5039530" y="3338019"/>
                </a:cubicBezTo>
                <a:lnTo>
                  <a:pt x="5039530" y="3349739"/>
                </a:lnTo>
                <a:lnTo>
                  <a:pt x="5005416" y="3349739"/>
                </a:lnTo>
                <a:lnTo>
                  <a:pt x="5005416" y="3377993"/>
                </a:lnTo>
                <a:lnTo>
                  <a:pt x="5039530" y="3377993"/>
                </a:lnTo>
                <a:lnTo>
                  <a:pt x="5039530" y="3553587"/>
                </a:lnTo>
                <a:lnTo>
                  <a:pt x="5074273" y="3553587"/>
                </a:lnTo>
                <a:lnTo>
                  <a:pt x="5074273" y="3377993"/>
                </a:lnTo>
                <a:lnTo>
                  <a:pt x="5121781" y="3377993"/>
                </a:lnTo>
                <a:lnTo>
                  <a:pt x="5121781" y="3349739"/>
                </a:lnTo>
                <a:lnTo>
                  <a:pt x="5074273" y="3349739"/>
                </a:lnTo>
                <a:lnTo>
                  <a:pt x="5074273" y="3338437"/>
                </a:lnTo>
                <a:cubicBezTo>
                  <a:pt x="5074273" y="3325740"/>
                  <a:pt x="5075912" y="3316043"/>
                  <a:pt x="5079191" y="3309346"/>
                </a:cubicBezTo>
                <a:cubicBezTo>
                  <a:pt x="5082470" y="3302649"/>
                  <a:pt x="5090318" y="3299300"/>
                  <a:pt x="5102736" y="3299300"/>
                </a:cubicBezTo>
                <a:lnTo>
                  <a:pt x="5121572" y="3299300"/>
                </a:lnTo>
                <a:lnTo>
                  <a:pt x="5121572" y="3271883"/>
                </a:lnTo>
                <a:close/>
                <a:moveTo>
                  <a:pt x="3356015" y="3271883"/>
                </a:moveTo>
                <a:lnTo>
                  <a:pt x="3356015" y="3553587"/>
                </a:lnTo>
                <a:lnTo>
                  <a:pt x="3390966" y="3553587"/>
                </a:lnTo>
                <a:lnTo>
                  <a:pt x="3390966" y="3409177"/>
                </a:lnTo>
                <a:cubicBezTo>
                  <a:pt x="3397245" y="3400945"/>
                  <a:pt x="3405547" y="3393376"/>
                  <a:pt x="3415872" y="3386469"/>
                </a:cubicBezTo>
                <a:cubicBezTo>
                  <a:pt x="3426197" y="3379563"/>
                  <a:pt x="3438963" y="3376109"/>
                  <a:pt x="3454172" y="3376109"/>
                </a:cubicBezTo>
                <a:cubicBezTo>
                  <a:pt x="3464357" y="3376109"/>
                  <a:pt x="3472171" y="3378307"/>
                  <a:pt x="3477612" y="3382702"/>
                </a:cubicBezTo>
                <a:cubicBezTo>
                  <a:pt x="3483054" y="3387097"/>
                  <a:pt x="3486786" y="3393132"/>
                  <a:pt x="3488809" y="3400806"/>
                </a:cubicBezTo>
                <a:cubicBezTo>
                  <a:pt x="3490832" y="3408480"/>
                  <a:pt x="3491844" y="3417200"/>
                  <a:pt x="3491844" y="3426967"/>
                </a:cubicBezTo>
                <a:lnTo>
                  <a:pt x="3491844" y="3553587"/>
                </a:lnTo>
                <a:lnTo>
                  <a:pt x="3526795" y="3553587"/>
                </a:lnTo>
                <a:lnTo>
                  <a:pt x="3526795" y="3422153"/>
                </a:lnTo>
                <a:cubicBezTo>
                  <a:pt x="3526795" y="3398155"/>
                  <a:pt x="3521807" y="3379598"/>
                  <a:pt x="3511831" y="3366482"/>
                </a:cubicBezTo>
                <a:cubicBezTo>
                  <a:pt x="3501855" y="3353367"/>
                  <a:pt x="3485426" y="3346809"/>
                  <a:pt x="3462543" y="3346809"/>
                </a:cubicBezTo>
                <a:cubicBezTo>
                  <a:pt x="3444405" y="3346809"/>
                  <a:pt x="3429475" y="3350471"/>
                  <a:pt x="3417755" y="3357797"/>
                </a:cubicBezTo>
                <a:cubicBezTo>
                  <a:pt x="3406035" y="3365122"/>
                  <a:pt x="3397036" y="3372901"/>
                  <a:pt x="3390757" y="3381132"/>
                </a:cubicBezTo>
                <a:lnTo>
                  <a:pt x="3390757" y="3271883"/>
                </a:lnTo>
                <a:close/>
                <a:moveTo>
                  <a:pt x="2474971" y="3271883"/>
                </a:moveTo>
                <a:lnTo>
                  <a:pt x="2474971" y="3381551"/>
                </a:lnTo>
                <a:cubicBezTo>
                  <a:pt x="2468413" y="3370668"/>
                  <a:pt x="2459763" y="3362052"/>
                  <a:pt x="2449019" y="3355704"/>
                </a:cubicBezTo>
                <a:cubicBezTo>
                  <a:pt x="2438275" y="3349355"/>
                  <a:pt x="2425648" y="3346181"/>
                  <a:pt x="2411138" y="3346181"/>
                </a:cubicBezTo>
                <a:cubicBezTo>
                  <a:pt x="2393697" y="3346181"/>
                  <a:pt x="2378558" y="3350123"/>
                  <a:pt x="2365722" y="3358006"/>
                </a:cubicBezTo>
                <a:cubicBezTo>
                  <a:pt x="2352885" y="3365889"/>
                  <a:pt x="2342944" y="3377574"/>
                  <a:pt x="2335898" y="3393062"/>
                </a:cubicBezTo>
                <a:cubicBezTo>
                  <a:pt x="2328852" y="3408549"/>
                  <a:pt x="2325329" y="3427874"/>
                  <a:pt x="2325329" y="3451035"/>
                </a:cubicBezTo>
                <a:cubicBezTo>
                  <a:pt x="2325329" y="3474336"/>
                  <a:pt x="2328643" y="3493905"/>
                  <a:pt x="2335270" y="3509741"/>
                </a:cubicBezTo>
                <a:cubicBezTo>
                  <a:pt x="2341898" y="3525577"/>
                  <a:pt x="2351281" y="3537472"/>
                  <a:pt x="2363420" y="3545425"/>
                </a:cubicBezTo>
                <a:cubicBezTo>
                  <a:pt x="2375559" y="3553378"/>
                  <a:pt x="2389930" y="3557354"/>
                  <a:pt x="2406533" y="3557354"/>
                </a:cubicBezTo>
                <a:cubicBezTo>
                  <a:pt x="2422021" y="3557354"/>
                  <a:pt x="2435485" y="3554250"/>
                  <a:pt x="2446926" y="3548041"/>
                </a:cubicBezTo>
                <a:cubicBezTo>
                  <a:pt x="2458367" y="3541832"/>
                  <a:pt x="2467716" y="3533774"/>
                  <a:pt x="2474971" y="3523868"/>
                </a:cubicBezTo>
                <a:lnTo>
                  <a:pt x="2476855" y="3553587"/>
                </a:lnTo>
                <a:lnTo>
                  <a:pt x="2509922" y="3553587"/>
                </a:lnTo>
                <a:lnTo>
                  <a:pt x="2509922" y="3271883"/>
                </a:lnTo>
                <a:close/>
                <a:moveTo>
                  <a:pt x="1046221" y="3271883"/>
                </a:moveTo>
                <a:lnTo>
                  <a:pt x="1046221" y="3381551"/>
                </a:lnTo>
                <a:cubicBezTo>
                  <a:pt x="1039664" y="3370668"/>
                  <a:pt x="1031013" y="3362052"/>
                  <a:pt x="1020269" y="3355704"/>
                </a:cubicBezTo>
                <a:cubicBezTo>
                  <a:pt x="1009526" y="3349355"/>
                  <a:pt x="996899" y="3346181"/>
                  <a:pt x="982388" y="3346181"/>
                </a:cubicBezTo>
                <a:cubicBezTo>
                  <a:pt x="964947" y="3346181"/>
                  <a:pt x="949809" y="3350123"/>
                  <a:pt x="936972" y="3358006"/>
                </a:cubicBezTo>
                <a:cubicBezTo>
                  <a:pt x="924136" y="3365889"/>
                  <a:pt x="914195" y="3377574"/>
                  <a:pt x="907148" y="3393062"/>
                </a:cubicBezTo>
                <a:cubicBezTo>
                  <a:pt x="900102" y="3408549"/>
                  <a:pt x="896579" y="3427874"/>
                  <a:pt x="896579" y="3451035"/>
                </a:cubicBezTo>
                <a:cubicBezTo>
                  <a:pt x="896579" y="3474336"/>
                  <a:pt x="899893" y="3493905"/>
                  <a:pt x="906521" y="3509741"/>
                </a:cubicBezTo>
                <a:cubicBezTo>
                  <a:pt x="913148" y="3525577"/>
                  <a:pt x="922531" y="3537472"/>
                  <a:pt x="934670" y="3545425"/>
                </a:cubicBezTo>
                <a:cubicBezTo>
                  <a:pt x="946809" y="3553378"/>
                  <a:pt x="961180" y="3557354"/>
                  <a:pt x="977784" y="3557354"/>
                </a:cubicBezTo>
                <a:cubicBezTo>
                  <a:pt x="993271" y="3557354"/>
                  <a:pt x="1006735" y="3554250"/>
                  <a:pt x="1018177" y="3548041"/>
                </a:cubicBezTo>
                <a:cubicBezTo>
                  <a:pt x="1029618" y="3541832"/>
                  <a:pt x="1038966" y="3533774"/>
                  <a:pt x="1046221" y="3523868"/>
                </a:cubicBezTo>
                <a:lnTo>
                  <a:pt x="1048105" y="3553587"/>
                </a:lnTo>
                <a:lnTo>
                  <a:pt x="1081173" y="3553587"/>
                </a:lnTo>
                <a:lnTo>
                  <a:pt x="1081173" y="3271883"/>
                </a:lnTo>
                <a:close/>
                <a:moveTo>
                  <a:pt x="2592336" y="3270837"/>
                </a:moveTo>
                <a:cubicBezTo>
                  <a:pt x="2585778" y="3270837"/>
                  <a:pt x="2580511" y="3272755"/>
                  <a:pt x="2576534" y="3276592"/>
                </a:cubicBezTo>
                <a:cubicBezTo>
                  <a:pt x="2572558" y="3280429"/>
                  <a:pt x="2570570" y="3285278"/>
                  <a:pt x="2570570" y="3291138"/>
                </a:cubicBezTo>
                <a:cubicBezTo>
                  <a:pt x="2570570" y="3296998"/>
                  <a:pt x="2572558" y="3301847"/>
                  <a:pt x="2576534" y="3305684"/>
                </a:cubicBezTo>
                <a:cubicBezTo>
                  <a:pt x="2580511" y="3309521"/>
                  <a:pt x="2585778" y="3311439"/>
                  <a:pt x="2592336" y="3311439"/>
                </a:cubicBezTo>
                <a:cubicBezTo>
                  <a:pt x="2598894" y="3311439"/>
                  <a:pt x="2604196" y="3309521"/>
                  <a:pt x="2608242" y="3305684"/>
                </a:cubicBezTo>
                <a:cubicBezTo>
                  <a:pt x="2612288" y="3301847"/>
                  <a:pt x="2614311" y="3296998"/>
                  <a:pt x="2614311" y="3291138"/>
                </a:cubicBezTo>
                <a:cubicBezTo>
                  <a:pt x="2614311" y="3285278"/>
                  <a:pt x="2612288" y="3280429"/>
                  <a:pt x="2608242" y="3276592"/>
                </a:cubicBezTo>
                <a:cubicBezTo>
                  <a:pt x="2604196" y="3272755"/>
                  <a:pt x="2598894" y="3270837"/>
                  <a:pt x="2592336" y="3270837"/>
                </a:cubicBezTo>
                <a:close/>
                <a:moveTo>
                  <a:pt x="3416797" y="2940034"/>
                </a:moveTo>
                <a:lnTo>
                  <a:pt x="3416797" y="2981473"/>
                </a:lnTo>
                <a:cubicBezTo>
                  <a:pt x="3409263" y="2991519"/>
                  <a:pt x="3399914" y="2999821"/>
                  <a:pt x="3388752" y="3006379"/>
                </a:cubicBezTo>
                <a:cubicBezTo>
                  <a:pt x="3377590" y="3012936"/>
                  <a:pt x="3365033" y="3016215"/>
                  <a:pt x="3351080" y="3016215"/>
                </a:cubicBezTo>
                <a:cubicBezTo>
                  <a:pt x="3338523" y="3016215"/>
                  <a:pt x="3329000" y="3013181"/>
                  <a:pt x="3322512" y="3007111"/>
                </a:cubicBezTo>
                <a:cubicBezTo>
                  <a:pt x="3316024" y="3001042"/>
                  <a:pt x="3312780" y="2992914"/>
                  <a:pt x="3312780" y="2982729"/>
                </a:cubicBezTo>
                <a:cubicBezTo>
                  <a:pt x="3312780" y="2967800"/>
                  <a:pt x="3320838" y="2957056"/>
                  <a:pt x="3336953" y="2950498"/>
                </a:cubicBezTo>
                <a:cubicBezTo>
                  <a:pt x="3353068" y="2943941"/>
                  <a:pt x="3379683" y="2940453"/>
                  <a:pt x="3416797" y="2940034"/>
                </a:cubicBezTo>
                <a:close/>
                <a:moveTo>
                  <a:pt x="2769097" y="2940034"/>
                </a:moveTo>
                <a:lnTo>
                  <a:pt x="2769097" y="2981473"/>
                </a:lnTo>
                <a:cubicBezTo>
                  <a:pt x="2761563" y="2991519"/>
                  <a:pt x="2752214" y="2999821"/>
                  <a:pt x="2741052" y="3006379"/>
                </a:cubicBezTo>
                <a:cubicBezTo>
                  <a:pt x="2729890" y="3012936"/>
                  <a:pt x="2717333" y="3016215"/>
                  <a:pt x="2703380" y="3016215"/>
                </a:cubicBezTo>
                <a:cubicBezTo>
                  <a:pt x="2690823" y="3016215"/>
                  <a:pt x="2681300" y="3013181"/>
                  <a:pt x="2674812" y="3007111"/>
                </a:cubicBezTo>
                <a:cubicBezTo>
                  <a:pt x="2668324" y="3001042"/>
                  <a:pt x="2665080" y="2992914"/>
                  <a:pt x="2665080" y="2982729"/>
                </a:cubicBezTo>
                <a:cubicBezTo>
                  <a:pt x="2665080" y="2967800"/>
                  <a:pt x="2673138" y="2957056"/>
                  <a:pt x="2689253" y="2950498"/>
                </a:cubicBezTo>
                <a:cubicBezTo>
                  <a:pt x="2705368" y="2943941"/>
                  <a:pt x="2731983" y="2940453"/>
                  <a:pt x="2769097" y="2940034"/>
                </a:cubicBezTo>
                <a:close/>
                <a:moveTo>
                  <a:pt x="1264148" y="2940034"/>
                </a:moveTo>
                <a:lnTo>
                  <a:pt x="1264148" y="2981473"/>
                </a:lnTo>
                <a:cubicBezTo>
                  <a:pt x="1256613" y="2991519"/>
                  <a:pt x="1247265" y="2999821"/>
                  <a:pt x="1236103" y="3006379"/>
                </a:cubicBezTo>
                <a:cubicBezTo>
                  <a:pt x="1224941" y="3012936"/>
                  <a:pt x="1212384" y="3016215"/>
                  <a:pt x="1198431" y="3016215"/>
                </a:cubicBezTo>
                <a:cubicBezTo>
                  <a:pt x="1185874" y="3016215"/>
                  <a:pt x="1176351" y="3013181"/>
                  <a:pt x="1169863" y="3007111"/>
                </a:cubicBezTo>
                <a:cubicBezTo>
                  <a:pt x="1163375" y="3001042"/>
                  <a:pt x="1160131" y="2992914"/>
                  <a:pt x="1160131" y="2982729"/>
                </a:cubicBezTo>
                <a:cubicBezTo>
                  <a:pt x="1160131" y="2967800"/>
                  <a:pt x="1168189" y="2957056"/>
                  <a:pt x="1184304" y="2950498"/>
                </a:cubicBezTo>
                <a:cubicBezTo>
                  <a:pt x="1200419" y="2943941"/>
                  <a:pt x="1227034" y="2940453"/>
                  <a:pt x="1264148" y="2940034"/>
                </a:cubicBezTo>
                <a:close/>
                <a:moveTo>
                  <a:pt x="180740" y="2919733"/>
                </a:moveTo>
                <a:lnTo>
                  <a:pt x="180740" y="2950708"/>
                </a:lnTo>
                <a:lnTo>
                  <a:pt x="285175" y="2950708"/>
                </a:lnTo>
                <a:lnTo>
                  <a:pt x="285175" y="2919733"/>
                </a:lnTo>
                <a:close/>
                <a:moveTo>
                  <a:pt x="995257" y="2860085"/>
                </a:moveTo>
                <a:cubicBezTo>
                  <a:pt x="1012280" y="2860085"/>
                  <a:pt x="1025186" y="2866713"/>
                  <a:pt x="1033976" y="2879968"/>
                </a:cubicBezTo>
                <a:cubicBezTo>
                  <a:pt x="1042766" y="2893223"/>
                  <a:pt x="1047161" y="2912338"/>
                  <a:pt x="1047161" y="2937313"/>
                </a:cubicBezTo>
                <a:cubicBezTo>
                  <a:pt x="1047161" y="2962009"/>
                  <a:pt x="1042452" y="2981020"/>
                  <a:pt x="1033034" y="2994344"/>
                </a:cubicBezTo>
                <a:cubicBezTo>
                  <a:pt x="1023616" y="3007669"/>
                  <a:pt x="1009629" y="3014332"/>
                  <a:pt x="991072" y="3014332"/>
                </a:cubicBezTo>
                <a:cubicBezTo>
                  <a:pt x="977259" y="3014332"/>
                  <a:pt x="965608" y="3011018"/>
                  <a:pt x="956120" y="3004390"/>
                </a:cubicBezTo>
                <a:cubicBezTo>
                  <a:pt x="946632" y="2997763"/>
                  <a:pt x="939098" y="2989147"/>
                  <a:pt x="933517" y="2978543"/>
                </a:cubicBezTo>
                <a:lnTo>
                  <a:pt x="933517" y="2899850"/>
                </a:lnTo>
                <a:cubicBezTo>
                  <a:pt x="939237" y="2889246"/>
                  <a:pt x="947225" y="2879968"/>
                  <a:pt x="957481" y="2872015"/>
                </a:cubicBezTo>
                <a:cubicBezTo>
                  <a:pt x="967736" y="2864062"/>
                  <a:pt x="980328" y="2860085"/>
                  <a:pt x="995257" y="2860085"/>
                </a:cubicBezTo>
                <a:close/>
                <a:moveTo>
                  <a:pt x="1905997" y="2859248"/>
                </a:moveTo>
                <a:cubicBezTo>
                  <a:pt x="1921066" y="2859248"/>
                  <a:pt x="1933065" y="2862632"/>
                  <a:pt x="1941995" y="2869399"/>
                </a:cubicBezTo>
                <a:cubicBezTo>
                  <a:pt x="1950924" y="2876166"/>
                  <a:pt x="1957343" y="2885479"/>
                  <a:pt x="1961250" y="2897339"/>
                </a:cubicBezTo>
                <a:cubicBezTo>
                  <a:pt x="1965157" y="2909198"/>
                  <a:pt x="1967110" y="2922663"/>
                  <a:pt x="1967110" y="2937732"/>
                </a:cubicBezTo>
                <a:cubicBezTo>
                  <a:pt x="1967110" y="2952521"/>
                  <a:pt x="1965157" y="2965741"/>
                  <a:pt x="1961250" y="2977392"/>
                </a:cubicBezTo>
                <a:cubicBezTo>
                  <a:pt x="1957343" y="2989043"/>
                  <a:pt x="1950924" y="2998181"/>
                  <a:pt x="1941995" y="3004809"/>
                </a:cubicBezTo>
                <a:cubicBezTo>
                  <a:pt x="1933065" y="3011437"/>
                  <a:pt x="1921066" y="3014750"/>
                  <a:pt x="1905997" y="3014750"/>
                </a:cubicBezTo>
                <a:cubicBezTo>
                  <a:pt x="1891347" y="3014750"/>
                  <a:pt x="1879731" y="3011437"/>
                  <a:pt x="1871151" y="3004809"/>
                </a:cubicBezTo>
                <a:cubicBezTo>
                  <a:pt x="1862569" y="2998181"/>
                  <a:pt x="1856396" y="2989043"/>
                  <a:pt x="1852629" y="2977392"/>
                </a:cubicBezTo>
                <a:cubicBezTo>
                  <a:pt x="1848861" y="2965741"/>
                  <a:pt x="1846977" y="2952521"/>
                  <a:pt x="1846977" y="2937732"/>
                </a:cubicBezTo>
                <a:cubicBezTo>
                  <a:pt x="1846977" y="2922663"/>
                  <a:pt x="1848861" y="2909198"/>
                  <a:pt x="1852629" y="2897339"/>
                </a:cubicBezTo>
                <a:cubicBezTo>
                  <a:pt x="1856396" y="2885479"/>
                  <a:pt x="1862569" y="2876166"/>
                  <a:pt x="1871151" y="2869399"/>
                </a:cubicBezTo>
                <a:cubicBezTo>
                  <a:pt x="1879731" y="2862632"/>
                  <a:pt x="1891347" y="2859248"/>
                  <a:pt x="1905997" y="2859248"/>
                </a:cubicBezTo>
                <a:close/>
                <a:moveTo>
                  <a:pt x="3731866" y="2858620"/>
                </a:moveTo>
                <a:cubicBezTo>
                  <a:pt x="3748749" y="2858620"/>
                  <a:pt x="3761934" y="2863643"/>
                  <a:pt x="3771422" y="2873689"/>
                </a:cubicBezTo>
                <a:cubicBezTo>
                  <a:pt x="3780910" y="2883735"/>
                  <a:pt x="3785863" y="2898246"/>
                  <a:pt x="3786282" y="2917221"/>
                </a:cubicBezTo>
                <a:lnTo>
                  <a:pt x="3674940" y="2917221"/>
                </a:lnTo>
                <a:cubicBezTo>
                  <a:pt x="3676474" y="2898106"/>
                  <a:pt x="3682090" y="2883560"/>
                  <a:pt x="3691787" y="2873584"/>
                </a:cubicBezTo>
                <a:cubicBezTo>
                  <a:pt x="3701484" y="2863608"/>
                  <a:pt x="3714844" y="2858620"/>
                  <a:pt x="3731866" y="2858620"/>
                </a:cubicBezTo>
                <a:close/>
                <a:moveTo>
                  <a:pt x="2953146" y="2835389"/>
                </a:moveTo>
                <a:lnTo>
                  <a:pt x="3018235" y="3039237"/>
                </a:lnTo>
                <a:lnTo>
                  <a:pt x="3055489" y="3039237"/>
                </a:lnTo>
                <a:lnTo>
                  <a:pt x="3105300" y="2873270"/>
                </a:lnTo>
                <a:lnTo>
                  <a:pt x="3155320" y="3039237"/>
                </a:lnTo>
                <a:lnTo>
                  <a:pt x="3192155" y="3039237"/>
                </a:lnTo>
                <a:lnTo>
                  <a:pt x="3257244" y="2835389"/>
                </a:lnTo>
                <a:lnTo>
                  <a:pt x="3222921" y="2835389"/>
                </a:lnTo>
                <a:lnTo>
                  <a:pt x="3174993" y="2999681"/>
                </a:lnTo>
                <a:lnTo>
                  <a:pt x="3125392" y="2835389"/>
                </a:lnTo>
                <a:lnTo>
                  <a:pt x="3086673" y="2835389"/>
                </a:lnTo>
                <a:lnTo>
                  <a:pt x="3037909" y="2999891"/>
                </a:lnTo>
                <a:lnTo>
                  <a:pt x="2989563" y="2835389"/>
                </a:lnTo>
                <a:close/>
                <a:moveTo>
                  <a:pt x="431841" y="2835389"/>
                </a:moveTo>
                <a:lnTo>
                  <a:pt x="431841" y="3039237"/>
                </a:lnTo>
                <a:lnTo>
                  <a:pt x="466792" y="3039237"/>
                </a:lnTo>
                <a:lnTo>
                  <a:pt x="466792" y="2835389"/>
                </a:lnTo>
                <a:close/>
                <a:moveTo>
                  <a:pt x="3615678" y="2832878"/>
                </a:moveTo>
                <a:cubicBezTo>
                  <a:pt x="3599353" y="2832878"/>
                  <a:pt x="3586098" y="2836435"/>
                  <a:pt x="3575913" y="2843551"/>
                </a:cubicBezTo>
                <a:cubicBezTo>
                  <a:pt x="3565728" y="2850667"/>
                  <a:pt x="3557775" y="2859527"/>
                  <a:pt x="3552054" y="2870131"/>
                </a:cubicBezTo>
                <a:lnTo>
                  <a:pt x="3550798" y="2835389"/>
                </a:lnTo>
                <a:lnTo>
                  <a:pt x="3517940" y="2835389"/>
                </a:lnTo>
                <a:lnTo>
                  <a:pt x="3517940" y="3039237"/>
                </a:lnTo>
                <a:lnTo>
                  <a:pt x="3552891" y="3039237"/>
                </a:lnTo>
                <a:lnTo>
                  <a:pt x="3552891" y="2896083"/>
                </a:lnTo>
                <a:cubicBezTo>
                  <a:pt x="3557356" y="2889944"/>
                  <a:pt x="3562449" y="2884537"/>
                  <a:pt x="3568169" y="2879863"/>
                </a:cubicBezTo>
                <a:cubicBezTo>
                  <a:pt x="3573890" y="2875189"/>
                  <a:pt x="3580587" y="2871526"/>
                  <a:pt x="3588261" y="2868875"/>
                </a:cubicBezTo>
                <a:cubicBezTo>
                  <a:pt x="3595935" y="2866225"/>
                  <a:pt x="3604865" y="2864899"/>
                  <a:pt x="3615050" y="2864899"/>
                </a:cubicBezTo>
                <a:lnTo>
                  <a:pt x="3619864" y="2864899"/>
                </a:lnTo>
                <a:lnTo>
                  <a:pt x="3619864" y="2832878"/>
                </a:lnTo>
                <a:close/>
                <a:moveTo>
                  <a:pt x="2384126" y="2832459"/>
                </a:moveTo>
                <a:cubicBezTo>
                  <a:pt x="2366824" y="2832459"/>
                  <a:pt x="2352383" y="2836121"/>
                  <a:pt x="2340803" y="2843447"/>
                </a:cubicBezTo>
                <a:cubicBezTo>
                  <a:pt x="2329222" y="2850772"/>
                  <a:pt x="2320432" y="2858550"/>
                  <a:pt x="2314432" y="2866782"/>
                </a:cubicBezTo>
                <a:lnTo>
                  <a:pt x="2313176" y="2835389"/>
                </a:lnTo>
                <a:lnTo>
                  <a:pt x="2279690" y="2835389"/>
                </a:lnTo>
                <a:lnTo>
                  <a:pt x="2279690" y="3039237"/>
                </a:lnTo>
                <a:lnTo>
                  <a:pt x="2314641" y="3039237"/>
                </a:lnTo>
                <a:lnTo>
                  <a:pt x="2314641" y="2894827"/>
                </a:lnTo>
                <a:cubicBezTo>
                  <a:pt x="2320641" y="2886595"/>
                  <a:pt x="2328594" y="2879026"/>
                  <a:pt x="2338500" y="2872119"/>
                </a:cubicBezTo>
                <a:cubicBezTo>
                  <a:pt x="2348407" y="2865213"/>
                  <a:pt x="2360545" y="2861759"/>
                  <a:pt x="2374917" y="2861759"/>
                </a:cubicBezTo>
                <a:cubicBezTo>
                  <a:pt x="2385102" y="2861759"/>
                  <a:pt x="2392915" y="2863957"/>
                  <a:pt x="2398357" y="2868352"/>
                </a:cubicBezTo>
                <a:cubicBezTo>
                  <a:pt x="2403799" y="2872747"/>
                  <a:pt x="2407531" y="2878782"/>
                  <a:pt x="2409554" y="2886456"/>
                </a:cubicBezTo>
                <a:cubicBezTo>
                  <a:pt x="2411577" y="2894130"/>
                  <a:pt x="2412589" y="2902920"/>
                  <a:pt x="2412589" y="2912826"/>
                </a:cubicBezTo>
                <a:lnTo>
                  <a:pt x="2412589" y="3039237"/>
                </a:lnTo>
                <a:lnTo>
                  <a:pt x="2447749" y="3039237"/>
                </a:lnTo>
                <a:lnTo>
                  <a:pt x="2447749" y="2907803"/>
                </a:lnTo>
                <a:lnTo>
                  <a:pt x="2446984" y="2893958"/>
                </a:lnTo>
                <a:lnTo>
                  <a:pt x="2470980" y="2871910"/>
                </a:lnTo>
                <a:cubicBezTo>
                  <a:pt x="2480887" y="2865143"/>
                  <a:pt x="2493095" y="2861759"/>
                  <a:pt x="2507606" y="2861759"/>
                </a:cubicBezTo>
                <a:cubicBezTo>
                  <a:pt x="2517652" y="2861759"/>
                  <a:pt x="2525396" y="2863957"/>
                  <a:pt x="2530837" y="2868352"/>
                </a:cubicBezTo>
                <a:cubicBezTo>
                  <a:pt x="2536279" y="2872747"/>
                  <a:pt x="2540011" y="2878782"/>
                  <a:pt x="2542034" y="2886456"/>
                </a:cubicBezTo>
                <a:cubicBezTo>
                  <a:pt x="2544058" y="2894130"/>
                  <a:pt x="2545069" y="2902920"/>
                  <a:pt x="2545069" y="2912826"/>
                </a:cubicBezTo>
                <a:lnTo>
                  <a:pt x="2545069" y="3039237"/>
                </a:lnTo>
                <a:lnTo>
                  <a:pt x="2580020" y="3039237"/>
                </a:lnTo>
                <a:lnTo>
                  <a:pt x="2580020" y="2907803"/>
                </a:lnTo>
                <a:cubicBezTo>
                  <a:pt x="2580020" y="2884084"/>
                  <a:pt x="2575067" y="2865596"/>
                  <a:pt x="2565161" y="2852341"/>
                </a:cubicBezTo>
                <a:cubicBezTo>
                  <a:pt x="2555255" y="2839086"/>
                  <a:pt x="2539000" y="2832459"/>
                  <a:pt x="2516397" y="2832459"/>
                </a:cubicBezTo>
                <a:cubicBezTo>
                  <a:pt x="2499095" y="2832459"/>
                  <a:pt x="2484270" y="2836296"/>
                  <a:pt x="2471923" y="2843970"/>
                </a:cubicBezTo>
                <a:lnTo>
                  <a:pt x="2441379" y="2868780"/>
                </a:lnTo>
                <a:lnTo>
                  <a:pt x="2439391" y="2863264"/>
                </a:lnTo>
                <a:cubicBezTo>
                  <a:pt x="2437533" y="2859296"/>
                  <a:pt x="2435366" y="2855655"/>
                  <a:pt x="2432890" y="2852341"/>
                </a:cubicBezTo>
                <a:cubicBezTo>
                  <a:pt x="2422983" y="2839086"/>
                  <a:pt x="2406729" y="2832459"/>
                  <a:pt x="2384126" y="2832459"/>
                </a:cubicBezTo>
                <a:close/>
                <a:moveTo>
                  <a:pt x="641051" y="2832459"/>
                </a:moveTo>
                <a:cubicBezTo>
                  <a:pt x="623750" y="2832459"/>
                  <a:pt x="609309" y="2836121"/>
                  <a:pt x="597728" y="2843447"/>
                </a:cubicBezTo>
                <a:cubicBezTo>
                  <a:pt x="586147" y="2850772"/>
                  <a:pt x="577357" y="2858550"/>
                  <a:pt x="571358" y="2866782"/>
                </a:cubicBezTo>
                <a:lnTo>
                  <a:pt x="570102" y="2835389"/>
                </a:lnTo>
                <a:lnTo>
                  <a:pt x="536616" y="2835389"/>
                </a:lnTo>
                <a:lnTo>
                  <a:pt x="536616" y="3039237"/>
                </a:lnTo>
                <a:lnTo>
                  <a:pt x="571567" y="3039237"/>
                </a:lnTo>
                <a:lnTo>
                  <a:pt x="571567" y="2894827"/>
                </a:lnTo>
                <a:cubicBezTo>
                  <a:pt x="577567" y="2886595"/>
                  <a:pt x="585520" y="2879026"/>
                  <a:pt x="595426" y="2872119"/>
                </a:cubicBezTo>
                <a:cubicBezTo>
                  <a:pt x="605332" y="2865213"/>
                  <a:pt x="617471" y="2861759"/>
                  <a:pt x="631842" y="2861759"/>
                </a:cubicBezTo>
                <a:cubicBezTo>
                  <a:pt x="642028" y="2861759"/>
                  <a:pt x="649841" y="2863957"/>
                  <a:pt x="655283" y="2868352"/>
                </a:cubicBezTo>
                <a:cubicBezTo>
                  <a:pt x="660724" y="2872747"/>
                  <a:pt x="664457" y="2878782"/>
                  <a:pt x="666480" y="2886456"/>
                </a:cubicBezTo>
                <a:cubicBezTo>
                  <a:pt x="668503" y="2894130"/>
                  <a:pt x="669515" y="2902920"/>
                  <a:pt x="669515" y="2912826"/>
                </a:cubicBezTo>
                <a:lnTo>
                  <a:pt x="669515" y="3039237"/>
                </a:lnTo>
                <a:lnTo>
                  <a:pt x="704675" y="3039237"/>
                </a:lnTo>
                <a:lnTo>
                  <a:pt x="704675" y="2907803"/>
                </a:lnTo>
                <a:lnTo>
                  <a:pt x="703910" y="2893958"/>
                </a:lnTo>
                <a:lnTo>
                  <a:pt x="727906" y="2871910"/>
                </a:lnTo>
                <a:cubicBezTo>
                  <a:pt x="737813" y="2865143"/>
                  <a:pt x="750021" y="2861759"/>
                  <a:pt x="764532" y="2861759"/>
                </a:cubicBezTo>
                <a:cubicBezTo>
                  <a:pt x="774578" y="2861759"/>
                  <a:pt x="782322" y="2863957"/>
                  <a:pt x="787763" y="2868352"/>
                </a:cubicBezTo>
                <a:cubicBezTo>
                  <a:pt x="793204" y="2872747"/>
                  <a:pt x="796937" y="2878782"/>
                  <a:pt x="798960" y="2886456"/>
                </a:cubicBezTo>
                <a:cubicBezTo>
                  <a:pt x="800983" y="2894130"/>
                  <a:pt x="801995" y="2902920"/>
                  <a:pt x="801995" y="2912826"/>
                </a:cubicBezTo>
                <a:lnTo>
                  <a:pt x="801995" y="3039237"/>
                </a:lnTo>
                <a:lnTo>
                  <a:pt x="836946" y="3039237"/>
                </a:lnTo>
                <a:lnTo>
                  <a:pt x="836946" y="2907803"/>
                </a:lnTo>
                <a:cubicBezTo>
                  <a:pt x="836946" y="2884084"/>
                  <a:pt x="831993" y="2865596"/>
                  <a:pt x="822087" y="2852341"/>
                </a:cubicBezTo>
                <a:cubicBezTo>
                  <a:pt x="812180" y="2839086"/>
                  <a:pt x="795925" y="2832459"/>
                  <a:pt x="773322" y="2832459"/>
                </a:cubicBezTo>
                <a:cubicBezTo>
                  <a:pt x="756021" y="2832459"/>
                  <a:pt x="741196" y="2836296"/>
                  <a:pt x="728848" y="2843970"/>
                </a:cubicBezTo>
                <a:lnTo>
                  <a:pt x="698305" y="2868780"/>
                </a:lnTo>
                <a:lnTo>
                  <a:pt x="696317" y="2863264"/>
                </a:lnTo>
                <a:cubicBezTo>
                  <a:pt x="694459" y="2859296"/>
                  <a:pt x="692292" y="2855655"/>
                  <a:pt x="689816" y="2852341"/>
                </a:cubicBezTo>
                <a:cubicBezTo>
                  <a:pt x="679909" y="2839086"/>
                  <a:pt x="663654" y="2832459"/>
                  <a:pt x="641051" y="2832459"/>
                </a:cubicBezTo>
                <a:close/>
                <a:moveTo>
                  <a:pt x="3731866" y="2831831"/>
                </a:moveTo>
                <a:cubicBezTo>
                  <a:pt x="3710937" y="2831831"/>
                  <a:pt x="3693671" y="2836296"/>
                  <a:pt x="3680067" y="2845226"/>
                </a:cubicBezTo>
                <a:cubicBezTo>
                  <a:pt x="3666463" y="2854156"/>
                  <a:pt x="3656348" y="2866538"/>
                  <a:pt x="3649720" y="2882374"/>
                </a:cubicBezTo>
                <a:cubicBezTo>
                  <a:pt x="3643093" y="2898211"/>
                  <a:pt x="3639779" y="2916524"/>
                  <a:pt x="3639779" y="2937313"/>
                </a:cubicBezTo>
                <a:cubicBezTo>
                  <a:pt x="3639779" y="2957265"/>
                  <a:pt x="3643197" y="2975230"/>
                  <a:pt x="3650034" y="2991205"/>
                </a:cubicBezTo>
                <a:cubicBezTo>
                  <a:pt x="3656871" y="3007181"/>
                  <a:pt x="3667370" y="3019808"/>
                  <a:pt x="3681532" y="3029087"/>
                </a:cubicBezTo>
                <a:cubicBezTo>
                  <a:pt x="3695694" y="3038365"/>
                  <a:pt x="3713867" y="3043004"/>
                  <a:pt x="3736052" y="3043004"/>
                </a:cubicBezTo>
                <a:cubicBezTo>
                  <a:pt x="3753214" y="3043004"/>
                  <a:pt x="3768073" y="3040179"/>
                  <a:pt x="3780631" y="3034528"/>
                </a:cubicBezTo>
                <a:cubicBezTo>
                  <a:pt x="3793188" y="3028877"/>
                  <a:pt x="3802955" y="3020854"/>
                  <a:pt x="3809931" y="3010460"/>
                </a:cubicBezTo>
                <a:cubicBezTo>
                  <a:pt x="3816908" y="3000065"/>
                  <a:pt x="3820605" y="2987682"/>
                  <a:pt x="3821024" y="2973311"/>
                </a:cubicBezTo>
                <a:lnTo>
                  <a:pt x="3786491" y="2973311"/>
                </a:lnTo>
                <a:cubicBezTo>
                  <a:pt x="3786072" y="2987124"/>
                  <a:pt x="3781468" y="2997693"/>
                  <a:pt x="3772678" y="3005018"/>
                </a:cubicBezTo>
                <a:cubicBezTo>
                  <a:pt x="3763888" y="3012343"/>
                  <a:pt x="3751679" y="3016006"/>
                  <a:pt x="3736052" y="3016006"/>
                </a:cubicBezTo>
                <a:cubicBezTo>
                  <a:pt x="3721402" y="3016006"/>
                  <a:pt x="3709612" y="3012657"/>
                  <a:pt x="3700682" y="3005960"/>
                </a:cubicBezTo>
                <a:cubicBezTo>
                  <a:pt x="3691752" y="2999263"/>
                  <a:pt x="3685230" y="2990368"/>
                  <a:pt x="3681114" y="2979276"/>
                </a:cubicBezTo>
                <a:cubicBezTo>
                  <a:pt x="3676998" y="2968183"/>
                  <a:pt x="3674870" y="2956010"/>
                  <a:pt x="3674730" y="2942755"/>
                </a:cubicBezTo>
                <a:lnTo>
                  <a:pt x="3819977" y="2942755"/>
                </a:lnTo>
                <a:cubicBezTo>
                  <a:pt x="3820256" y="2941499"/>
                  <a:pt x="3820466" y="2939441"/>
                  <a:pt x="3820605" y="2936580"/>
                </a:cubicBezTo>
                <a:cubicBezTo>
                  <a:pt x="3820745" y="2933720"/>
                  <a:pt x="3820814" y="2931244"/>
                  <a:pt x="3820814" y="2929151"/>
                </a:cubicBezTo>
                <a:cubicBezTo>
                  <a:pt x="3820814" y="2897757"/>
                  <a:pt x="3812931" y="2873689"/>
                  <a:pt x="3797165" y="2856946"/>
                </a:cubicBezTo>
                <a:cubicBezTo>
                  <a:pt x="3781398" y="2840203"/>
                  <a:pt x="3759632" y="2831831"/>
                  <a:pt x="3731866" y="2831831"/>
                </a:cubicBezTo>
                <a:close/>
                <a:moveTo>
                  <a:pt x="3371172" y="2831831"/>
                </a:moveTo>
                <a:cubicBezTo>
                  <a:pt x="3354847" y="2831831"/>
                  <a:pt x="3340372" y="2834203"/>
                  <a:pt x="3327744" y="2838947"/>
                </a:cubicBezTo>
                <a:cubicBezTo>
                  <a:pt x="3315117" y="2843691"/>
                  <a:pt x="3305211" y="2851225"/>
                  <a:pt x="3298025" y="2861550"/>
                </a:cubicBezTo>
                <a:cubicBezTo>
                  <a:pt x="3290840" y="2871875"/>
                  <a:pt x="3287247" y="2885409"/>
                  <a:pt x="3287247" y="2902153"/>
                </a:cubicBezTo>
                <a:lnTo>
                  <a:pt x="3321152" y="2902153"/>
                </a:lnTo>
                <a:cubicBezTo>
                  <a:pt x="3321152" y="2886804"/>
                  <a:pt x="3325965" y="2875573"/>
                  <a:pt x="3335593" y="2868457"/>
                </a:cubicBezTo>
                <a:cubicBezTo>
                  <a:pt x="3345220" y="2861341"/>
                  <a:pt x="3357080" y="2857783"/>
                  <a:pt x="3371172" y="2857783"/>
                </a:cubicBezTo>
                <a:cubicBezTo>
                  <a:pt x="3384427" y="2857783"/>
                  <a:pt x="3395380" y="2861027"/>
                  <a:pt x="3404030" y="2867515"/>
                </a:cubicBezTo>
                <a:cubicBezTo>
                  <a:pt x="3412681" y="2874003"/>
                  <a:pt x="3417006" y="2885968"/>
                  <a:pt x="3417006" y="2903408"/>
                </a:cubicBezTo>
                <a:lnTo>
                  <a:pt x="3417006" y="2917640"/>
                </a:lnTo>
                <a:cubicBezTo>
                  <a:pt x="3388962" y="2917919"/>
                  <a:pt x="3364475" y="2919768"/>
                  <a:pt x="3343546" y="2923186"/>
                </a:cubicBezTo>
                <a:cubicBezTo>
                  <a:pt x="3322617" y="2926604"/>
                  <a:pt x="3306432" y="2933057"/>
                  <a:pt x="3294991" y="2942545"/>
                </a:cubicBezTo>
                <a:cubicBezTo>
                  <a:pt x="3283549" y="2952033"/>
                  <a:pt x="3277829" y="2965916"/>
                  <a:pt x="3277829" y="2984194"/>
                </a:cubicBezTo>
                <a:cubicBezTo>
                  <a:pt x="3277829" y="2997030"/>
                  <a:pt x="3280724" y="3007809"/>
                  <a:pt x="3286514" y="3016529"/>
                </a:cubicBezTo>
                <a:cubicBezTo>
                  <a:pt x="3292305" y="3025250"/>
                  <a:pt x="3300048" y="3031842"/>
                  <a:pt x="3309746" y="3036307"/>
                </a:cubicBezTo>
                <a:cubicBezTo>
                  <a:pt x="3319443" y="3040772"/>
                  <a:pt x="3330151" y="3043004"/>
                  <a:pt x="3341871" y="3043004"/>
                </a:cubicBezTo>
                <a:cubicBezTo>
                  <a:pt x="3358336" y="3043004"/>
                  <a:pt x="3372742" y="3039830"/>
                  <a:pt x="3385090" y="3033482"/>
                </a:cubicBezTo>
                <a:cubicBezTo>
                  <a:pt x="3397438" y="3027133"/>
                  <a:pt x="3408286" y="3018727"/>
                  <a:pt x="3417634" y="3008262"/>
                </a:cubicBezTo>
                <a:lnTo>
                  <a:pt x="3419099" y="3039237"/>
                </a:lnTo>
                <a:lnTo>
                  <a:pt x="3451748" y="3039237"/>
                </a:lnTo>
                <a:lnTo>
                  <a:pt x="3451748" y="2902990"/>
                </a:lnTo>
                <a:cubicBezTo>
                  <a:pt x="3451748" y="2888339"/>
                  <a:pt x="3449516" y="2876375"/>
                  <a:pt x="3445051" y="2867097"/>
                </a:cubicBezTo>
                <a:cubicBezTo>
                  <a:pt x="3440586" y="2857818"/>
                  <a:pt x="3434552" y="2850597"/>
                  <a:pt x="3426948" y="2845435"/>
                </a:cubicBezTo>
                <a:cubicBezTo>
                  <a:pt x="3419343" y="2840273"/>
                  <a:pt x="3410763" y="2836714"/>
                  <a:pt x="3401205" y="2834761"/>
                </a:cubicBezTo>
                <a:cubicBezTo>
                  <a:pt x="3391648" y="2832808"/>
                  <a:pt x="3381636" y="2831831"/>
                  <a:pt x="3371172" y="2831831"/>
                </a:cubicBezTo>
                <a:close/>
                <a:moveTo>
                  <a:pt x="2723472" y="2831831"/>
                </a:moveTo>
                <a:cubicBezTo>
                  <a:pt x="2707147" y="2831831"/>
                  <a:pt x="2692672" y="2834203"/>
                  <a:pt x="2680045" y="2838947"/>
                </a:cubicBezTo>
                <a:cubicBezTo>
                  <a:pt x="2667418" y="2843691"/>
                  <a:pt x="2657511" y="2851225"/>
                  <a:pt x="2650325" y="2861550"/>
                </a:cubicBezTo>
                <a:cubicBezTo>
                  <a:pt x="2643140" y="2871875"/>
                  <a:pt x="2639547" y="2885409"/>
                  <a:pt x="2639547" y="2902153"/>
                </a:cubicBezTo>
                <a:lnTo>
                  <a:pt x="2673452" y="2902153"/>
                </a:lnTo>
                <a:cubicBezTo>
                  <a:pt x="2673452" y="2886804"/>
                  <a:pt x="2678266" y="2875573"/>
                  <a:pt x="2687893" y="2868457"/>
                </a:cubicBezTo>
                <a:cubicBezTo>
                  <a:pt x="2697520" y="2861341"/>
                  <a:pt x="2709380" y="2857783"/>
                  <a:pt x="2723472" y="2857783"/>
                </a:cubicBezTo>
                <a:cubicBezTo>
                  <a:pt x="2736727" y="2857783"/>
                  <a:pt x="2747680" y="2861027"/>
                  <a:pt x="2756331" y="2867515"/>
                </a:cubicBezTo>
                <a:cubicBezTo>
                  <a:pt x="2764981" y="2874003"/>
                  <a:pt x="2769306" y="2885968"/>
                  <a:pt x="2769306" y="2903408"/>
                </a:cubicBezTo>
                <a:lnTo>
                  <a:pt x="2769306" y="2917640"/>
                </a:lnTo>
                <a:cubicBezTo>
                  <a:pt x="2741262" y="2917919"/>
                  <a:pt x="2716775" y="2919768"/>
                  <a:pt x="2695846" y="2923186"/>
                </a:cubicBezTo>
                <a:cubicBezTo>
                  <a:pt x="2674917" y="2926604"/>
                  <a:pt x="2658732" y="2933057"/>
                  <a:pt x="2647291" y="2942545"/>
                </a:cubicBezTo>
                <a:cubicBezTo>
                  <a:pt x="2635849" y="2952033"/>
                  <a:pt x="2630129" y="2965916"/>
                  <a:pt x="2630129" y="2984194"/>
                </a:cubicBezTo>
                <a:cubicBezTo>
                  <a:pt x="2630129" y="2997030"/>
                  <a:pt x="2633024" y="3007809"/>
                  <a:pt x="2638814" y="3016529"/>
                </a:cubicBezTo>
                <a:cubicBezTo>
                  <a:pt x="2644605" y="3025250"/>
                  <a:pt x="2652349" y="3031842"/>
                  <a:pt x="2662046" y="3036307"/>
                </a:cubicBezTo>
                <a:cubicBezTo>
                  <a:pt x="2671743" y="3040772"/>
                  <a:pt x="2682451" y="3043004"/>
                  <a:pt x="2694171" y="3043004"/>
                </a:cubicBezTo>
                <a:cubicBezTo>
                  <a:pt x="2710636" y="3043004"/>
                  <a:pt x="2725042" y="3039830"/>
                  <a:pt x="2737390" y="3033482"/>
                </a:cubicBezTo>
                <a:cubicBezTo>
                  <a:pt x="2749738" y="3027133"/>
                  <a:pt x="2760586" y="3018727"/>
                  <a:pt x="2769934" y="3008262"/>
                </a:cubicBezTo>
                <a:lnTo>
                  <a:pt x="2771400" y="3039237"/>
                </a:lnTo>
                <a:lnTo>
                  <a:pt x="2804049" y="3039237"/>
                </a:lnTo>
                <a:lnTo>
                  <a:pt x="2804049" y="2902990"/>
                </a:lnTo>
                <a:cubicBezTo>
                  <a:pt x="2804049" y="2888339"/>
                  <a:pt x="2801816" y="2876375"/>
                  <a:pt x="2797351" y="2867097"/>
                </a:cubicBezTo>
                <a:cubicBezTo>
                  <a:pt x="2792886" y="2857818"/>
                  <a:pt x="2786852" y="2850597"/>
                  <a:pt x="2779248" y="2845435"/>
                </a:cubicBezTo>
                <a:cubicBezTo>
                  <a:pt x="2771643" y="2840273"/>
                  <a:pt x="2763063" y="2836714"/>
                  <a:pt x="2753505" y="2834761"/>
                </a:cubicBezTo>
                <a:cubicBezTo>
                  <a:pt x="2743948" y="2832808"/>
                  <a:pt x="2733936" y="2831831"/>
                  <a:pt x="2723472" y="2831831"/>
                </a:cubicBezTo>
                <a:close/>
                <a:moveTo>
                  <a:pt x="1448169" y="2831831"/>
                </a:moveTo>
                <a:cubicBezTo>
                  <a:pt x="1429333" y="2831831"/>
                  <a:pt x="1412834" y="2835773"/>
                  <a:pt x="1398672" y="2843656"/>
                </a:cubicBezTo>
                <a:cubicBezTo>
                  <a:pt x="1384510" y="2851539"/>
                  <a:pt x="1373487" y="2863329"/>
                  <a:pt x="1365605" y="2879026"/>
                </a:cubicBezTo>
                <a:cubicBezTo>
                  <a:pt x="1357722" y="2894723"/>
                  <a:pt x="1353780" y="2914291"/>
                  <a:pt x="1353780" y="2937732"/>
                </a:cubicBezTo>
                <a:cubicBezTo>
                  <a:pt x="1353780" y="2961172"/>
                  <a:pt x="1357791" y="2980671"/>
                  <a:pt x="1365814" y="2996228"/>
                </a:cubicBezTo>
                <a:cubicBezTo>
                  <a:pt x="1373837" y="3011785"/>
                  <a:pt x="1384964" y="3023436"/>
                  <a:pt x="1399196" y="3031180"/>
                </a:cubicBezTo>
                <a:cubicBezTo>
                  <a:pt x="1413427" y="3038923"/>
                  <a:pt x="1429752" y="3042795"/>
                  <a:pt x="1448169" y="3042795"/>
                </a:cubicBezTo>
                <a:cubicBezTo>
                  <a:pt x="1464215" y="3042795"/>
                  <a:pt x="1478691" y="3040074"/>
                  <a:pt x="1491597" y="3034633"/>
                </a:cubicBezTo>
                <a:cubicBezTo>
                  <a:pt x="1504503" y="3029191"/>
                  <a:pt x="1514758" y="3020994"/>
                  <a:pt x="1522362" y="3010041"/>
                </a:cubicBezTo>
                <a:cubicBezTo>
                  <a:pt x="1529967" y="2999089"/>
                  <a:pt x="1533978" y="2985380"/>
                  <a:pt x="1534397" y="2968916"/>
                </a:cubicBezTo>
                <a:lnTo>
                  <a:pt x="1499864" y="2968916"/>
                </a:lnTo>
                <a:cubicBezTo>
                  <a:pt x="1499445" y="2983845"/>
                  <a:pt x="1494562" y="2995182"/>
                  <a:pt x="1485214" y="3002925"/>
                </a:cubicBezTo>
                <a:cubicBezTo>
                  <a:pt x="1475865" y="3010669"/>
                  <a:pt x="1463726" y="3014541"/>
                  <a:pt x="1448797" y="3014541"/>
                </a:cubicBezTo>
                <a:cubicBezTo>
                  <a:pt x="1435681" y="3014541"/>
                  <a:pt x="1424729" y="3011506"/>
                  <a:pt x="1415939" y="3005437"/>
                </a:cubicBezTo>
                <a:cubicBezTo>
                  <a:pt x="1407149" y="2999368"/>
                  <a:pt x="1400591" y="2990647"/>
                  <a:pt x="1396266" y="2979276"/>
                </a:cubicBezTo>
                <a:cubicBezTo>
                  <a:pt x="1391940" y="2967904"/>
                  <a:pt x="1389778" y="2954056"/>
                  <a:pt x="1389778" y="2937732"/>
                </a:cubicBezTo>
                <a:cubicBezTo>
                  <a:pt x="1389778" y="2913175"/>
                  <a:pt x="1394661" y="2894095"/>
                  <a:pt x="1404428" y="2880491"/>
                </a:cubicBezTo>
                <a:cubicBezTo>
                  <a:pt x="1414194" y="2866887"/>
                  <a:pt x="1428985" y="2860085"/>
                  <a:pt x="1448797" y="2860085"/>
                </a:cubicBezTo>
                <a:cubicBezTo>
                  <a:pt x="1463726" y="2860085"/>
                  <a:pt x="1475516" y="2863853"/>
                  <a:pt x="1484167" y="2871387"/>
                </a:cubicBezTo>
                <a:cubicBezTo>
                  <a:pt x="1492818" y="2878921"/>
                  <a:pt x="1497562" y="2889246"/>
                  <a:pt x="1498399" y="2902362"/>
                </a:cubicBezTo>
                <a:lnTo>
                  <a:pt x="1532932" y="2902362"/>
                </a:lnTo>
                <a:cubicBezTo>
                  <a:pt x="1532513" y="2886456"/>
                  <a:pt x="1528537" y="2873306"/>
                  <a:pt x="1521002" y="2862911"/>
                </a:cubicBezTo>
                <a:cubicBezTo>
                  <a:pt x="1513468" y="2852516"/>
                  <a:pt x="1503387" y="2844737"/>
                  <a:pt x="1490760" y="2839575"/>
                </a:cubicBezTo>
                <a:cubicBezTo>
                  <a:pt x="1478132" y="2834412"/>
                  <a:pt x="1463936" y="2831831"/>
                  <a:pt x="1448169" y="2831831"/>
                </a:cubicBezTo>
                <a:close/>
                <a:moveTo>
                  <a:pt x="1218523" y="2831831"/>
                </a:moveTo>
                <a:cubicBezTo>
                  <a:pt x="1202198" y="2831831"/>
                  <a:pt x="1187722" y="2834203"/>
                  <a:pt x="1175095" y="2838947"/>
                </a:cubicBezTo>
                <a:cubicBezTo>
                  <a:pt x="1162468" y="2843691"/>
                  <a:pt x="1152562" y="2851225"/>
                  <a:pt x="1145376" y="2861550"/>
                </a:cubicBezTo>
                <a:cubicBezTo>
                  <a:pt x="1138190" y="2871875"/>
                  <a:pt x="1134598" y="2885409"/>
                  <a:pt x="1134598" y="2902153"/>
                </a:cubicBezTo>
                <a:lnTo>
                  <a:pt x="1168503" y="2902153"/>
                </a:lnTo>
                <a:cubicBezTo>
                  <a:pt x="1168503" y="2886804"/>
                  <a:pt x="1173316" y="2875573"/>
                  <a:pt x="1182944" y="2868457"/>
                </a:cubicBezTo>
                <a:cubicBezTo>
                  <a:pt x="1192571" y="2861341"/>
                  <a:pt x="1204431" y="2857783"/>
                  <a:pt x="1218523" y="2857783"/>
                </a:cubicBezTo>
                <a:cubicBezTo>
                  <a:pt x="1231778" y="2857783"/>
                  <a:pt x="1242731" y="2861027"/>
                  <a:pt x="1251381" y="2867515"/>
                </a:cubicBezTo>
                <a:cubicBezTo>
                  <a:pt x="1260032" y="2874003"/>
                  <a:pt x="1264357" y="2885968"/>
                  <a:pt x="1264357" y="2903408"/>
                </a:cubicBezTo>
                <a:lnTo>
                  <a:pt x="1264357" y="2917640"/>
                </a:lnTo>
                <a:cubicBezTo>
                  <a:pt x="1236313" y="2917919"/>
                  <a:pt x="1211826" y="2919768"/>
                  <a:pt x="1190897" y="2923186"/>
                </a:cubicBezTo>
                <a:cubicBezTo>
                  <a:pt x="1169968" y="2926604"/>
                  <a:pt x="1153782" y="2933057"/>
                  <a:pt x="1142342" y="2942545"/>
                </a:cubicBezTo>
                <a:cubicBezTo>
                  <a:pt x="1130900" y="2952033"/>
                  <a:pt x="1125180" y="2965916"/>
                  <a:pt x="1125180" y="2984194"/>
                </a:cubicBezTo>
                <a:cubicBezTo>
                  <a:pt x="1125180" y="2997030"/>
                  <a:pt x="1128075" y="3007809"/>
                  <a:pt x="1133865" y="3016529"/>
                </a:cubicBezTo>
                <a:cubicBezTo>
                  <a:pt x="1139655" y="3025250"/>
                  <a:pt x="1147399" y="3031842"/>
                  <a:pt x="1157096" y="3036307"/>
                </a:cubicBezTo>
                <a:cubicBezTo>
                  <a:pt x="1166793" y="3040772"/>
                  <a:pt x="1177502" y="3043004"/>
                  <a:pt x="1189222" y="3043004"/>
                </a:cubicBezTo>
                <a:cubicBezTo>
                  <a:pt x="1205686" y="3043004"/>
                  <a:pt x="1220092" y="3039830"/>
                  <a:pt x="1232441" y="3033482"/>
                </a:cubicBezTo>
                <a:cubicBezTo>
                  <a:pt x="1244789" y="3027133"/>
                  <a:pt x="1255637" y="3018727"/>
                  <a:pt x="1264985" y="3008262"/>
                </a:cubicBezTo>
                <a:lnTo>
                  <a:pt x="1266450" y="3039237"/>
                </a:lnTo>
                <a:lnTo>
                  <a:pt x="1299099" y="3039237"/>
                </a:lnTo>
                <a:lnTo>
                  <a:pt x="1299099" y="2902990"/>
                </a:lnTo>
                <a:cubicBezTo>
                  <a:pt x="1299099" y="2888339"/>
                  <a:pt x="1296867" y="2876375"/>
                  <a:pt x="1292402" y="2867097"/>
                </a:cubicBezTo>
                <a:cubicBezTo>
                  <a:pt x="1287937" y="2857818"/>
                  <a:pt x="1281903" y="2850597"/>
                  <a:pt x="1274299" y="2845435"/>
                </a:cubicBezTo>
                <a:cubicBezTo>
                  <a:pt x="1266694" y="2840273"/>
                  <a:pt x="1258113" y="2836714"/>
                  <a:pt x="1248556" y="2834761"/>
                </a:cubicBezTo>
                <a:cubicBezTo>
                  <a:pt x="1238998" y="2832808"/>
                  <a:pt x="1228987" y="2831831"/>
                  <a:pt x="1218523" y="2831831"/>
                </a:cubicBezTo>
                <a:close/>
                <a:moveTo>
                  <a:pt x="1001745" y="2831831"/>
                </a:moveTo>
                <a:cubicBezTo>
                  <a:pt x="986537" y="2831831"/>
                  <a:pt x="973177" y="2835249"/>
                  <a:pt x="961667" y="2842087"/>
                </a:cubicBezTo>
                <a:cubicBezTo>
                  <a:pt x="950156" y="2848923"/>
                  <a:pt x="940772" y="2857783"/>
                  <a:pt x="933517" y="2868666"/>
                </a:cubicBezTo>
                <a:lnTo>
                  <a:pt x="932471" y="2835389"/>
                </a:lnTo>
                <a:lnTo>
                  <a:pt x="898566" y="2835389"/>
                </a:lnTo>
                <a:lnTo>
                  <a:pt x="898566" y="3114163"/>
                </a:lnTo>
                <a:lnTo>
                  <a:pt x="933308" y="3114163"/>
                </a:lnTo>
                <a:lnTo>
                  <a:pt x="933308" y="3010565"/>
                </a:lnTo>
                <a:cubicBezTo>
                  <a:pt x="939865" y="3020610"/>
                  <a:pt x="948586" y="3028528"/>
                  <a:pt x="959469" y="3034319"/>
                </a:cubicBezTo>
                <a:cubicBezTo>
                  <a:pt x="970352" y="3040109"/>
                  <a:pt x="983049" y="3043004"/>
                  <a:pt x="997559" y="3043004"/>
                </a:cubicBezTo>
                <a:cubicBezTo>
                  <a:pt x="1014861" y="3043004"/>
                  <a:pt x="1029930" y="3038993"/>
                  <a:pt x="1042766" y="3030970"/>
                </a:cubicBezTo>
                <a:cubicBezTo>
                  <a:pt x="1055602" y="3022947"/>
                  <a:pt x="1065544" y="3011088"/>
                  <a:pt x="1072589" y="2995391"/>
                </a:cubicBezTo>
                <a:cubicBezTo>
                  <a:pt x="1079636" y="2979694"/>
                  <a:pt x="1083159" y="2960335"/>
                  <a:pt x="1083159" y="2937313"/>
                </a:cubicBezTo>
                <a:cubicBezTo>
                  <a:pt x="1083159" y="2914012"/>
                  <a:pt x="1079845" y="2894548"/>
                  <a:pt x="1073218" y="2878921"/>
                </a:cubicBezTo>
                <a:cubicBezTo>
                  <a:pt x="1066591" y="2863294"/>
                  <a:pt x="1057207" y="2851539"/>
                  <a:pt x="1045068" y="2843656"/>
                </a:cubicBezTo>
                <a:cubicBezTo>
                  <a:pt x="1032929" y="2835773"/>
                  <a:pt x="1018488" y="2831831"/>
                  <a:pt x="1001745" y="2831831"/>
                </a:cubicBezTo>
                <a:close/>
                <a:moveTo>
                  <a:pt x="1905997" y="2831412"/>
                </a:moveTo>
                <a:cubicBezTo>
                  <a:pt x="1886045" y="2831412"/>
                  <a:pt x="1868953" y="2835668"/>
                  <a:pt x="1854721" y="2844179"/>
                </a:cubicBezTo>
                <a:cubicBezTo>
                  <a:pt x="1840490" y="2852690"/>
                  <a:pt x="1829641" y="2864864"/>
                  <a:pt x="1822177" y="2880700"/>
                </a:cubicBezTo>
                <a:cubicBezTo>
                  <a:pt x="1814712" y="2896536"/>
                  <a:pt x="1810980" y="2915547"/>
                  <a:pt x="1810980" y="2937732"/>
                </a:cubicBezTo>
                <a:cubicBezTo>
                  <a:pt x="1810980" y="2959358"/>
                  <a:pt x="1814712" y="2978020"/>
                  <a:pt x="1822177" y="2993717"/>
                </a:cubicBezTo>
                <a:cubicBezTo>
                  <a:pt x="1829641" y="3009413"/>
                  <a:pt x="1840490" y="3021483"/>
                  <a:pt x="1854721" y="3029924"/>
                </a:cubicBezTo>
                <a:cubicBezTo>
                  <a:pt x="1868953" y="3038365"/>
                  <a:pt x="1886045" y="3042586"/>
                  <a:pt x="1905997" y="3042586"/>
                </a:cubicBezTo>
                <a:cubicBezTo>
                  <a:pt x="1926368" y="3042586"/>
                  <a:pt x="1943774" y="3038365"/>
                  <a:pt x="1958215" y="3029924"/>
                </a:cubicBezTo>
                <a:cubicBezTo>
                  <a:pt x="1972656" y="3021483"/>
                  <a:pt x="1983748" y="3009413"/>
                  <a:pt x="1991492" y="2993717"/>
                </a:cubicBezTo>
                <a:cubicBezTo>
                  <a:pt x="1999236" y="2978020"/>
                  <a:pt x="2003108" y="2959358"/>
                  <a:pt x="2003108" y="2937732"/>
                </a:cubicBezTo>
                <a:cubicBezTo>
                  <a:pt x="2003108" y="2915547"/>
                  <a:pt x="1999236" y="2896536"/>
                  <a:pt x="1991492" y="2880700"/>
                </a:cubicBezTo>
                <a:cubicBezTo>
                  <a:pt x="1983748" y="2864864"/>
                  <a:pt x="1972656" y="2852690"/>
                  <a:pt x="1958215" y="2844179"/>
                </a:cubicBezTo>
                <a:cubicBezTo>
                  <a:pt x="1943774" y="2835668"/>
                  <a:pt x="1926368" y="2831412"/>
                  <a:pt x="1905997" y="2831412"/>
                </a:cubicBezTo>
                <a:close/>
                <a:moveTo>
                  <a:pt x="1601006" y="2788717"/>
                </a:moveTo>
                <a:lnTo>
                  <a:pt x="1601006" y="2835389"/>
                </a:lnTo>
                <a:lnTo>
                  <a:pt x="1566892" y="2835389"/>
                </a:lnTo>
                <a:lnTo>
                  <a:pt x="1566892" y="2863643"/>
                </a:lnTo>
                <a:lnTo>
                  <a:pt x="1601006" y="2863643"/>
                </a:lnTo>
                <a:lnTo>
                  <a:pt x="1601006" y="2973311"/>
                </a:lnTo>
                <a:cubicBezTo>
                  <a:pt x="1601006" y="2987124"/>
                  <a:pt x="1602646" y="2998949"/>
                  <a:pt x="1605925" y="3008785"/>
                </a:cubicBezTo>
                <a:cubicBezTo>
                  <a:pt x="1609204" y="3018622"/>
                  <a:pt x="1615238" y="3026156"/>
                  <a:pt x="1624028" y="3031389"/>
                </a:cubicBezTo>
                <a:cubicBezTo>
                  <a:pt x="1632819" y="3036621"/>
                  <a:pt x="1645446" y="3039237"/>
                  <a:pt x="1661910" y="3039237"/>
                </a:cubicBezTo>
                <a:lnTo>
                  <a:pt x="1686397" y="3039237"/>
                </a:lnTo>
                <a:lnTo>
                  <a:pt x="1686397" y="3010983"/>
                </a:lnTo>
                <a:lnTo>
                  <a:pt x="1664212" y="3010983"/>
                </a:lnTo>
                <a:cubicBezTo>
                  <a:pt x="1651794" y="3010983"/>
                  <a:pt x="1643946" y="3007599"/>
                  <a:pt x="1640667" y="3000832"/>
                </a:cubicBezTo>
                <a:cubicBezTo>
                  <a:pt x="1637388" y="2994065"/>
                  <a:pt x="1635749" y="2984334"/>
                  <a:pt x="1635749" y="2971636"/>
                </a:cubicBezTo>
                <a:lnTo>
                  <a:pt x="1635749" y="2863643"/>
                </a:lnTo>
                <a:lnTo>
                  <a:pt x="1685978" y="2863643"/>
                </a:lnTo>
                <a:lnTo>
                  <a:pt x="1685978" y="2835389"/>
                </a:lnTo>
                <a:lnTo>
                  <a:pt x="1635749" y="2835389"/>
                </a:lnTo>
                <a:lnTo>
                  <a:pt x="1635749" y="2788717"/>
                </a:lnTo>
                <a:close/>
                <a:moveTo>
                  <a:pt x="2867938" y="2757533"/>
                </a:moveTo>
                <a:lnTo>
                  <a:pt x="2867938" y="2973311"/>
                </a:lnTo>
                <a:cubicBezTo>
                  <a:pt x="2867938" y="2987124"/>
                  <a:pt x="2869542" y="2998949"/>
                  <a:pt x="2872752" y="3008785"/>
                </a:cubicBezTo>
                <a:cubicBezTo>
                  <a:pt x="2875961" y="3018622"/>
                  <a:pt x="2881960" y="3026156"/>
                  <a:pt x="2890750" y="3031389"/>
                </a:cubicBezTo>
                <a:cubicBezTo>
                  <a:pt x="2899540" y="3036621"/>
                  <a:pt x="2912237" y="3039237"/>
                  <a:pt x="2928841" y="3039237"/>
                </a:cubicBezTo>
                <a:lnTo>
                  <a:pt x="2940561" y="3039237"/>
                </a:lnTo>
                <a:lnTo>
                  <a:pt x="2940561" y="3010774"/>
                </a:lnTo>
                <a:lnTo>
                  <a:pt x="2931143" y="3010774"/>
                </a:lnTo>
                <a:cubicBezTo>
                  <a:pt x="2918725" y="3010774"/>
                  <a:pt x="2910877" y="3007425"/>
                  <a:pt x="2907598" y="3000728"/>
                </a:cubicBezTo>
                <a:cubicBezTo>
                  <a:pt x="2904319" y="2994031"/>
                  <a:pt x="2902680" y="2984334"/>
                  <a:pt x="2902680" y="2971636"/>
                </a:cubicBezTo>
                <a:lnTo>
                  <a:pt x="2902680" y="2757533"/>
                </a:lnTo>
                <a:close/>
                <a:moveTo>
                  <a:pt x="2128634" y="2757533"/>
                </a:moveTo>
                <a:cubicBezTo>
                  <a:pt x="2116077" y="2757533"/>
                  <a:pt x="2105856" y="2759033"/>
                  <a:pt x="2097973" y="2762033"/>
                </a:cubicBezTo>
                <a:cubicBezTo>
                  <a:pt x="2090091" y="2765033"/>
                  <a:pt x="2083951" y="2769358"/>
                  <a:pt x="2079556" y="2775009"/>
                </a:cubicBezTo>
                <a:cubicBezTo>
                  <a:pt x="2075161" y="2780660"/>
                  <a:pt x="2072092" y="2787601"/>
                  <a:pt x="2070348" y="2795834"/>
                </a:cubicBezTo>
                <a:cubicBezTo>
                  <a:pt x="2068604" y="2804066"/>
                  <a:pt x="2067732" y="2813344"/>
                  <a:pt x="2067732" y="2823669"/>
                </a:cubicBezTo>
                <a:lnTo>
                  <a:pt x="2067732" y="2835389"/>
                </a:lnTo>
                <a:lnTo>
                  <a:pt x="2033617" y="2835389"/>
                </a:lnTo>
                <a:lnTo>
                  <a:pt x="2033617" y="2863643"/>
                </a:lnTo>
                <a:lnTo>
                  <a:pt x="2067732" y="2863643"/>
                </a:lnTo>
                <a:lnTo>
                  <a:pt x="2067732" y="3039237"/>
                </a:lnTo>
                <a:lnTo>
                  <a:pt x="2102473" y="3039237"/>
                </a:lnTo>
                <a:lnTo>
                  <a:pt x="2102473" y="2863643"/>
                </a:lnTo>
                <a:lnTo>
                  <a:pt x="2149982" y="2863643"/>
                </a:lnTo>
                <a:lnTo>
                  <a:pt x="2149982" y="2835389"/>
                </a:lnTo>
                <a:lnTo>
                  <a:pt x="2102473" y="2835389"/>
                </a:lnTo>
                <a:lnTo>
                  <a:pt x="2102473" y="2824088"/>
                </a:lnTo>
                <a:cubicBezTo>
                  <a:pt x="2102473" y="2811390"/>
                  <a:pt x="2104112" y="2801693"/>
                  <a:pt x="2107391" y="2794996"/>
                </a:cubicBezTo>
                <a:cubicBezTo>
                  <a:pt x="2110670" y="2788299"/>
                  <a:pt x="2118519" y="2784950"/>
                  <a:pt x="2130936" y="2784950"/>
                </a:cubicBezTo>
                <a:lnTo>
                  <a:pt x="2149772" y="2784950"/>
                </a:lnTo>
                <a:lnTo>
                  <a:pt x="2149772" y="2757533"/>
                </a:lnTo>
                <a:close/>
                <a:moveTo>
                  <a:pt x="449212" y="2756487"/>
                </a:moveTo>
                <a:cubicBezTo>
                  <a:pt x="442654" y="2756487"/>
                  <a:pt x="437387" y="2758405"/>
                  <a:pt x="433410" y="2762242"/>
                </a:cubicBezTo>
                <a:cubicBezTo>
                  <a:pt x="429434" y="2766079"/>
                  <a:pt x="427446" y="2770928"/>
                  <a:pt x="427446" y="2776788"/>
                </a:cubicBezTo>
                <a:cubicBezTo>
                  <a:pt x="427446" y="2782648"/>
                  <a:pt x="429434" y="2787497"/>
                  <a:pt x="433410" y="2791334"/>
                </a:cubicBezTo>
                <a:cubicBezTo>
                  <a:pt x="437387" y="2795171"/>
                  <a:pt x="442654" y="2797089"/>
                  <a:pt x="449212" y="2797089"/>
                </a:cubicBezTo>
                <a:cubicBezTo>
                  <a:pt x="455769" y="2797089"/>
                  <a:pt x="461071" y="2795171"/>
                  <a:pt x="465118" y="2791334"/>
                </a:cubicBezTo>
                <a:cubicBezTo>
                  <a:pt x="469164" y="2787497"/>
                  <a:pt x="471187" y="2782648"/>
                  <a:pt x="471187" y="2776788"/>
                </a:cubicBezTo>
                <a:cubicBezTo>
                  <a:pt x="471187" y="2770928"/>
                  <a:pt x="469164" y="2766079"/>
                  <a:pt x="465118" y="2762242"/>
                </a:cubicBezTo>
                <a:cubicBezTo>
                  <a:pt x="461071" y="2758405"/>
                  <a:pt x="455769" y="2756487"/>
                  <a:pt x="449212" y="2756487"/>
                </a:cubicBezTo>
                <a:close/>
                <a:moveTo>
                  <a:pt x="4479225" y="2474239"/>
                </a:moveTo>
                <a:cubicBezTo>
                  <a:pt x="4471412" y="2474239"/>
                  <a:pt x="4464924" y="2476716"/>
                  <a:pt x="4459762" y="2481669"/>
                </a:cubicBezTo>
                <a:cubicBezTo>
                  <a:pt x="4454599" y="2486622"/>
                  <a:pt x="4452018" y="2492936"/>
                  <a:pt x="4452018" y="2500610"/>
                </a:cubicBezTo>
                <a:cubicBezTo>
                  <a:pt x="4452018" y="2508004"/>
                  <a:pt x="4454599" y="2514248"/>
                  <a:pt x="4459762" y="2519341"/>
                </a:cubicBezTo>
                <a:cubicBezTo>
                  <a:pt x="4462343" y="2521888"/>
                  <a:pt x="4465255" y="2523797"/>
                  <a:pt x="4468499" y="2525070"/>
                </a:cubicBezTo>
                <a:lnTo>
                  <a:pt x="4476183" y="2526438"/>
                </a:lnTo>
                <a:lnTo>
                  <a:pt x="4465831" y="2548118"/>
                </a:lnTo>
                <a:cubicBezTo>
                  <a:pt x="4459692" y="2554676"/>
                  <a:pt x="4452576" y="2559769"/>
                  <a:pt x="4444483" y="2563396"/>
                </a:cubicBezTo>
                <a:lnTo>
                  <a:pt x="4453274" y="2583070"/>
                </a:lnTo>
                <a:cubicBezTo>
                  <a:pt x="4463180" y="2578744"/>
                  <a:pt x="4472075" y="2573233"/>
                  <a:pt x="4479958" y="2566536"/>
                </a:cubicBezTo>
                <a:cubicBezTo>
                  <a:pt x="4487841" y="2559839"/>
                  <a:pt x="4494120" y="2551641"/>
                  <a:pt x="4498794" y="2541944"/>
                </a:cubicBezTo>
                <a:cubicBezTo>
                  <a:pt x="4503468" y="2532247"/>
                  <a:pt x="4505805" y="2520771"/>
                  <a:pt x="4505805" y="2507516"/>
                </a:cubicBezTo>
                <a:cubicBezTo>
                  <a:pt x="4505805" y="2496214"/>
                  <a:pt x="4503294" y="2487843"/>
                  <a:pt x="4498271" y="2482401"/>
                </a:cubicBezTo>
                <a:cubicBezTo>
                  <a:pt x="4493248" y="2476960"/>
                  <a:pt x="4486899" y="2474239"/>
                  <a:pt x="4479225" y="2474239"/>
                </a:cubicBezTo>
                <a:close/>
                <a:moveTo>
                  <a:pt x="2726626" y="2474239"/>
                </a:moveTo>
                <a:cubicBezTo>
                  <a:pt x="2718812" y="2474239"/>
                  <a:pt x="2712324" y="2476716"/>
                  <a:pt x="2707162" y="2481669"/>
                </a:cubicBezTo>
                <a:cubicBezTo>
                  <a:pt x="2701999" y="2486622"/>
                  <a:pt x="2699418" y="2492936"/>
                  <a:pt x="2699418" y="2500610"/>
                </a:cubicBezTo>
                <a:cubicBezTo>
                  <a:pt x="2699418" y="2508004"/>
                  <a:pt x="2701999" y="2514248"/>
                  <a:pt x="2707162" y="2519341"/>
                </a:cubicBezTo>
                <a:cubicBezTo>
                  <a:pt x="2709743" y="2521888"/>
                  <a:pt x="2712655" y="2523797"/>
                  <a:pt x="2715899" y="2525070"/>
                </a:cubicBezTo>
                <a:lnTo>
                  <a:pt x="2723582" y="2526438"/>
                </a:lnTo>
                <a:lnTo>
                  <a:pt x="2713231" y="2548118"/>
                </a:lnTo>
                <a:cubicBezTo>
                  <a:pt x="2707092" y="2554676"/>
                  <a:pt x="2699976" y="2559769"/>
                  <a:pt x="2691883" y="2563396"/>
                </a:cubicBezTo>
                <a:lnTo>
                  <a:pt x="2700674" y="2583070"/>
                </a:lnTo>
                <a:cubicBezTo>
                  <a:pt x="2710580" y="2578744"/>
                  <a:pt x="2719475" y="2573233"/>
                  <a:pt x="2727358" y="2566536"/>
                </a:cubicBezTo>
                <a:cubicBezTo>
                  <a:pt x="2735241" y="2559839"/>
                  <a:pt x="2741520" y="2551641"/>
                  <a:pt x="2746194" y="2541944"/>
                </a:cubicBezTo>
                <a:cubicBezTo>
                  <a:pt x="2750868" y="2532247"/>
                  <a:pt x="2753205" y="2520771"/>
                  <a:pt x="2753205" y="2507516"/>
                </a:cubicBezTo>
                <a:cubicBezTo>
                  <a:pt x="2753205" y="2496214"/>
                  <a:pt x="2750694" y="2487843"/>
                  <a:pt x="2745671" y="2482401"/>
                </a:cubicBezTo>
                <a:cubicBezTo>
                  <a:pt x="2740648" y="2476960"/>
                  <a:pt x="2734299" y="2474239"/>
                  <a:pt x="2726626" y="2474239"/>
                </a:cubicBezTo>
                <a:close/>
                <a:moveTo>
                  <a:pt x="5417047" y="2425684"/>
                </a:moveTo>
                <a:lnTo>
                  <a:pt x="5417047" y="2467123"/>
                </a:lnTo>
                <a:cubicBezTo>
                  <a:pt x="5409513" y="2477169"/>
                  <a:pt x="5400164" y="2485471"/>
                  <a:pt x="5389002" y="2492029"/>
                </a:cubicBezTo>
                <a:cubicBezTo>
                  <a:pt x="5377840" y="2498586"/>
                  <a:pt x="5365283" y="2501866"/>
                  <a:pt x="5351330" y="2501866"/>
                </a:cubicBezTo>
                <a:cubicBezTo>
                  <a:pt x="5338773" y="2501866"/>
                  <a:pt x="5329250" y="2498831"/>
                  <a:pt x="5322762" y="2492761"/>
                </a:cubicBezTo>
                <a:cubicBezTo>
                  <a:pt x="5316274" y="2486692"/>
                  <a:pt x="5313030" y="2478564"/>
                  <a:pt x="5313030" y="2468379"/>
                </a:cubicBezTo>
                <a:cubicBezTo>
                  <a:pt x="5313030" y="2453450"/>
                  <a:pt x="5321088" y="2442706"/>
                  <a:pt x="5337203" y="2436148"/>
                </a:cubicBezTo>
                <a:cubicBezTo>
                  <a:pt x="5353318" y="2429591"/>
                  <a:pt x="5379933" y="2426102"/>
                  <a:pt x="5417047" y="2425684"/>
                </a:cubicBezTo>
                <a:close/>
                <a:moveTo>
                  <a:pt x="3997822" y="2425684"/>
                </a:moveTo>
                <a:lnTo>
                  <a:pt x="3997822" y="2467123"/>
                </a:lnTo>
                <a:cubicBezTo>
                  <a:pt x="3990288" y="2477169"/>
                  <a:pt x="3980939" y="2485471"/>
                  <a:pt x="3969777" y="2492029"/>
                </a:cubicBezTo>
                <a:cubicBezTo>
                  <a:pt x="3958615" y="2498586"/>
                  <a:pt x="3946058" y="2501866"/>
                  <a:pt x="3932105" y="2501866"/>
                </a:cubicBezTo>
                <a:cubicBezTo>
                  <a:pt x="3919548" y="2501866"/>
                  <a:pt x="3910025" y="2498831"/>
                  <a:pt x="3903537" y="2492761"/>
                </a:cubicBezTo>
                <a:cubicBezTo>
                  <a:pt x="3897049" y="2486692"/>
                  <a:pt x="3893805" y="2478564"/>
                  <a:pt x="3893805" y="2468379"/>
                </a:cubicBezTo>
                <a:cubicBezTo>
                  <a:pt x="3893805" y="2453450"/>
                  <a:pt x="3901863" y="2442706"/>
                  <a:pt x="3917978" y="2436148"/>
                </a:cubicBezTo>
                <a:cubicBezTo>
                  <a:pt x="3934093" y="2429591"/>
                  <a:pt x="3960708" y="2426102"/>
                  <a:pt x="3997822" y="2425684"/>
                </a:cubicBezTo>
                <a:close/>
                <a:moveTo>
                  <a:pt x="2035674" y="2425684"/>
                </a:moveTo>
                <a:lnTo>
                  <a:pt x="2035674" y="2467123"/>
                </a:lnTo>
                <a:cubicBezTo>
                  <a:pt x="2028139" y="2477169"/>
                  <a:pt x="2018791" y="2485471"/>
                  <a:pt x="2007629" y="2492029"/>
                </a:cubicBezTo>
                <a:cubicBezTo>
                  <a:pt x="1996467" y="2498586"/>
                  <a:pt x="1983909" y="2501866"/>
                  <a:pt x="1969956" y="2501866"/>
                </a:cubicBezTo>
                <a:cubicBezTo>
                  <a:pt x="1957399" y="2501866"/>
                  <a:pt x="1947877" y="2498831"/>
                  <a:pt x="1941388" y="2492761"/>
                </a:cubicBezTo>
                <a:cubicBezTo>
                  <a:pt x="1934900" y="2486692"/>
                  <a:pt x="1931656" y="2478564"/>
                  <a:pt x="1931656" y="2468379"/>
                </a:cubicBezTo>
                <a:cubicBezTo>
                  <a:pt x="1931656" y="2453450"/>
                  <a:pt x="1939714" y="2442706"/>
                  <a:pt x="1955829" y="2436148"/>
                </a:cubicBezTo>
                <a:cubicBezTo>
                  <a:pt x="1971945" y="2429591"/>
                  <a:pt x="1998559" y="2426102"/>
                  <a:pt x="2035674" y="2425684"/>
                </a:cubicBezTo>
                <a:close/>
                <a:moveTo>
                  <a:pt x="454523" y="2425684"/>
                </a:moveTo>
                <a:lnTo>
                  <a:pt x="454523" y="2467123"/>
                </a:lnTo>
                <a:cubicBezTo>
                  <a:pt x="446989" y="2477169"/>
                  <a:pt x="437641" y="2485471"/>
                  <a:pt x="426478" y="2492029"/>
                </a:cubicBezTo>
                <a:cubicBezTo>
                  <a:pt x="415316" y="2498586"/>
                  <a:pt x="402759" y="2501866"/>
                  <a:pt x="388806" y="2501866"/>
                </a:cubicBezTo>
                <a:cubicBezTo>
                  <a:pt x="376249" y="2501866"/>
                  <a:pt x="366726" y="2498831"/>
                  <a:pt x="360238" y="2492761"/>
                </a:cubicBezTo>
                <a:cubicBezTo>
                  <a:pt x="353750" y="2486692"/>
                  <a:pt x="350506" y="2478564"/>
                  <a:pt x="350506" y="2468379"/>
                </a:cubicBezTo>
                <a:cubicBezTo>
                  <a:pt x="350506" y="2453450"/>
                  <a:pt x="358564" y="2442706"/>
                  <a:pt x="374679" y="2436148"/>
                </a:cubicBezTo>
                <a:cubicBezTo>
                  <a:pt x="390795" y="2429591"/>
                  <a:pt x="417409" y="2426102"/>
                  <a:pt x="454523" y="2425684"/>
                </a:cubicBezTo>
                <a:close/>
                <a:moveTo>
                  <a:pt x="3233632" y="2345735"/>
                </a:moveTo>
                <a:cubicBezTo>
                  <a:pt x="3250654" y="2345735"/>
                  <a:pt x="3263560" y="2352363"/>
                  <a:pt x="3272350" y="2365618"/>
                </a:cubicBezTo>
                <a:cubicBezTo>
                  <a:pt x="3281140" y="2378873"/>
                  <a:pt x="3285535" y="2397988"/>
                  <a:pt x="3285535" y="2422963"/>
                </a:cubicBezTo>
                <a:cubicBezTo>
                  <a:pt x="3285535" y="2447660"/>
                  <a:pt x="3280826" y="2466670"/>
                  <a:pt x="3271408" y="2479995"/>
                </a:cubicBezTo>
                <a:cubicBezTo>
                  <a:pt x="3261990" y="2493319"/>
                  <a:pt x="3248003" y="2499982"/>
                  <a:pt x="3229446" y="2499982"/>
                </a:cubicBezTo>
                <a:cubicBezTo>
                  <a:pt x="3215633" y="2499982"/>
                  <a:pt x="3203982" y="2496668"/>
                  <a:pt x="3194494" y="2490040"/>
                </a:cubicBezTo>
                <a:cubicBezTo>
                  <a:pt x="3185007" y="2483413"/>
                  <a:pt x="3177472" y="2474797"/>
                  <a:pt x="3171891" y="2464193"/>
                </a:cubicBezTo>
                <a:lnTo>
                  <a:pt x="3171891" y="2385501"/>
                </a:lnTo>
                <a:cubicBezTo>
                  <a:pt x="3177612" y="2374896"/>
                  <a:pt x="3185600" y="2365618"/>
                  <a:pt x="3195855" y="2357665"/>
                </a:cubicBezTo>
                <a:cubicBezTo>
                  <a:pt x="3206110" y="2349712"/>
                  <a:pt x="3218703" y="2345735"/>
                  <a:pt x="3233632" y="2345735"/>
                </a:cubicBezTo>
                <a:close/>
                <a:moveTo>
                  <a:pt x="5030196" y="2344898"/>
                </a:moveTo>
                <a:cubicBezTo>
                  <a:pt x="5045265" y="2344898"/>
                  <a:pt x="5057264" y="2348282"/>
                  <a:pt x="5066194" y="2355049"/>
                </a:cubicBezTo>
                <a:cubicBezTo>
                  <a:pt x="5075124" y="2361816"/>
                  <a:pt x="5081542" y="2371129"/>
                  <a:pt x="5085449" y="2382989"/>
                </a:cubicBezTo>
                <a:cubicBezTo>
                  <a:pt x="5089355" y="2394849"/>
                  <a:pt x="5091309" y="2408313"/>
                  <a:pt x="5091309" y="2423382"/>
                </a:cubicBezTo>
                <a:cubicBezTo>
                  <a:pt x="5091309" y="2438172"/>
                  <a:pt x="5089356" y="2451392"/>
                  <a:pt x="5085449" y="2463042"/>
                </a:cubicBezTo>
                <a:cubicBezTo>
                  <a:pt x="5081542" y="2474693"/>
                  <a:pt x="5075124" y="2483832"/>
                  <a:pt x="5066194" y="2490459"/>
                </a:cubicBezTo>
                <a:cubicBezTo>
                  <a:pt x="5057264" y="2497087"/>
                  <a:pt x="5045265" y="2500400"/>
                  <a:pt x="5030196" y="2500400"/>
                </a:cubicBezTo>
                <a:cubicBezTo>
                  <a:pt x="5015546" y="2500400"/>
                  <a:pt x="5003930" y="2497087"/>
                  <a:pt x="4995349" y="2490459"/>
                </a:cubicBezTo>
                <a:cubicBezTo>
                  <a:pt x="4986769" y="2483832"/>
                  <a:pt x="4980595" y="2474693"/>
                  <a:pt x="4976827" y="2463042"/>
                </a:cubicBezTo>
                <a:cubicBezTo>
                  <a:pt x="4973060" y="2451392"/>
                  <a:pt x="4971177" y="2438172"/>
                  <a:pt x="4971177" y="2423382"/>
                </a:cubicBezTo>
                <a:cubicBezTo>
                  <a:pt x="4971177" y="2408313"/>
                  <a:pt x="4973060" y="2394849"/>
                  <a:pt x="4976827" y="2382989"/>
                </a:cubicBezTo>
                <a:cubicBezTo>
                  <a:pt x="4980595" y="2371129"/>
                  <a:pt x="4986769" y="2361816"/>
                  <a:pt x="4995349" y="2355049"/>
                </a:cubicBezTo>
                <a:cubicBezTo>
                  <a:pt x="5003930" y="2348282"/>
                  <a:pt x="5015546" y="2344898"/>
                  <a:pt x="5030196" y="2344898"/>
                </a:cubicBezTo>
                <a:close/>
                <a:moveTo>
                  <a:pt x="1086848" y="2344898"/>
                </a:moveTo>
                <a:cubicBezTo>
                  <a:pt x="1101917" y="2344898"/>
                  <a:pt x="1113916" y="2348282"/>
                  <a:pt x="1122845" y="2355049"/>
                </a:cubicBezTo>
                <a:cubicBezTo>
                  <a:pt x="1131775" y="2361816"/>
                  <a:pt x="1138193" y="2371129"/>
                  <a:pt x="1142100" y="2382989"/>
                </a:cubicBezTo>
                <a:cubicBezTo>
                  <a:pt x="1146007" y="2394849"/>
                  <a:pt x="1147960" y="2408313"/>
                  <a:pt x="1147960" y="2423382"/>
                </a:cubicBezTo>
                <a:cubicBezTo>
                  <a:pt x="1147960" y="2438172"/>
                  <a:pt x="1146007" y="2451392"/>
                  <a:pt x="1142100" y="2463042"/>
                </a:cubicBezTo>
                <a:cubicBezTo>
                  <a:pt x="1138193" y="2474693"/>
                  <a:pt x="1131775" y="2483832"/>
                  <a:pt x="1122845" y="2490459"/>
                </a:cubicBezTo>
                <a:cubicBezTo>
                  <a:pt x="1113916" y="2497087"/>
                  <a:pt x="1101917" y="2500400"/>
                  <a:pt x="1086848" y="2500400"/>
                </a:cubicBezTo>
                <a:cubicBezTo>
                  <a:pt x="1072197" y="2500400"/>
                  <a:pt x="1060582" y="2497087"/>
                  <a:pt x="1052001" y="2490459"/>
                </a:cubicBezTo>
                <a:cubicBezTo>
                  <a:pt x="1043420" y="2483832"/>
                  <a:pt x="1037246" y="2474693"/>
                  <a:pt x="1033479" y="2463042"/>
                </a:cubicBezTo>
                <a:cubicBezTo>
                  <a:pt x="1029711" y="2451392"/>
                  <a:pt x="1027828" y="2438172"/>
                  <a:pt x="1027828" y="2423382"/>
                </a:cubicBezTo>
                <a:cubicBezTo>
                  <a:pt x="1027828" y="2408313"/>
                  <a:pt x="1029711" y="2394849"/>
                  <a:pt x="1033479" y="2382989"/>
                </a:cubicBezTo>
                <a:cubicBezTo>
                  <a:pt x="1037246" y="2371129"/>
                  <a:pt x="1043420" y="2361816"/>
                  <a:pt x="1052001" y="2355049"/>
                </a:cubicBezTo>
                <a:cubicBezTo>
                  <a:pt x="1060582" y="2348282"/>
                  <a:pt x="1072197" y="2344898"/>
                  <a:pt x="1086848" y="2344898"/>
                </a:cubicBezTo>
                <a:close/>
                <a:moveTo>
                  <a:pt x="4312891" y="2344270"/>
                </a:moveTo>
                <a:cubicBezTo>
                  <a:pt x="4329774" y="2344270"/>
                  <a:pt x="4342959" y="2349293"/>
                  <a:pt x="4352447" y="2359339"/>
                </a:cubicBezTo>
                <a:cubicBezTo>
                  <a:pt x="4361935" y="2369385"/>
                  <a:pt x="4366888" y="2383896"/>
                  <a:pt x="4367307" y="2402871"/>
                </a:cubicBezTo>
                <a:lnTo>
                  <a:pt x="4255965" y="2402871"/>
                </a:lnTo>
                <a:cubicBezTo>
                  <a:pt x="4257499" y="2383756"/>
                  <a:pt x="4263115" y="2369211"/>
                  <a:pt x="4272812" y="2359234"/>
                </a:cubicBezTo>
                <a:cubicBezTo>
                  <a:pt x="4282510" y="2349258"/>
                  <a:pt x="4295869" y="2344270"/>
                  <a:pt x="4312891" y="2344270"/>
                </a:cubicBezTo>
                <a:close/>
                <a:moveTo>
                  <a:pt x="2350742" y="2344270"/>
                </a:moveTo>
                <a:cubicBezTo>
                  <a:pt x="2367624" y="2344270"/>
                  <a:pt x="2380809" y="2349293"/>
                  <a:pt x="2390297" y="2359339"/>
                </a:cubicBezTo>
                <a:cubicBezTo>
                  <a:pt x="2399785" y="2369385"/>
                  <a:pt x="2404738" y="2383896"/>
                  <a:pt x="2405157" y="2402871"/>
                </a:cubicBezTo>
                <a:lnTo>
                  <a:pt x="2293815" y="2402871"/>
                </a:lnTo>
                <a:cubicBezTo>
                  <a:pt x="2295349" y="2383756"/>
                  <a:pt x="2300966" y="2369211"/>
                  <a:pt x="2310663" y="2359234"/>
                </a:cubicBezTo>
                <a:cubicBezTo>
                  <a:pt x="2320360" y="2349258"/>
                  <a:pt x="2333719" y="2344270"/>
                  <a:pt x="2350742" y="2344270"/>
                </a:cubicBezTo>
                <a:close/>
                <a:moveTo>
                  <a:pt x="5184815" y="2321039"/>
                </a:moveTo>
                <a:lnTo>
                  <a:pt x="5184815" y="2539956"/>
                </a:lnTo>
                <a:cubicBezTo>
                  <a:pt x="5184815" y="2551258"/>
                  <a:pt x="5182268" y="2559315"/>
                  <a:pt x="5177176" y="2564129"/>
                </a:cubicBezTo>
                <a:cubicBezTo>
                  <a:pt x="5172083" y="2568942"/>
                  <a:pt x="5164444" y="2571349"/>
                  <a:pt x="5154258" y="2571349"/>
                </a:cubicBezTo>
                <a:lnTo>
                  <a:pt x="5145259" y="2571349"/>
                </a:lnTo>
                <a:lnTo>
                  <a:pt x="5145259" y="2599813"/>
                </a:lnTo>
                <a:lnTo>
                  <a:pt x="5159282" y="2599813"/>
                </a:lnTo>
                <a:cubicBezTo>
                  <a:pt x="5180768" y="2599813"/>
                  <a:pt x="5196221" y="2594441"/>
                  <a:pt x="5205639" y="2583698"/>
                </a:cubicBezTo>
                <a:cubicBezTo>
                  <a:pt x="5215058" y="2572954"/>
                  <a:pt x="5219766" y="2557397"/>
                  <a:pt x="5219766" y="2537026"/>
                </a:cubicBezTo>
                <a:lnTo>
                  <a:pt x="5219766" y="2321039"/>
                </a:lnTo>
                <a:close/>
                <a:moveTo>
                  <a:pt x="3341369" y="2321039"/>
                </a:moveTo>
                <a:lnTo>
                  <a:pt x="3422783" y="2524887"/>
                </a:lnTo>
                <a:lnTo>
                  <a:pt x="3414830" y="2543305"/>
                </a:lnTo>
                <a:cubicBezTo>
                  <a:pt x="3410923" y="2553211"/>
                  <a:pt x="3406214" y="2560292"/>
                  <a:pt x="3400703" y="2564548"/>
                </a:cubicBezTo>
                <a:cubicBezTo>
                  <a:pt x="3395191" y="2568803"/>
                  <a:pt x="3388459" y="2570931"/>
                  <a:pt x="3380506" y="2570931"/>
                </a:cubicBezTo>
                <a:lnTo>
                  <a:pt x="3363345" y="2570931"/>
                </a:lnTo>
                <a:lnTo>
                  <a:pt x="3363345" y="2599813"/>
                </a:lnTo>
                <a:lnTo>
                  <a:pt x="3384064" y="2599813"/>
                </a:lnTo>
                <a:cubicBezTo>
                  <a:pt x="3396203" y="2599813"/>
                  <a:pt x="3406179" y="2598173"/>
                  <a:pt x="3413993" y="2594895"/>
                </a:cubicBezTo>
                <a:cubicBezTo>
                  <a:pt x="3421806" y="2591615"/>
                  <a:pt x="3428399" y="2586279"/>
                  <a:pt x="3433771" y="2578884"/>
                </a:cubicBezTo>
                <a:cubicBezTo>
                  <a:pt x="3439142" y="2571489"/>
                  <a:pt x="3444200" y="2561722"/>
                  <a:pt x="3448944" y="2549584"/>
                </a:cubicBezTo>
                <a:lnTo>
                  <a:pt x="3458571" y="2524887"/>
                </a:lnTo>
                <a:lnTo>
                  <a:pt x="3534631" y="2322478"/>
                </a:lnTo>
                <a:lnTo>
                  <a:pt x="3599260" y="2524887"/>
                </a:lnTo>
                <a:lnTo>
                  <a:pt x="3636514" y="2524887"/>
                </a:lnTo>
                <a:lnTo>
                  <a:pt x="3686325" y="2358921"/>
                </a:lnTo>
                <a:lnTo>
                  <a:pt x="3736345" y="2524887"/>
                </a:lnTo>
                <a:lnTo>
                  <a:pt x="3773180" y="2524887"/>
                </a:lnTo>
                <a:lnTo>
                  <a:pt x="3838269" y="2321039"/>
                </a:lnTo>
                <a:lnTo>
                  <a:pt x="3803946" y="2321039"/>
                </a:lnTo>
                <a:lnTo>
                  <a:pt x="3756018" y="2485332"/>
                </a:lnTo>
                <a:lnTo>
                  <a:pt x="3706417" y="2321039"/>
                </a:lnTo>
                <a:lnTo>
                  <a:pt x="3667698" y="2321039"/>
                </a:lnTo>
                <a:lnTo>
                  <a:pt x="3618934" y="2485541"/>
                </a:lnTo>
                <a:lnTo>
                  <a:pt x="3570588" y="2321039"/>
                </a:lnTo>
                <a:lnTo>
                  <a:pt x="3535171" y="2321039"/>
                </a:lnTo>
                <a:lnTo>
                  <a:pt x="3534171" y="2321039"/>
                </a:lnTo>
                <a:lnTo>
                  <a:pt x="3499592" y="2321039"/>
                </a:lnTo>
                <a:lnTo>
                  <a:pt x="3441410" y="2487843"/>
                </a:lnTo>
                <a:lnTo>
                  <a:pt x="3378413" y="2321039"/>
                </a:lnTo>
                <a:close/>
                <a:moveTo>
                  <a:pt x="1572023" y="2321039"/>
                </a:moveTo>
                <a:lnTo>
                  <a:pt x="1637111" y="2524887"/>
                </a:lnTo>
                <a:lnTo>
                  <a:pt x="1674366" y="2524887"/>
                </a:lnTo>
                <a:lnTo>
                  <a:pt x="1724176" y="2358921"/>
                </a:lnTo>
                <a:lnTo>
                  <a:pt x="1774196" y="2524887"/>
                </a:lnTo>
                <a:lnTo>
                  <a:pt x="1811031" y="2524887"/>
                </a:lnTo>
                <a:lnTo>
                  <a:pt x="1876121" y="2321039"/>
                </a:lnTo>
                <a:lnTo>
                  <a:pt x="1841797" y="2321039"/>
                </a:lnTo>
                <a:lnTo>
                  <a:pt x="1793869" y="2485332"/>
                </a:lnTo>
                <a:lnTo>
                  <a:pt x="1744268" y="2321039"/>
                </a:lnTo>
                <a:lnTo>
                  <a:pt x="1705549" y="2321039"/>
                </a:lnTo>
                <a:lnTo>
                  <a:pt x="1656785" y="2485541"/>
                </a:lnTo>
                <a:lnTo>
                  <a:pt x="1608439" y="2321039"/>
                </a:lnTo>
                <a:close/>
                <a:moveTo>
                  <a:pt x="4911078" y="2318528"/>
                </a:moveTo>
                <a:cubicBezTo>
                  <a:pt x="4894754" y="2318528"/>
                  <a:pt x="4881499" y="2322086"/>
                  <a:pt x="4871313" y="2329202"/>
                </a:cubicBezTo>
                <a:cubicBezTo>
                  <a:pt x="4861128" y="2336317"/>
                  <a:pt x="4853175" y="2345177"/>
                  <a:pt x="4847454" y="2355781"/>
                </a:cubicBezTo>
                <a:lnTo>
                  <a:pt x="4846198" y="2321039"/>
                </a:lnTo>
                <a:lnTo>
                  <a:pt x="4813340" y="2321039"/>
                </a:lnTo>
                <a:lnTo>
                  <a:pt x="4813340" y="2524887"/>
                </a:lnTo>
                <a:lnTo>
                  <a:pt x="4848291" y="2524887"/>
                </a:lnTo>
                <a:lnTo>
                  <a:pt x="4848291" y="2381733"/>
                </a:lnTo>
                <a:cubicBezTo>
                  <a:pt x="4852756" y="2375594"/>
                  <a:pt x="4857849" y="2370188"/>
                  <a:pt x="4863569" y="2365513"/>
                </a:cubicBezTo>
                <a:cubicBezTo>
                  <a:pt x="4869290" y="2360839"/>
                  <a:pt x="4875987" y="2357177"/>
                  <a:pt x="4883661" y="2354525"/>
                </a:cubicBezTo>
                <a:cubicBezTo>
                  <a:pt x="4891335" y="2351874"/>
                  <a:pt x="4900265" y="2350549"/>
                  <a:pt x="4910450" y="2350549"/>
                </a:cubicBezTo>
                <a:lnTo>
                  <a:pt x="4915264" y="2350549"/>
                </a:lnTo>
                <a:lnTo>
                  <a:pt x="4915264" y="2318528"/>
                </a:lnTo>
                <a:close/>
                <a:moveTo>
                  <a:pt x="4196703" y="2318528"/>
                </a:moveTo>
                <a:cubicBezTo>
                  <a:pt x="4180378" y="2318528"/>
                  <a:pt x="4167123" y="2322086"/>
                  <a:pt x="4156938" y="2329202"/>
                </a:cubicBezTo>
                <a:cubicBezTo>
                  <a:pt x="4146753" y="2336317"/>
                  <a:pt x="4138800" y="2345177"/>
                  <a:pt x="4133079" y="2355781"/>
                </a:cubicBezTo>
                <a:lnTo>
                  <a:pt x="4131823" y="2321039"/>
                </a:lnTo>
                <a:lnTo>
                  <a:pt x="4098965" y="2321039"/>
                </a:lnTo>
                <a:lnTo>
                  <a:pt x="4098965" y="2524887"/>
                </a:lnTo>
                <a:lnTo>
                  <a:pt x="4133916" y="2524887"/>
                </a:lnTo>
                <a:lnTo>
                  <a:pt x="4133916" y="2381733"/>
                </a:lnTo>
                <a:cubicBezTo>
                  <a:pt x="4138381" y="2375594"/>
                  <a:pt x="4143474" y="2370188"/>
                  <a:pt x="4149194" y="2365513"/>
                </a:cubicBezTo>
                <a:cubicBezTo>
                  <a:pt x="4154915" y="2360839"/>
                  <a:pt x="4161612" y="2357177"/>
                  <a:pt x="4169286" y="2354525"/>
                </a:cubicBezTo>
                <a:cubicBezTo>
                  <a:pt x="4176960" y="2351874"/>
                  <a:pt x="4185890" y="2350549"/>
                  <a:pt x="4196075" y="2350549"/>
                </a:cubicBezTo>
                <a:lnTo>
                  <a:pt x="4200889" y="2350549"/>
                </a:lnTo>
                <a:lnTo>
                  <a:pt x="4200889" y="2318528"/>
                </a:lnTo>
                <a:close/>
                <a:moveTo>
                  <a:pt x="2234553" y="2318528"/>
                </a:moveTo>
                <a:cubicBezTo>
                  <a:pt x="2218228" y="2318528"/>
                  <a:pt x="2204973" y="2322086"/>
                  <a:pt x="2194788" y="2329202"/>
                </a:cubicBezTo>
                <a:cubicBezTo>
                  <a:pt x="2184603" y="2336317"/>
                  <a:pt x="2176649" y="2345177"/>
                  <a:pt x="2170929" y="2355781"/>
                </a:cubicBezTo>
                <a:lnTo>
                  <a:pt x="2169673" y="2321039"/>
                </a:lnTo>
                <a:lnTo>
                  <a:pt x="2136815" y="2321039"/>
                </a:lnTo>
                <a:lnTo>
                  <a:pt x="2136815" y="2524887"/>
                </a:lnTo>
                <a:lnTo>
                  <a:pt x="2171766" y="2524887"/>
                </a:lnTo>
                <a:lnTo>
                  <a:pt x="2171766" y="2381733"/>
                </a:lnTo>
                <a:cubicBezTo>
                  <a:pt x="2176231" y="2375594"/>
                  <a:pt x="2181324" y="2370188"/>
                  <a:pt x="2187044" y="2365513"/>
                </a:cubicBezTo>
                <a:cubicBezTo>
                  <a:pt x="2192765" y="2360839"/>
                  <a:pt x="2199462" y="2357177"/>
                  <a:pt x="2207136" y="2354525"/>
                </a:cubicBezTo>
                <a:cubicBezTo>
                  <a:pt x="2214810" y="2351874"/>
                  <a:pt x="2223740" y="2350549"/>
                  <a:pt x="2233925" y="2350549"/>
                </a:cubicBezTo>
                <a:lnTo>
                  <a:pt x="2238739" y="2350549"/>
                </a:lnTo>
                <a:lnTo>
                  <a:pt x="2238739" y="2318528"/>
                </a:lnTo>
                <a:close/>
                <a:moveTo>
                  <a:pt x="291454" y="2318528"/>
                </a:moveTo>
                <a:cubicBezTo>
                  <a:pt x="275130" y="2318528"/>
                  <a:pt x="261875" y="2322086"/>
                  <a:pt x="251689" y="2329202"/>
                </a:cubicBezTo>
                <a:cubicBezTo>
                  <a:pt x="241504" y="2336317"/>
                  <a:pt x="233551" y="2345177"/>
                  <a:pt x="227830" y="2355781"/>
                </a:cubicBezTo>
                <a:lnTo>
                  <a:pt x="226574" y="2321039"/>
                </a:lnTo>
                <a:lnTo>
                  <a:pt x="193716" y="2321039"/>
                </a:lnTo>
                <a:lnTo>
                  <a:pt x="193716" y="2524887"/>
                </a:lnTo>
                <a:lnTo>
                  <a:pt x="228667" y="2524887"/>
                </a:lnTo>
                <a:lnTo>
                  <a:pt x="228667" y="2381733"/>
                </a:lnTo>
                <a:cubicBezTo>
                  <a:pt x="233132" y="2375594"/>
                  <a:pt x="238225" y="2370188"/>
                  <a:pt x="243946" y="2365513"/>
                </a:cubicBezTo>
                <a:cubicBezTo>
                  <a:pt x="249666" y="2360839"/>
                  <a:pt x="256363" y="2357177"/>
                  <a:pt x="264037" y="2354525"/>
                </a:cubicBezTo>
                <a:cubicBezTo>
                  <a:pt x="271711" y="2351874"/>
                  <a:pt x="280641" y="2350549"/>
                  <a:pt x="290826" y="2350549"/>
                </a:cubicBezTo>
                <a:lnTo>
                  <a:pt x="295640" y="2350549"/>
                </a:lnTo>
                <a:lnTo>
                  <a:pt x="295640" y="2318528"/>
                </a:lnTo>
                <a:close/>
                <a:moveTo>
                  <a:pt x="5624927" y="2318109"/>
                </a:moveTo>
                <a:cubicBezTo>
                  <a:pt x="5606650" y="2318109"/>
                  <a:pt x="5591650" y="2321772"/>
                  <a:pt x="5579930" y="2329097"/>
                </a:cubicBezTo>
                <a:cubicBezTo>
                  <a:pt x="5568210" y="2336422"/>
                  <a:pt x="5559210" y="2344201"/>
                  <a:pt x="5552932" y="2352433"/>
                </a:cubicBezTo>
                <a:lnTo>
                  <a:pt x="5551676" y="2321039"/>
                </a:lnTo>
                <a:lnTo>
                  <a:pt x="5518190" y="2321039"/>
                </a:lnTo>
                <a:lnTo>
                  <a:pt x="5518190" y="2524887"/>
                </a:lnTo>
                <a:lnTo>
                  <a:pt x="5553141" y="2524887"/>
                </a:lnTo>
                <a:lnTo>
                  <a:pt x="5553141" y="2380477"/>
                </a:lnTo>
                <a:cubicBezTo>
                  <a:pt x="5559420" y="2372245"/>
                  <a:pt x="5567721" y="2364676"/>
                  <a:pt x="5578046" y="2357769"/>
                </a:cubicBezTo>
                <a:cubicBezTo>
                  <a:pt x="5588371" y="2350863"/>
                  <a:pt x="5601138" y="2347410"/>
                  <a:pt x="5616346" y="2347410"/>
                </a:cubicBezTo>
                <a:cubicBezTo>
                  <a:pt x="5626532" y="2347410"/>
                  <a:pt x="5634310" y="2349607"/>
                  <a:pt x="5639682" y="2354002"/>
                </a:cubicBezTo>
                <a:cubicBezTo>
                  <a:pt x="5645055" y="2358398"/>
                  <a:pt x="5648786" y="2364432"/>
                  <a:pt x="5650879" y="2372106"/>
                </a:cubicBezTo>
                <a:cubicBezTo>
                  <a:pt x="5652972" y="2379780"/>
                  <a:pt x="5654019" y="2388570"/>
                  <a:pt x="5654019" y="2398476"/>
                </a:cubicBezTo>
                <a:lnTo>
                  <a:pt x="5654019" y="2524887"/>
                </a:lnTo>
                <a:lnTo>
                  <a:pt x="5688970" y="2524887"/>
                </a:lnTo>
                <a:lnTo>
                  <a:pt x="5688970" y="2393454"/>
                </a:lnTo>
                <a:cubicBezTo>
                  <a:pt x="5688970" y="2369595"/>
                  <a:pt x="5683877" y="2351072"/>
                  <a:pt x="5673692" y="2337887"/>
                </a:cubicBezTo>
                <a:cubicBezTo>
                  <a:pt x="5663506" y="2324702"/>
                  <a:pt x="5647252" y="2318109"/>
                  <a:pt x="5624927" y="2318109"/>
                </a:cubicBezTo>
                <a:close/>
                <a:moveTo>
                  <a:pt x="1345901" y="2318109"/>
                </a:moveTo>
                <a:cubicBezTo>
                  <a:pt x="1328601" y="2318109"/>
                  <a:pt x="1314159" y="2321772"/>
                  <a:pt x="1302579" y="2329097"/>
                </a:cubicBezTo>
                <a:cubicBezTo>
                  <a:pt x="1290998" y="2336422"/>
                  <a:pt x="1282207" y="2344201"/>
                  <a:pt x="1276208" y="2352433"/>
                </a:cubicBezTo>
                <a:lnTo>
                  <a:pt x="1274952" y="2321039"/>
                </a:lnTo>
                <a:lnTo>
                  <a:pt x="1241466" y="2321039"/>
                </a:lnTo>
                <a:lnTo>
                  <a:pt x="1241466" y="2524887"/>
                </a:lnTo>
                <a:lnTo>
                  <a:pt x="1276417" y="2524887"/>
                </a:lnTo>
                <a:lnTo>
                  <a:pt x="1276417" y="2380477"/>
                </a:lnTo>
                <a:cubicBezTo>
                  <a:pt x="1282417" y="2372245"/>
                  <a:pt x="1290370" y="2364676"/>
                  <a:pt x="1300276" y="2357769"/>
                </a:cubicBezTo>
                <a:cubicBezTo>
                  <a:pt x="1310183" y="2350863"/>
                  <a:pt x="1322322" y="2347410"/>
                  <a:pt x="1336693" y="2347410"/>
                </a:cubicBezTo>
                <a:cubicBezTo>
                  <a:pt x="1346878" y="2347410"/>
                  <a:pt x="1354692" y="2349607"/>
                  <a:pt x="1360134" y="2354002"/>
                </a:cubicBezTo>
                <a:cubicBezTo>
                  <a:pt x="1365575" y="2358398"/>
                  <a:pt x="1369307" y="2364432"/>
                  <a:pt x="1371330" y="2372106"/>
                </a:cubicBezTo>
                <a:cubicBezTo>
                  <a:pt x="1373353" y="2379780"/>
                  <a:pt x="1374365" y="2388570"/>
                  <a:pt x="1374365" y="2398476"/>
                </a:cubicBezTo>
                <a:lnTo>
                  <a:pt x="1374365" y="2524887"/>
                </a:lnTo>
                <a:lnTo>
                  <a:pt x="1409526" y="2524887"/>
                </a:lnTo>
                <a:lnTo>
                  <a:pt x="1409526" y="2393454"/>
                </a:lnTo>
                <a:lnTo>
                  <a:pt x="1408761" y="2379608"/>
                </a:lnTo>
                <a:lnTo>
                  <a:pt x="1432757" y="2357560"/>
                </a:lnTo>
                <a:cubicBezTo>
                  <a:pt x="1442663" y="2350793"/>
                  <a:pt x="1454872" y="2347410"/>
                  <a:pt x="1469382" y="2347410"/>
                </a:cubicBezTo>
                <a:cubicBezTo>
                  <a:pt x="1479428" y="2347410"/>
                  <a:pt x="1487172" y="2349607"/>
                  <a:pt x="1492613" y="2354002"/>
                </a:cubicBezTo>
                <a:cubicBezTo>
                  <a:pt x="1498055" y="2358398"/>
                  <a:pt x="1501788" y="2364432"/>
                  <a:pt x="1503810" y="2372106"/>
                </a:cubicBezTo>
                <a:cubicBezTo>
                  <a:pt x="1505833" y="2379780"/>
                  <a:pt x="1506845" y="2388570"/>
                  <a:pt x="1506845" y="2398476"/>
                </a:cubicBezTo>
                <a:lnTo>
                  <a:pt x="1506845" y="2524887"/>
                </a:lnTo>
                <a:lnTo>
                  <a:pt x="1541796" y="2524887"/>
                </a:lnTo>
                <a:lnTo>
                  <a:pt x="1541796" y="2393454"/>
                </a:lnTo>
                <a:cubicBezTo>
                  <a:pt x="1541796" y="2369734"/>
                  <a:pt x="1536843" y="2351247"/>
                  <a:pt x="1526937" y="2337992"/>
                </a:cubicBezTo>
                <a:cubicBezTo>
                  <a:pt x="1517031" y="2324737"/>
                  <a:pt x="1500776" y="2318109"/>
                  <a:pt x="1478172" y="2318109"/>
                </a:cubicBezTo>
                <a:cubicBezTo>
                  <a:pt x="1460871" y="2318109"/>
                  <a:pt x="1446047" y="2321946"/>
                  <a:pt x="1433698" y="2329620"/>
                </a:cubicBezTo>
                <a:lnTo>
                  <a:pt x="1403155" y="2354430"/>
                </a:lnTo>
                <a:lnTo>
                  <a:pt x="1401167" y="2348914"/>
                </a:lnTo>
                <a:cubicBezTo>
                  <a:pt x="1399310" y="2344946"/>
                  <a:pt x="1397143" y="2341305"/>
                  <a:pt x="1394666" y="2337992"/>
                </a:cubicBezTo>
                <a:cubicBezTo>
                  <a:pt x="1384760" y="2324737"/>
                  <a:pt x="1368505" y="2318109"/>
                  <a:pt x="1345901" y="2318109"/>
                </a:cubicBezTo>
                <a:close/>
                <a:moveTo>
                  <a:pt x="662404" y="2318109"/>
                </a:moveTo>
                <a:cubicBezTo>
                  <a:pt x="644126" y="2318109"/>
                  <a:pt x="629127" y="2321772"/>
                  <a:pt x="617406" y="2329097"/>
                </a:cubicBezTo>
                <a:cubicBezTo>
                  <a:pt x="605686" y="2336422"/>
                  <a:pt x="596687" y="2344201"/>
                  <a:pt x="590408" y="2352433"/>
                </a:cubicBezTo>
                <a:lnTo>
                  <a:pt x="589152" y="2321039"/>
                </a:lnTo>
                <a:lnTo>
                  <a:pt x="555666" y="2321039"/>
                </a:lnTo>
                <a:lnTo>
                  <a:pt x="555666" y="2524887"/>
                </a:lnTo>
                <a:lnTo>
                  <a:pt x="590617" y="2524887"/>
                </a:lnTo>
                <a:lnTo>
                  <a:pt x="590617" y="2380477"/>
                </a:lnTo>
                <a:cubicBezTo>
                  <a:pt x="596896" y="2372245"/>
                  <a:pt x="605198" y="2364676"/>
                  <a:pt x="615523" y="2357769"/>
                </a:cubicBezTo>
                <a:cubicBezTo>
                  <a:pt x="625848" y="2350863"/>
                  <a:pt x="638614" y="2347410"/>
                  <a:pt x="653823" y="2347410"/>
                </a:cubicBezTo>
                <a:cubicBezTo>
                  <a:pt x="664008" y="2347410"/>
                  <a:pt x="671787" y="2349607"/>
                  <a:pt x="677158" y="2354002"/>
                </a:cubicBezTo>
                <a:cubicBezTo>
                  <a:pt x="682530" y="2358398"/>
                  <a:pt x="686263" y="2364432"/>
                  <a:pt x="688355" y="2372106"/>
                </a:cubicBezTo>
                <a:cubicBezTo>
                  <a:pt x="690448" y="2379780"/>
                  <a:pt x="691495" y="2388570"/>
                  <a:pt x="691495" y="2398476"/>
                </a:cubicBezTo>
                <a:lnTo>
                  <a:pt x="691495" y="2524887"/>
                </a:lnTo>
                <a:lnTo>
                  <a:pt x="726446" y="2524887"/>
                </a:lnTo>
                <a:lnTo>
                  <a:pt x="726446" y="2393454"/>
                </a:lnTo>
                <a:cubicBezTo>
                  <a:pt x="726446" y="2369595"/>
                  <a:pt x="721354" y="2351072"/>
                  <a:pt x="711168" y="2337887"/>
                </a:cubicBezTo>
                <a:cubicBezTo>
                  <a:pt x="700983" y="2324702"/>
                  <a:pt x="684728" y="2318109"/>
                  <a:pt x="662404" y="2318109"/>
                </a:cubicBezTo>
                <a:close/>
                <a:moveTo>
                  <a:pt x="5826217" y="2317481"/>
                </a:moveTo>
                <a:cubicBezTo>
                  <a:pt x="5815334" y="2317481"/>
                  <a:pt x="5805219" y="2318633"/>
                  <a:pt x="5795870" y="2320934"/>
                </a:cubicBezTo>
                <a:cubicBezTo>
                  <a:pt x="5786522" y="2323237"/>
                  <a:pt x="5778395" y="2326690"/>
                  <a:pt x="5771488" y="2331295"/>
                </a:cubicBezTo>
                <a:cubicBezTo>
                  <a:pt x="5764582" y="2335899"/>
                  <a:pt x="5759210" y="2341654"/>
                  <a:pt x="5755373" y="2348561"/>
                </a:cubicBezTo>
                <a:cubicBezTo>
                  <a:pt x="5751536" y="2355467"/>
                  <a:pt x="5749617" y="2363455"/>
                  <a:pt x="5749617" y="2372524"/>
                </a:cubicBezTo>
                <a:cubicBezTo>
                  <a:pt x="5749617" y="2384105"/>
                  <a:pt x="5752338" y="2393697"/>
                  <a:pt x="5757780" y="2401302"/>
                </a:cubicBezTo>
                <a:cubicBezTo>
                  <a:pt x="5763221" y="2408906"/>
                  <a:pt x="5771383" y="2415185"/>
                  <a:pt x="5782267" y="2420138"/>
                </a:cubicBezTo>
                <a:cubicBezTo>
                  <a:pt x="5793150" y="2425091"/>
                  <a:pt x="5806544" y="2429451"/>
                  <a:pt x="5822450" y="2433218"/>
                </a:cubicBezTo>
                <a:cubicBezTo>
                  <a:pt x="5841984" y="2437823"/>
                  <a:pt x="5855623" y="2442567"/>
                  <a:pt x="5863366" y="2447450"/>
                </a:cubicBezTo>
                <a:cubicBezTo>
                  <a:pt x="5871110" y="2452333"/>
                  <a:pt x="5874982" y="2459798"/>
                  <a:pt x="5874982" y="2469844"/>
                </a:cubicBezTo>
                <a:cubicBezTo>
                  <a:pt x="5874982" y="2481564"/>
                  <a:pt x="5870691" y="2489971"/>
                  <a:pt x="5862111" y="2495063"/>
                </a:cubicBezTo>
                <a:cubicBezTo>
                  <a:pt x="5853530" y="2500156"/>
                  <a:pt x="5842612" y="2502702"/>
                  <a:pt x="5829357" y="2502702"/>
                </a:cubicBezTo>
                <a:cubicBezTo>
                  <a:pt x="5814567" y="2502702"/>
                  <a:pt x="5802254" y="2499458"/>
                  <a:pt x="5792417" y="2492970"/>
                </a:cubicBezTo>
                <a:cubicBezTo>
                  <a:pt x="5782580" y="2486483"/>
                  <a:pt x="5777662" y="2475286"/>
                  <a:pt x="5777662" y="2459380"/>
                </a:cubicBezTo>
                <a:lnTo>
                  <a:pt x="5743967" y="2459380"/>
                </a:lnTo>
                <a:cubicBezTo>
                  <a:pt x="5743967" y="2471937"/>
                  <a:pt x="5746164" y="2482646"/>
                  <a:pt x="5750559" y="2491505"/>
                </a:cubicBezTo>
                <a:cubicBezTo>
                  <a:pt x="5754954" y="2500366"/>
                  <a:pt x="5761059" y="2507516"/>
                  <a:pt x="5768872" y="2512958"/>
                </a:cubicBezTo>
                <a:cubicBezTo>
                  <a:pt x="5776685" y="2518399"/>
                  <a:pt x="5785720" y="2522376"/>
                  <a:pt x="5795975" y="2524887"/>
                </a:cubicBezTo>
                <a:cubicBezTo>
                  <a:pt x="5806230" y="2527399"/>
                  <a:pt x="5817078" y="2528654"/>
                  <a:pt x="5828520" y="2528654"/>
                </a:cubicBezTo>
                <a:cubicBezTo>
                  <a:pt x="5839961" y="2528654"/>
                  <a:pt x="5850600" y="2527469"/>
                  <a:pt x="5860436" y="2525096"/>
                </a:cubicBezTo>
                <a:cubicBezTo>
                  <a:pt x="5870273" y="2522724"/>
                  <a:pt x="5878854" y="2519062"/>
                  <a:pt x="5886179" y="2514109"/>
                </a:cubicBezTo>
                <a:cubicBezTo>
                  <a:pt x="5893504" y="2509156"/>
                  <a:pt x="5899225" y="2502807"/>
                  <a:pt x="5903341" y="2495063"/>
                </a:cubicBezTo>
                <a:cubicBezTo>
                  <a:pt x="5907457" y="2487320"/>
                  <a:pt x="5909515" y="2478146"/>
                  <a:pt x="5909515" y="2467542"/>
                </a:cubicBezTo>
                <a:cubicBezTo>
                  <a:pt x="5909515" y="2455264"/>
                  <a:pt x="5906898" y="2445183"/>
                  <a:pt x="5901666" y="2437299"/>
                </a:cubicBezTo>
                <a:cubicBezTo>
                  <a:pt x="5896434" y="2429416"/>
                  <a:pt x="5888655" y="2422963"/>
                  <a:pt x="5878330" y="2417940"/>
                </a:cubicBezTo>
                <a:cubicBezTo>
                  <a:pt x="5868005" y="2412917"/>
                  <a:pt x="5855239" y="2408592"/>
                  <a:pt x="5840030" y="2404964"/>
                </a:cubicBezTo>
                <a:cubicBezTo>
                  <a:pt x="5826078" y="2401616"/>
                  <a:pt x="5814985" y="2398442"/>
                  <a:pt x="5806753" y="2395442"/>
                </a:cubicBezTo>
                <a:cubicBezTo>
                  <a:pt x="5798521" y="2392442"/>
                  <a:pt x="5792661" y="2389058"/>
                  <a:pt x="5789173" y="2385291"/>
                </a:cubicBezTo>
                <a:cubicBezTo>
                  <a:pt x="5785685" y="2381524"/>
                  <a:pt x="5783941" y="2376919"/>
                  <a:pt x="5783941" y="2371478"/>
                </a:cubicBezTo>
                <a:cubicBezTo>
                  <a:pt x="5783941" y="2361990"/>
                  <a:pt x="5787848" y="2355014"/>
                  <a:pt x="5795661" y="2350549"/>
                </a:cubicBezTo>
                <a:cubicBezTo>
                  <a:pt x="5803475" y="2346084"/>
                  <a:pt x="5813660" y="2343852"/>
                  <a:pt x="5826217" y="2343852"/>
                </a:cubicBezTo>
                <a:cubicBezTo>
                  <a:pt x="5838635" y="2343852"/>
                  <a:pt x="5849169" y="2346852"/>
                  <a:pt x="5857820" y="2352851"/>
                </a:cubicBezTo>
                <a:cubicBezTo>
                  <a:pt x="5866471" y="2358851"/>
                  <a:pt x="5870796" y="2369106"/>
                  <a:pt x="5870796" y="2383617"/>
                </a:cubicBezTo>
                <a:lnTo>
                  <a:pt x="5904701" y="2383617"/>
                </a:lnTo>
                <a:cubicBezTo>
                  <a:pt x="5904701" y="2371896"/>
                  <a:pt x="5902608" y="2361851"/>
                  <a:pt x="5898422" y="2353479"/>
                </a:cubicBezTo>
                <a:cubicBezTo>
                  <a:pt x="5894236" y="2345108"/>
                  <a:pt x="5888551" y="2338271"/>
                  <a:pt x="5881365" y="2332969"/>
                </a:cubicBezTo>
                <a:cubicBezTo>
                  <a:pt x="5874180" y="2327667"/>
                  <a:pt x="5865878" y="2323760"/>
                  <a:pt x="5856460" y="2321249"/>
                </a:cubicBezTo>
                <a:cubicBezTo>
                  <a:pt x="5847042" y="2318737"/>
                  <a:pt x="5836961" y="2317481"/>
                  <a:pt x="5826217" y="2317481"/>
                </a:cubicBezTo>
                <a:close/>
                <a:moveTo>
                  <a:pt x="5371422" y="2317481"/>
                </a:moveTo>
                <a:cubicBezTo>
                  <a:pt x="5355097" y="2317481"/>
                  <a:pt x="5340621" y="2319853"/>
                  <a:pt x="5327994" y="2324597"/>
                </a:cubicBezTo>
                <a:cubicBezTo>
                  <a:pt x="5315367" y="2329341"/>
                  <a:pt x="5305461" y="2336875"/>
                  <a:pt x="5298275" y="2347201"/>
                </a:cubicBezTo>
                <a:cubicBezTo>
                  <a:pt x="5291090" y="2357526"/>
                  <a:pt x="5287497" y="2371059"/>
                  <a:pt x="5287497" y="2387802"/>
                </a:cubicBezTo>
                <a:lnTo>
                  <a:pt x="5321402" y="2387802"/>
                </a:lnTo>
                <a:cubicBezTo>
                  <a:pt x="5321402" y="2372455"/>
                  <a:pt x="5326215" y="2361223"/>
                  <a:pt x="5335843" y="2354107"/>
                </a:cubicBezTo>
                <a:cubicBezTo>
                  <a:pt x="5345470" y="2346991"/>
                  <a:pt x="5357330" y="2343433"/>
                  <a:pt x="5371422" y="2343433"/>
                </a:cubicBezTo>
                <a:cubicBezTo>
                  <a:pt x="5384677" y="2343433"/>
                  <a:pt x="5395630" y="2346677"/>
                  <a:pt x="5404280" y="2353165"/>
                </a:cubicBezTo>
                <a:cubicBezTo>
                  <a:pt x="5412931" y="2359653"/>
                  <a:pt x="5417256" y="2371618"/>
                  <a:pt x="5417256" y="2389058"/>
                </a:cubicBezTo>
                <a:lnTo>
                  <a:pt x="5417256" y="2403290"/>
                </a:lnTo>
                <a:cubicBezTo>
                  <a:pt x="5389211" y="2403569"/>
                  <a:pt x="5364725" y="2405418"/>
                  <a:pt x="5343796" y="2408836"/>
                </a:cubicBezTo>
                <a:cubicBezTo>
                  <a:pt x="5322867" y="2412255"/>
                  <a:pt x="5306682" y="2418708"/>
                  <a:pt x="5295240" y="2428195"/>
                </a:cubicBezTo>
                <a:cubicBezTo>
                  <a:pt x="5283799" y="2437683"/>
                  <a:pt x="5278079" y="2451566"/>
                  <a:pt x="5278079" y="2469844"/>
                </a:cubicBezTo>
                <a:cubicBezTo>
                  <a:pt x="5278079" y="2482680"/>
                  <a:pt x="5280974" y="2493459"/>
                  <a:pt x="5286764" y="2502179"/>
                </a:cubicBezTo>
                <a:cubicBezTo>
                  <a:pt x="5292555" y="2510900"/>
                  <a:pt x="5300298" y="2517493"/>
                  <a:pt x="5309995" y="2521957"/>
                </a:cubicBezTo>
                <a:cubicBezTo>
                  <a:pt x="5319692" y="2526422"/>
                  <a:pt x="5330401" y="2528654"/>
                  <a:pt x="5342121" y="2528654"/>
                </a:cubicBezTo>
                <a:cubicBezTo>
                  <a:pt x="5358585" y="2528654"/>
                  <a:pt x="5372992" y="2525480"/>
                  <a:pt x="5385340" y="2519132"/>
                </a:cubicBezTo>
                <a:cubicBezTo>
                  <a:pt x="5397688" y="2512783"/>
                  <a:pt x="5408536" y="2504377"/>
                  <a:pt x="5417884" y="2493913"/>
                </a:cubicBezTo>
                <a:lnTo>
                  <a:pt x="5419349" y="2524887"/>
                </a:lnTo>
                <a:lnTo>
                  <a:pt x="5451998" y="2524887"/>
                </a:lnTo>
                <a:lnTo>
                  <a:pt x="5451998" y="2388640"/>
                </a:lnTo>
                <a:cubicBezTo>
                  <a:pt x="5451998" y="2373989"/>
                  <a:pt x="5449766" y="2362025"/>
                  <a:pt x="5445301" y="2352746"/>
                </a:cubicBezTo>
                <a:cubicBezTo>
                  <a:pt x="5440836" y="2343468"/>
                  <a:pt x="5434802" y="2336248"/>
                  <a:pt x="5427198" y="2331085"/>
                </a:cubicBezTo>
                <a:cubicBezTo>
                  <a:pt x="5419593" y="2325923"/>
                  <a:pt x="5411012" y="2322365"/>
                  <a:pt x="5401455" y="2320411"/>
                </a:cubicBezTo>
                <a:cubicBezTo>
                  <a:pt x="5391897" y="2318458"/>
                  <a:pt x="5381886" y="2317481"/>
                  <a:pt x="5371422" y="2317481"/>
                </a:cubicBezTo>
                <a:close/>
                <a:moveTo>
                  <a:pt x="4312891" y="2317481"/>
                </a:moveTo>
                <a:cubicBezTo>
                  <a:pt x="4291962" y="2317481"/>
                  <a:pt x="4274696" y="2321946"/>
                  <a:pt x="4261092" y="2330876"/>
                </a:cubicBezTo>
                <a:cubicBezTo>
                  <a:pt x="4247488" y="2339805"/>
                  <a:pt x="4237373" y="2352189"/>
                  <a:pt x="4230745" y="2368025"/>
                </a:cubicBezTo>
                <a:cubicBezTo>
                  <a:pt x="4224118" y="2383861"/>
                  <a:pt x="4220804" y="2402174"/>
                  <a:pt x="4220804" y="2422963"/>
                </a:cubicBezTo>
                <a:cubicBezTo>
                  <a:pt x="4220804" y="2442915"/>
                  <a:pt x="4224222" y="2460879"/>
                  <a:pt x="4231059" y="2476855"/>
                </a:cubicBezTo>
                <a:cubicBezTo>
                  <a:pt x="4237896" y="2492831"/>
                  <a:pt x="4248395" y="2505458"/>
                  <a:pt x="4262557" y="2514737"/>
                </a:cubicBezTo>
                <a:cubicBezTo>
                  <a:pt x="4276719" y="2524015"/>
                  <a:pt x="4294893" y="2528654"/>
                  <a:pt x="4317077" y="2528654"/>
                </a:cubicBezTo>
                <a:cubicBezTo>
                  <a:pt x="4334239" y="2528654"/>
                  <a:pt x="4349098" y="2525829"/>
                  <a:pt x="4361656" y="2520178"/>
                </a:cubicBezTo>
                <a:cubicBezTo>
                  <a:pt x="4374213" y="2514528"/>
                  <a:pt x="4383980" y="2506505"/>
                  <a:pt x="4390956" y="2496110"/>
                </a:cubicBezTo>
                <a:cubicBezTo>
                  <a:pt x="4397933" y="2485715"/>
                  <a:pt x="4401630" y="2473332"/>
                  <a:pt x="4402049" y="2458961"/>
                </a:cubicBezTo>
                <a:lnTo>
                  <a:pt x="4367516" y="2458961"/>
                </a:lnTo>
                <a:cubicBezTo>
                  <a:pt x="4367097" y="2472774"/>
                  <a:pt x="4362493" y="2483343"/>
                  <a:pt x="4353703" y="2490669"/>
                </a:cubicBezTo>
                <a:cubicBezTo>
                  <a:pt x="4344913" y="2497993"/>
                  <a:pt x="4332704" y="2501656"/>
                  <a:pt x="4317077" y="2501656"/>
                </a:cubicBezTo>
                <a:cubicBezTo>
                  <a:pt x="4302427" y="2501656"/>
                  <a:pt x="4290637" y="2498307"/>
                  <a:pt x="4281707" y="2491610"/>
                </a:cubicBezTo>
                <a:cubicBezTo>
                  <a:pt x="4272778" y="2484913"/>
                  <a:pt x="4266255" y="2476018"/>
                  <a:pt x="4262139" y="2464926"/>
                </a:cubicBezTo>
                <a:cubicBezTo>
                  <a:pt x="4258023" y="2453833"/>
                  <a:pt x="4255895" y="2441660"/>
                  <a:pt x="4255755" y="2428405"/>
                </a:cubicBezTo>
                <a:lnTo>
                  <a:pt x="4401002" y="2428405"/>
                </a:lnTo>
                <a:cubicBezTo>
                  <a:pt x="4401281" y="2427149"/>
                  <a:pt x="4401491" y="2425091"/>
                  <a:pt x="4401630" y="2422231"/>
                </a:cubicBezTo>
                <a:cubicBezTo>
                  <a:pt x="4401769" y="2419370"/>
                  <a:pt x="4401839" y="2416894"/>
                  <a:pt x="4401839" y="2414801"/>
                </a:cubicBezTo>
                <a:cubicBezTo>
                  <a:pt x="4401839" y="2383408"/>
                  <a:pt x="4393956" y="2359339"/>
                  <a:pt x="4378190" y="2342596"/>
                </a:cubicBezTo>
                <a:cubicBezTo>
                  <a:pt x="4362423" y="2325853"/>
                  <a:pt x="4340657" y="2317481"/>
                  <a:pt x="4312891" y="2317481"/>
                </a:cubicBezTo>
                <a:close/>
                <a:moveTo>
                  <a:pt x="3952197" y="2317481"/>
                </a:moveTo>
                <a:cubicBezTo>
                  <a:pt x="3935872" y="2317481"/>
                  <a:pt x="3921397" y="2319853"/>
                  <a:pt x="3908769" y="2324597"/>
                </a:cubicBezTo>
                <a:cubicBezTo>
                  <a:pt x="3896142" y="2329341"/>
                  <a:pt x="3886236" y="2336875"/>
                  <a:pt x="3879050" y="2347201"/>
                </a:cubicBezTo>
                <a:cubicBezTo>
                  <a:pt x="3871865" y="2357526"/>
                  <a:pt x="3868272" y="2371059"/>
                  <a:pt x="3868272" y="2387802"/>
                </a:cubicBezTo>
                <a:lnTo>
                  <a:pt x="3902177" y="2387802"/>
                </a:lnTo>
                <a:cubicBezTo>
                  <a:pt x="3902177" y="2372455"/>
                  <a:pt x="3906990" y="2361223"/>
                  <a:pt x="3916618" y="2354107"/>
                </a:cubicBezTo>
                <a:cubicBezTo>
                  <a:pt x="3926245" y="2346991"/>
                  <a:pt x="3938105" y="2343433"/>
                  <a:pt x="3952197" y="2343433"/>
                </a:cubicBezTo>
                <a:cubicBezTo>
                  <a:pt x="3965452" y="2343433"/>
                  <a:pt x="3976405" y="2346677"/>
                  <a:pt x="3985055" y="2353165"/>
                </a:cubicBezTo>
                <a:cubicBezTo>
                  <a:pt x="3993706" y="2359653"/>
                  <a:pt x="3998031" y="2371618"/>
                  <a:pt x="3998031" y="2389058"/>
                </a:cubicBezTo>
                <a:lnTo>
                  <a:pt x="3998031" y="2403290"/>
                </a:lnTo>
                <a:cubicBezTo>
                  <a:pt x="3969987" y="2403569"/>
                  <a:pt x="3945500" y="2405418"/>
                  <a:pt x="3924571" y="2408836"/>
                </a:cubicBezTo>
                <a:cubicBezTo>
                  <a:pt x="3903642" y="2412255"/>
                  <a:pt x="3887457" y="2418708"/>
                  <a:pt x="3876016" y="2428195"/>
                </a:cubicBezTo>
                <a:cubicBezTo>
                  <a:pt x="3864574" y="2437683"/>
                  <a:pt x="3858854" y="2451566"/>
                  <a:pt x="3858854" y="2469844"/>
                </a:cubicBezTo>
                <a:cubicBezTo>
                  <a:pt x="3858854" y="2482680"/>
                  <a:pt x="3861749" y="2493459"/>
                  <a:pt x="3867539" y="2502179"/>
                </a:cubicBezTo>
                <a:cubicBezTo>
                  <a:pt x="3873330" y="2510900"/>
                  <a:pt x="3881073" y="2517493"/>
                  <a:pt x="3890771" y="2521957"/>
                </a:cubicBezTo>
                <a:cubicBezTo>
                  <a:pt x="3900468" y="2526422"/>
                  <a:pt x="3911176" y="2528654"/>
                  <a:pt x="3922896" y="2528654"/>
                </a:cubicBezTo>
                <a:cubicBezTo>
                  <a:pt x="3939361" y="2528654"/>
                  <a:pt x="3953767" y="2525480"/>
                  <a:pt x="3966115" y="2519132"/>
                </a:cubicBezTo>
                <a:cubicBezTo>
                  <a:pt x="3978463" y="2512783"/>
                  <a:pt x="3989311" y="2504377"/>
                  <a:pt x="3998659" y="2493913"/>
                </a:cubicBezTo>
                <a:lnTo>
                  <a:pt x="4000124" y="2524887"/>
                </a:lnTo>
                <a:lnTo>
                  <a:pt x="4032773" y="2524887"/>
                </a:lnTo>
                <a:lnTo>
                  <a:pt x="4032773" y="2388640"/>
                </a:lnTo>
                <a:cubicBezTo>
                  <a:pt x="4032773" y="2373989"/>
                  <a:pt x="4030541" y="2362025"/>
                  <a:pt x="4026076" y="2352746"/>
                </a:cubicBezTo>
                <a:cubicBezTo>
                  <a:pt x="4021611" y="2343468"/>
                  <a:pt x="4015577" y="2336248"/>
                  <a:pt x="4007973" y="2331085"/>
                </a:cubicBezTo>
                <a:cubicBezTo>
                  <a:pt x="4000368" y="2325923"/>
                  <a:pt x="3991788" y="2322365"/>
                  <a:pt x="3982230" y="2320411"/>
                </a:cubicBezTo>
                <a:cubicBezTo>
                  <a:pt x="3972673" y="2318458"/>
                  <a:pt x="3962661" y="2317481"/>
                  <a:pt x="3952197" y="2317481"/>
                </a:cubicBezTo>
                <a:close/>
                <a:moveTo>
                  <a:pt x="3240120" y="2317481"/>
                </a:moveTo>
                <a:cubicBezTo>
                  <a:pt x="3224911" y="2317481"/>
                  <a:pt x="3211552" y="2320900"/>
                  <a:pt x="3200041" y="2327736"/>
                </a:cubicBezTo>
                <a:cubicBezTo>
                  <a:pt x="3188530" y="2334573"/>
                  <a:pt x="3179147" y="2343433"/>
                  <a:pt x="3171891" y="2354316"/>
                </a:cubicBezTo>
                <a:lnTo>
                  <a:pt x="3170845" y="2321039"/>
                </a:lnTo>
                <a:lnTo>
                  <a:pt x="3136940" y="2321039"/>
                </a:lnTo>
                <a:lnTo>
                  <a:pt x="3136940" y="2599813"/>
                </a:lnTo>
                <a:lnTo>
                  <a:pt x="3171682" y="2599813"/>
                </a:lnTo>
                <a:lnTo>
                  <a:pt x="3171682" y="2496214"/>
                </a:lnTo>
                <a:cubicBezTo>
                  <a:pt x="3178240" y="2506260"/>
                  <a:pt x="3186960" y="2514179"/>
                  <a:pt x="3197843" y="2519969"/>
                </a:cubicBezTo>
                <a:cubicBezTo>
                  <a:pt x="3208726" y="2525759"/>
                  <a:pt x="3221423" y="2528654"/>
                  <a:pt x="3235934" y="2528654"/>
                </a:cubicBezTo>
                <a:cubicBezTo>
                  <a:pt x="3253235" y="2528654"/>
                  <a:pt x="3268304" y="2524643"/>
                  <a:pt x="3281140" y="2516620"/>
                </a:cubicBezTo>
                <a:cubicBezTo>
                  <a:pt x="3293977" y="2508598"/>
                  <a:pt x="3303918" y="2496738"/>
                  <a:pt x="3310964" y="2481041"/>
                </a:cubicBezTo>
                <a:cubicBezTo>
                  <a:pt x="3318010" y="2465344"/>
                  <a:pt x="3321533" y="2445985"/>
                  <a:pt x="3321533" y="2422963"/>
                </a:cubicBezTo>
                <a:cubicBezTo>
                  <a:pt x="3321533" y="2399662"/>
                  <a:pt x="3318219" y="2380198"/>
                  <a:pt x="3311592" y="2364571"/>
                </a:cubicBezTo>
                <a:cubicBezTo>
                  <a:pt x="3304964" y="2348944"/>
                  <a:pt x="3295581" y="2337189"/>
                  <a:pt x="3283442" y="2329306"/>
                </a:cubicBezTo>
                <a:cubicBezTo>
                  <a:pt x="3271304" y="2321423"/>
                  <a:pt x="3256863" y="2317481"/>
                  <a:pt x="3240120" y="2317481"/>
                </a:cubicBezTo>
                <a:close/>
                <a:moveTo>
                  <a:pt x="2997293" y="2317481"/>
                </a:moveTo>
                <a:cubicBezTo>
                  <a:pt x="2986410" y="2317481"/>
                  <a:pt x="2976294" y="2318633"/>
                  <a:pt x="2966946" y="2320934"/>
                </a:cubicBezTo>
                <a:cubicBezTo>
                  <a:pt x="2957597" y="2323237"/>
                  <a:pt x="2949470" y="2326690"/>
                  <a:pt x="2942563" y="2331295"/>
                </a:cubicBezTo>
                <a:cubicBezTo>
                  <a:pt x="2935657" y="2335899"/>
                  <a:pt x="2930285" y="2341654"/>
                  <a:pt x="2926448" y="2348561"/>
                </a:cubicBezTo>
                <a:cubicBezTo>
                  <a:pt x="2922611" y="2355467"/>
                  <a:pt x="2920693" y="2363455"/>
                  <a:pt x="2920693" y="2372524"/>
                </a:cubicBezTo>
                <a:cubicBezTo>
                  <a:pt x="2920693" y="2384105"/>
                  <a:pt x="2923414" y="2393697"/>
                  <a:pt x="2928855" y="2401302"/>
                </a:cubicBezTo>
                <a:cubicBezTo>
                  <a:pt x="2934296" y="2408906"/>
                  <a:pt x="2942459" y="2415185"/>
                  <a:pt x="2953342" y="2420138"/>
                </a:cubicBezTo>
                <a:cubicBezTo>
                  <a:pt x="2964225" y="2425091"/>
                  <a:pt x="2977620" y="2429451"/>
                  <a:pt x="2993525" y="2433218"/>
                </a:cubicBezTo>
                <a:cubicBezTo>
                  <a:pt x="3013059" y="2437823"/>
                  <a:pt x="3026698" y="2442567"/>
                  <a:pt x="3034442" y="2447450"/>
                </a:cubicBezTo>
                <a:cubicBezTo>
                  <a:pt x="3042185" y="2452333"/>
                  <a:pt x="3046057" y="2459798"/>
                  <a:pt x="3046057" y="2469844"/>
                </a:cubicBezTo>
                <a:cubicBezTo>
                  <a:pt x="3046057" y="2481564"/>
                  <a:pt x="3041767" y="2489971"/>
                  <a:pt x="3033186" y="2495063"/>
                </a:cubicBezTo>
                <a:cubicBezTo>
                  <a:pt x="3024605" y="2500156"/>
                  <a:pt x="3013687" y="2502702"/>
                  <a:pt x="3000432" y="2502702"/>
                </a:cubicBezTo>
                <a:cubicBezTo>
                  <a:pt x="2985642" y="2502702"/>
                  <a:pt x="2973329" y="2499458"/>
                  <a:pt x="2963492" y="2492970"/>
                </a:cubicBezTo>
                <a:cubicBezTo>
                  <a:pt x="2953656" y="2486483"/>
                  <a:pt x="2948737" y="2475286"/>
                  <a:pt x="2948737" y="2459380"/>
                </a:cubicBezTo>
                <a:lnTo>
                  <a:pt x="2915042" y="2459380"/>
                </a:lnTo>
                <a:cubicBezTo>
                  <a:pt x="2915042" y="2471937"/>
                  <a:pt x="2917239" y="2482646"/>
                  <a:pt x="2921634" y="2491505"/>
                </a:cubicBezTo>
                <a:cubicBezTo>
                  <a:pt x="2926029" y="2500366"/>
                  <a:pt x="2932134" y="2507516"/>
                  <a:pt x="2939947" y="2512958"/>
                </a:cubicBezTo>
                <a:cubicBezTo>
                  <a:pt x="2947761" y="2518399"/>
                  <a:pt x="2956795" y="2522376"/>
                  <a:pt x="2967050" y="2524887"/>
                </a:cubicBezTo>
                <a:cubicBezTo>
                  <a:pt x="2977305" y="2527399"/>
                  <a:pt x="2988154" y="2528654"/>
                  <a:pt x="2999595" y="2528654"/>
                </a:cubicBezTo>
                <a:cubicBezTo>
                  <a:pt x="3011036" y="2528654"/>
                  <a:pt x="3021675" y="2527469"/>
                  <a:pt x="3031512" y="2525096"/>
                </a:cubicBezTo>
                <a:cubicBezTo>
                  <a:pt x="3041348" y="2522724"/>
                  <a:pt x="3049929" y="2519062"/>
                  <a:pt x="3057254" y="2514109"/>
                </a:cubicBezTo>
                <a:cubicBezTo>
                  <a:pt x="3064579" y="2509156"/>
                  <a:pt x="3070300" y="2502807"/>
                  <a:pt x="3074416" y="2495063"/>
                </a:cubicBezTo>
                <a:cubicBezTo>
                  <a:pt x="3078532" y="2487320"/>
                  <a:pt x="3080590" y="2478146"/>
                  <a:pt x="3080590" y="2467542"/>
                </a:cubicBezTo>
                <a:cubicBezTo>
                  <a:pt x="3080590" y="2455264"/>
                  <a:pt x="3077974" y="2445183"/>
                  <a:pt x="3072741" y="2437299"/>
                </a:cubicBezTo>
                <a:cubicBezTo>
                  <a:pt x="3067509" y="2429416"/>
                  <a:pt x="3059731" y="2422963"/>
                  <a:pt x="3049406" y="2417940"/>
                </a:cubicBezTo>
                <a:cubicBezTo>
                  <a:pt x="3039081" y="2412917"/>
                  <a:pt x="3026314" y="2408592"/>
                  <a:pt x="3011106" y="2404964"/>
                </a:cubicBezTo>
                <a:cubicBezTo>
                  <a:pt x="2997153" y="2401616"/>
                  <a:pt x="2986061" y="2398442"/>
                  <a:pt x="2977829" y="2395442"/>
                </a:cubicBezTo>
                <a:cubicBezTo>
                  <a:pt x="2969597" y="2392442"/>
                  <a:pt x="2963736" y="2389058"/>
                  <a:pt x="2960248" y="2385291"/>
                </a:cubicBezTo>
                <a:cubicBezTo>
                  <a:pt x="2956760" y="2381524"/>
                  <a:pt x="2955016" y="2376919"/>
                  <a:pt x="2955016" y="2371478"/>
                </a:cubicBezTo>
                <a:cubicBezTo>
                  <a:pt x="2955016" y="2361990"/>
                  <a:pt x="2958923" y="2355014"/>
                  <a:pt x="2966736" y="2350549"/>
                </a:cubicBezTo>
                <a:cubicBezTo>
                  <a:pt x="2974550" y="2346084"/>
                  <a:pt x="2984735" y="2343852"/>
                  <a:pt x="2997293" y="2343852"/>
                </a:cubicBezTo>
                <a:cubicBezTo>
                  <a:pt x="3009711" y="2343852"/>
                  <a:pt x="3020245" y="2346852"/>
                  <a:pt x="3028895" y="2352851"/>
                </a:cubicBezTo>
                <a:cubicBezTo>
                  <a:pt x="3037546" y="2358851"/>
                  <a:pt x="3041871" y="2369106"/>
                  <a:pt x="3041871" y="2383617"/>
                </a:cubicBezTo>
                <a:lnTo>
                  <a:pt x="3075776" y="2383617"/>
                </a:lnTo>
                <a:cubicBezTo>
                  <a:pt x="3075776" y="2371896"/>
                  <a:pt x="3073683" y="2361851"/>
                  <a:pt x="3069497" y="2353479"/>
                </a:cubicBezTo>
                <a:cubicBezTo>
                  <a:pt x="3065312" y="2345108"/>
                  <a:pt x="3059626" y="2338271"/>
                  <a:pt x="3052441" y="2332969"/>
                </a:cubicBezTo>
                <a:cubicBezTo>
                  <a:pt x="3045255" y="2327667"/>
                  <a:pt x="3036953" y="2323760"/>
                  <a:pt x="3027535" y="2321249"/>
                </a:cubicBezTo>
                <a:cubicBezTo>
                  <a:pt x="3018117" y="2318737"/>
                  <a:pt x="3008036" y="2317481"/>
                  <a:pt x="2997293" y="2317481"/>
                </a:cubicBezTo>
                <a:close/>
                <a:moveTo>
                  <a:pt x="2568667" y="2317481"/>
                </a:moveTo>
                <a:cubicBezTo>
                  <a:pt x="2557784" y="2317481"/>
                  <a:pt x="2547669" y="2318633"/>
                  <a:pt x="2538320" y="2320934"/>
                </a:cubicBezTo>
                <a:cubicBezTo>
                  <a:pt x="2528973" y="2323237"/>
                  <a:pt x="2520845" y="2326690"/>
                  <a:pt x="2513938" y="2331295"/>
                </a:cubicBezTo>
                <a:cubicBezTo>
                  <a:pt x="2507032" y="2335899"/>
                  <a:pt x="2501660" y="2341654"/>
                  <a:pt x="2497823" y="2348561"/>
                </a:cubicBezTo>
                <a:cubicBezTo>
                  <a:pt x="2493986" y="2355467"/>
                  <a:pt x="2492068" y="2363455"/>
                  <a:pt x="2492068" y="2372524"/>
                </a:cubicBezTo>
                <a:cubicBezTo>
                  <a:pt x="2492068" y="2384105"/>
                  <a:pt x="2494788" y="2393697"/>
                  <a:pt x="2500230" y="2401302"/>
                </a:cubicBezTo>
                <a:cubicBezTo>
                  <a:pt x="2505671" y="2408906"/>
                  <a:pt x="2513834" y="2415185"/>
                  <a:pt x="2524716" y="2420138"/>
                </a:cubicBezTo>
                <a:cubicBezTo>
                  <a:pt x="2535599" y="2425091"/>
                  <a:pt x="2548994" y="2429451"/>
                  <a:pt x="2564900" y="2433218"/>
                </a:cubicBezTo>
                <a:cubicBezTo>
                  <a:pt x="2584434" y="2437823"/>
                  <a:pt x="2598072" y="2442567"/>
                  <a:pt x="2605816" y="2447450"/>
                </a:cubicBezTo>
                <a:cubicBezTo>
                  <a:pt x="2613560" y="2452333"/>
                  <a:pt x="2617432" y="2459798"/>
                  <a:pt x="2617432" y="2469844"/>
                </a:cubicBezTo>
                <a:cubicBezTo>
                  <a:pt x="2617432" y="2481564"/>
                  <a:pt x="2613142" y="2489971"/>
                  <a:pt x="2604561" y="2495063"/>
                </a:cubicBezTo>
                <a:cubicBezTo>
                  <a:pt x="2595980" y="2500156"/>
                  <a:pt x="2585062" y="2502702"/>
                  <a:pt x="2571807" y="2502702"/>
                </a:cubicBezTo>
                <a:cubicBezTo>
                  <a:pt x="2557017" y="2502702"/>
                  <a:pt x="2544704" y="2499458"/>
                  <a:pt x="2534867" y="2492970"/>
                </a:cubicBezTo>
                <a:cubicBezTo>
                  <a:pt x="2525031" y="2486483"/>
                  <a:pt x="2520112" y="2475286"/>
                  <a:pt x="2520112" y="2459380"/>
                </a:cubicBezTo>
                <a:lnTo>
                  <a:pt x="2486417" y="2459380"/>
                </a:lnTo>
                <a:cubicBezTo>
                  <a:pt x="2486417" y="2471937"/>
                  <a:pt x="2488614" y="2482646"/>
                  <a:pt x="2493009" y="2491505"/>
                </a:cubicBezTo>
                <a:cubicBezTo>
                  <a:pt x="2497405" y="2500366"/>
                  <a:pt x="2503509" y="2507516"/>
                  <a:pt x="2511322" y="2512958"/>
                </a:cubicBezTo>
                <a:cubicBezTo>
                  <a:pt x="2519136" y="2518399"/>
                  <a:pt x="2528170" y="2522376"/>
                  <a:pt x="2538425" y="2524887"/>
                </a:cubicBezTo>
                <a:cubicBezTo>
                  <a:pt x="2548680" y="2527399"/>
                  <a:pt x="2559529" y="2528654"/>
                  <a:pt x="2570970" y="2528654"/>
                </a:cubicBezTo>
                <a:cubicBezTo>
                  <a:pt x="2582411" y="2528654"/>
                  <a:pt x="2593049" y="2527469"/>
                  <a:pt x="2602887" y="2525096"/>
                </a:cubicBezTo>
                <a:cubicBezTo>
                  <a:pt x="2612723" y="2522724"/>
                  <a:pt x="2621304" y="2519062"/>
                  <a:pt x="2628629" y="2514109"/>
                </a:cubicBezTo>
                <a:cubicBezTo>
                  <a:pt x="2635954" y="2509156"/>
                  <a:pt x="2641675" y="2502807"/>
                  <a:pt x="2645791" y="2495063"/>
                </a:cubicBezTo>
                <a:cubicBezTo>
                  <a:pt x="2649907" y="2487320"/>
                  <a:pt x="2651965" y="2478146"/>
                  <a:pt x="2651965" y="2467542"/>
                </a:cubicBezTo>
                <a:cubicBezTo>
                  <a:pt x="2651965" y="2455264"/>
                  <a:pt x="2649349" y="2445183"/>
                  <a:pt x="2644116" y="2437299"/>
                </a:cubicBezTo>
                <a:cubicBezTo>
                  <a:pt x="2638884" y="2429416"/>
                  <a:pt x="2631106" y="2422963"/>
                  <a:pt x="2620781" y="2417940"/>
                </a:cubicBezTo>
                <a:cubicBezTo>
                  <a:pt x="2610456" y="2412917"/>
                  <a:pt x="2597689" y="2408592"/>
                  <a:pt x="2582481" y="2404964"/>
                </a:cubicBezTo>
                <a:cubicBezTo>
                  <a:pt x="2568528" y="2401616"/>
                  <a:pt x="2557436" y="2398442"/>
                  <a:pt x="2549203" y="2395442"/>
                </a:cubicBezTo>
                <a:cubicBezTo>
                  <a:pt x="2540972" y="2392442"/>
                  <a:pt x="2535111" y="2389058"/>
                  <a:pt x="2531623" y="2385291"/>
                </a:cubicBezTo>
                <a:cubicBezTo>
                  <a:pt x="2528135" y="2381524"/>
                  <a:pt x="2526391" y="2376919"/>
                  <a:pt x="2526391" y="2371478"/>
                </a:cubicBezTo>
                <a:cubicBezTo>
                  <a:pt x="2526391" y="2361990"/>
                  <a:pt x="2530298" y="2355014"/>
                  <a:pt x="2538111" y="2350549"/>
                </a:cubicBezTo>
                <a:cubicBezTo>
                  <a:pt x="2545925" y="2346084"/>
                  <a:pt x="2556110" y="2343852"/>
                  <a:pt x="2568667" y="2343852"/>
                </a:cubicBezTo>
                <a:cubicBezTo>
                  <a:pt x="2581086" y="2343852"/>
                  <a:pt x="2591620" y="2346852"/>
                  <a:pt x="2600270" y="2352851"/>
                </a:cubicBezTo>
                <a:cubicBezTo>
                  <a:pt x="2608921" y="2358851"/>
                  <a:pt x="2613246" y="2369106"/>
                  <a:pt x="2613246" y="2383617"/>
                </a:cubicBezTo>
                <a:lnTo>
                  <a:pt x="2647151" y="2383617"/>
                </a:lnTo>
                <a:cubicBezTo>
                  <a:pt x="2647151" y="2371896"/>
                  <a:pt x="2645058" y="2361851"/>
                  <a:pt x="2640872" y="2353479"/>
                </a:cubicBezTo>
                <a:cubicBezTo>
                  <a:pt x="2636687" y="2345108"/>
                  <a:pt x="2631001" y="2338271"/>
                  <a:pt x="2623815" y="2332969"/>
                </a:cubicBezTo>
                <a:cubicBezTo>
                  <a:pt x="2616630" y="2327667"/>
                  <a:pt x="2608328" y="2323760"/>
                  <a:pt x="2598910" y="2321249"/>
                </a:cubicBezTo>
                <a:cubicBezTo>
                  <a:pt x="2589492" y="2318737"/>
                  <a:pt x="2579411" y="2317481"/>
                  <a:pt x="2568667" y="2317481"/>
                </a:cubicBezTo>
                <a:close/>
                <a:moveTo>
                  <a:pt x="2350742" y="2317481"/>
                </a:moveTo>
                <a:cubicBezTo>
                  <a:pt x="2329812" y="2317481"/>
                  <a:pt x="2312546" y="2321946"/>
                  <a:pt x="2298942" y="2330876"/>
                </a:cubicBezTo>
                <a:cubicBezTo>
                  <a:pt x="2285338" y="2339805"/>
                  <a:pt x="2275223" y="2352189"/>
                  <a:pt x="2268595" y="2368025"/>
                </a:cubicBezTo>
                <a:cubicBezTo>
                  <a:pt x="2261968" y="2383861"/>
                  <a:pt x="2258654" y="2402174"/>
                  <a:pt x="2258654" y="2422963"/>
                </a:cubicBezTo>
                <a:cubicBezTo>
                  <a:pt x="2258654" y="2442915"/>
                  <a:pt x="2262072" y="2460879"/>
                  <a:pt x="2268909" y="2476855"/>
                </a:cubicBezTo>
                <a:cubicBezTo>
                  <a:pt x="2275746" y="2492831"/>
                  <a:pt x="2286245" y="2505458"/>
                  <a:pt x="2300407" y="2514737"/>
                </a:cubicBezTo>
                <a:cubicBezTo>
                  <a:pt x="2314569" y="2524015"/>
                  <a:pt x="2332742" y="2528654"/>
                  <a:pt x="2354927" y="2528654"/>
                </a:cubicBezTo>
                <a:cubicBezTo>
                  <a:pt x="2372089" y="2528654"/>
                  <a:pt x="2386949" y="2525829"/>
                  <a:pt x="2399506" y="2520178"/>
                </a:cubicBezTo>
                <a:cubicBezTo>
                  <a:pt x="2412063" y="2514528"/>
                  <a:pt x="2421830" y="2506505"/>
                  <a:pt x="2428806" y="2496110"/>
                </a:cubicBezTo>
                <a:cubicBezTo>
                  <a:pt x="2435783" y="2485715"/>
                  <a:pt x="2439480" y="2473332"/>
                  <a:pt x="2439899" y="2458961"/>
                </a:cubicBezTo>
                <a:lnTo>
                  <a:pt x="2405366" y="2458961"/>
                </a:lnTo>
                <a:cubicBezTo>
                  <a:pt x="2404948" y="2472774"/>
                  <a:pt x="2400343" y="2483343"/>
                  <a:pt x="2391553" y="2490669"/>
                </a:cubicBezTo>
                <a:cubicBezTo>
                  <a:pt x="2382763" y="2497993"/>
                  <a:pt x="2370554" y="2501656"/>
                  <a:pt x="2354927" y="2501656"/>
                </a:cubicBezTo>
                <a:cubicBezTo>
                  <a:pt x="2340277" y="2501656"/>
                  <a:pt x="2328487" y="2498307"/>
                  <a:pt x="2319557" y="2491610"/>
                </a:cubicBezTo>
                <a:cubicBezTo>
                  <a:pt x="2310628" y="2484913"/>
                  <a:pt x="2304105" y="2476018"/>
                  <a:pt x="2299989" y="2464926"/>
                </a:cubicBezTo>
                <a:cubicBezTo>
                  <a:pt x="2295873" y="2453833"/>
                  <a:pt x="2293745" y="2441660"/>
                  <a:pt x="2293605" y="2428405"/>
                </a:cubicBezTo>
                <a:lnTo>
                  <a:pt x="2438852" y="2428405"/>
                </a:lnTo>
                <a:cubicBezTo>
                  <a:pt x="2439131" y="2427149"/>
                  <a:pt x="2439341" y="2425091"/>
                  <a:pt x="2439480" y="2422231"/>
                </a:cubicBezTo>
                <a:cubicBezTo>
                  <a:pt x="2439620" y="2419370"/>
                  <a:pt x="2439689" y="2416894"/>
                  <a:pt x="2439689" y="2414801"/>
                </a:cubicBezTo>
                <a:cubicBezTo>
                  <a:pt x="2439689" y="2383408"/>
                  <a:pt x="2431806" y="2359339"/>
                  <a:pt x="2416040" y="2342596"/>
                </a:cubicBezTo>
                <a:cubicBezTo>
                  <a:pt x="2400273" y="2325853"/>
                  <a:pt x="2378507" y="2317481"/>
                  <a:pt x="2350742" y="2317481"/>
                </a:cubicBezTo>
                <a:close/>
                <a:moveTo>
                  <a:pt x="1990049" y="2317481"/>
                </a:moveTo>
                <a:cubicBezTo>
                  <a:pt x="1973724" y="2317481"/>
                  <a:pt x="1959248" y="2319853"/>
                  <a:pt x="1946620" y="2324597"/>
                </a:cubicBezTo>
                <a:cubicBezTo>
                  <a:pt x="1933994" y="2329341"/>
                  <a:pt x="1924088" y="2336875"/>
                  <a:pt x="1916902" y="2347201"/>
                </a:cubicBezTo>
                <a:cubicBezTo>
                  <a:pt x="1909716" y="2357526"/>
                  <a:pt x="1906123" y="2371059"/>
                  <a:pt x="1906123" y="2387802"/>
                </a:cubicBezTo>
                <a:lnTo>
                  <a:pt x="1940028" y="2387802"/>
                </a:lnTo>
                <a:cubicBezTo>
                  <a:pt x="1940028" y="2372455"/>
                  <a:pt x="1944842" y="2361223"/>
                  <a:pt x="1954469" y="2354107"/>
                </a:cubicBezTo>
                <a:cubicBezTo>
                  <a:pt x="1964096" y="2346991"/>
                  <a:pt x="1975956" y="2343433"/>
                  <a:pt x="1990049" y="2343433"/>
                </a:cubicBezTo>
                <a:cubicBezTo>
                  <a:pt x="2003303" y="2343433"/>
                  <a:pt x="2014256" y="2346677"/>
                  <a:pt x="2022907" y="2353165"/>
                </a:cubicBezTo>
                <a:cubicBezTo>
                  <a:pt x="2031557" y="2359653"/>
                  <a:pt x="2035883" y="2371618"/>
                  <a:pt x="2035883" y="2389058"/>
                </a:cubicBezTo>
                <a:lnTo>
                  <a:pt x="2035883" y="2403290"/>
                </a:lnTo>
                <a:cubicBezTo>
                  <a:pt x="2007838" y="2403569"/>
                  <a:pt x="1983351" y="2405418"/>
                  <a:pt x="1962422" y="2408836"/>
                </a:cubicBezTo>
                <a:cubicBezTo>
                  <a:pt x="1941493" y="2412255"/>
                  <a:pt x="1925308" y="2418708"/>
                  <a:pt x="1913867" y="2428195"/>
                </a:cubicBezTo>
                <a:cubicBezTo>
                  <a:pt x="1902426" y="2437683"/>
                  <a:pt x="1896705" y="2451566"/>
                  <a:pt x="1896705" y="2469844"/>
                </a:cubicBezTo>
                <a:cubicBezTo>
                  <a:pt x="1896705" y="2482680"/>
                  <a:pt x="1899600" y="2493459"/>
                  <a:pt x="1905391" y="2502179"/>
                </a:cubicBezTo>
                <a:cubicBezTo>
                  <a:pt x="1911181" y="2510900"/>
                  <a:pt x="1918925" y="2517493"/>
                  <a:pt x="1928622" y="2521957"/>
                </a:cubicBezTo>
                <a:cubicBezTo>
                  <a:pt x="1938319" y="2526422"/>
                  <a:pt x="1949027" y="2528654"/>
                  <a:pt x="1960748" y="2528654"/>
                </a:cubicBezTo>
                <a:cubicBezTo>
                  <a:pt x="1977212" y="2528654"/>
                  <a:pt x="1991618" y="2525480"/>
                  <a:pt x="2003966" y="2519132"/>
                </a:cubicBezTo>
                <a:cubicBezTo>
                  <a:pt x="2016314" y="2512783"/>
                  <a:pt x="2027162" y="2504377"/>
                  <a:pt x="2036510" y="2493913"/>
                </a:cubicBezTo>
                <a:lnTo>
                  <a:pt x="2037976" y="2524887"/>
                </a:lnTo>
                <a:lnTo>
                  <a:pt x="2070625" y="2524887"/>
                </a:lnTo>
                <a:lnTo>
                  <a:pt x="2070625" y="2388640"/>
                </a:lnTo>
                <a:cubicBezTo>
                  <a:pt x="2070625" y="2373989"/>
                  <a:pt x="2068392" y="2362025"/>
                  <a:pt x="2063928" y="2352746"/>
                </a:cubicBezTo>
                <a:cubicBezTo>
                  <a:pt x="2059463" y="2343468"/>
                  <a:pt x="2053428" y="2336248"/>
                  <a:pt x="2045824" y="2331085"/>
                </a:cubicBezTo>
                <a:cubicBezTo>
                  <a:pt x="2038220" y="2325923"/>
                  <a:pt x="2029639" y="2322365"/>
                  <a:pt x="2020082" y="2320411"/>
                </a:cubicBezTo>
                <a:cubicBezTo>
                  <a:pt x="2010524" y="2318458"/>
                  <a:pt x="2000512" y="2317481"/>
                  <a:pt x="1990049" y="2317481"/>
                </a:cubicBezTo>
                <a:close/>
                <a:moveTo>
                  <a:pt x="863694" y="2317481"/>
                </a:moveTo>
                <a:cubicBezTo>
                  <a:pt x="852811" y="2317481"/>
                  <a:pt x="842695" y="2318633"/>
                  <a:pt x="833347" y="2320934"/>
                </a:cubicBezTo>
                <a:cubicBezTo>
                  <a:pt x="823998" y="2323237"/>
                  <a:pt x="815871" y="2326690"/>
                  <a:pt x="808964" y="2331295"/>
                </a:cubicBezTo>
                <a:cubicBezTo>
                  <a:pt x="802058" y="2335899"/>
                  <a:pt x="796686" y="2341654"/>
                  <a:pt x="792849" y="2348561"/>
                </a:cubicBezTo>
                <a:cubicBezTo>
                  <a:pt x="789012" y="2355467"/>
                  <a:pt x="787094" y="2363455"/>
                  <a:pt x="787094" y="2372524"/>
                </a:cubicBezTo>
                <a:cubicBezTo>
                  <a:pt x="787094" y="2384105"/>
                  <a:pt x="789814" y="2393697"/>
                  <a:pt x="795256" y="2401302"/>
                </a:cubicBezTo>
                <a:cubicBezTo>
                  <a:pt x="800697" y="2408906"/>
                  <a:pt x="808860" y="2415185"/>
                  <a:pt x="819743" y="2420138"/>
                </a:cubicBezTo>
                <a:cubicBezTo>
                  <a:pt x="830626" y="2425091"/>
                  <a:pt x="844021" y="2429451"/>
                  <a:pt x="859926" y="2433218"/>
                </a:cubicBezTo>
                <a:cubicBezTo>
                  <a:pt x="879460" y="2437823"/>
                  <a:pt x="893099" y="2442567"/>
                  <a:pt x="900842" y="2447450"/>
                </a:cubicBezTo>
                <a:cubicBezTo>
                  <a:pt x="908586" y="2452333"/>
                  <a:pt x="912458" y="2459798"/>
                  <a:pt x="912458" y="2469844"/>
                </a:cubicBezTo>
                <a:cubicBezTo>
                  <a:pt x="912458" y="2481564"/>
                  <a:pt x="908168" y="2489971"/>
                  <a:pt x="899587" y="2495063"/>
                </a:cubicBezTo>
                <a:cubicBezTo>
                  <a:pt x="891006" y="2500156"/>
                  <a:pt x="880088" y="2502702"/>
                  <a:pt x="866833" y="2502702"/>
                </a:cubicBezTo>
                <a:cubicBezTo>
                  <a:pt x="852043" y="2502702"/>
                  <a:pt x="839730" y="2499458"/>
                  <a:pt x="829893" y="2492970"/>
                </a:cubicBezTo>
                <a:cubicBezTo>
                  <a:pt x="820057" y="2486483"/>
                  <a:pt x="815138" y="2475286"/>
                  <a:pt x="815138" y="2459380"/>
                </a:cubicBezTo>
                <a:lnTo>
                  <a:pt x="781443" y="2459380"/>
                </a:lnTo>
                <a:cubicBezTo>
                  <a:pt x="781443" y="2471937"/>
                  <a:pt x="783640" y="2482646"/>
                  <a:pt x="788036" y="2491505"/>
                </a:cubicBezTo>
                <a:cubicBezTo>
                  <a:pt x="792431" y="2500366"/>
                  <a:pt x="798535" y="2507516"/>
                  <a:pt x="806348" y="2512958"/>
                </a:cubicBezTo>
                <a:cubicBezTo>
                  <a:pt x="814162" y="2518399"/>
                  <a:pt x="823196" y="2522376"/>
                  <a:pt x="833451" y="2524887"/>
                </a:cubicBezTo>
                <a:cubicBezTo>
                  <a:pt x="843706" y="2527399"/>
                  <a:pt x="854555" y="2528654"/>
                  <a:pt x="865996" y="2528654"/>
                </a:cubicBezTo>
                <a:cubicBezTo>
                  <a:pt x="877437" y="2528654"/>
                  <a:pt x="888076" y="2527469"/>
                  <a:pt x="897913" y="2525096"/>
                </a:cubicBezTo>
                <a:cubicBezTo>
                  <a:pt x="907749" y="2522724"/>
                  <a:pt x="916330" y="2519062"/>
                  <a:pt x="923655" y="2514109"/>
                </a:cubicBezTo>
                <a:cubicBezTo>
                  <a:pt x="930980" y="2509156"/>
                  <a:pt x="936701" y="2502807"/>
                  <a:pt x="940817" y="2495063"/>
                </a:cubicBezTo>
                <a:cubicBezTo>
                  <a:pt x="944933" y="2487320"/>
                  <a:pt x="946991" y="2478146"/>
                  <a:pt x="946991" y="2467542"/>
                </a:cubicBezTo>
                <a:cubicBezTo>
                  <a:pt x="946991" y="2455264"/>
                  <a:pt x="944375" y="2445183"/>
                  <a:pt x="939142" y="2437299"/>
                </a:cubicBezTo>
                <a:cubicBezTo>
                  <a:pt x="933910" y="2429416"/>
                  <a:pt x="926132" y="2422963"/>
                  <a:pt x="915807" y="2417940"/>
                </a:cubicBezTo>
                <a:cubicBezTo>
                  <a:pt x="905482" y="2412917"/>
                  <a:pt x="892715" y="2408592"/>
                  <a:pt x="877507" y="2404964"/>
                </a:cubicBezTo>
                <a:cubicBezTo>
                  <a:pt x="863554" y="2401616"/>
                  <a:pt x="852462" y="2398442"/>
                  <a:pt x="844230" y="2395442"/>
                </a:cubicBezTo>
                <a:cubicBezTo>
                  <a:pt x="835998" y="2392442"/>
                  <a:pt x="830137" y="2389058"/>
                  <a:pt x="826649" y="2385291"/>
                </a:cubicBezTo>
                <a:cubicBezTo>
                  <a:pt x="823161" y="2381524"/>
                  <a:pt x="821417" y="2376919"/>
                  <a:pt x="821417" y="2371478"/>
                </a:cubicBezTo>
                <a:cubicBezTo>
                  <a:pt x="821417" y="2361990"/>
                  <a:pt x="825324" y="2355014"/>
                  <a:pt x="833137" y="2350549"/>
                </a:cubicBezTo>
                <a:cubicBezTo>
                  <a:pt x="840951" y="2346084"/>
                  <a:pt x="851136" y="2343852"/>
                  <a:pt x="863694" y="2343852"/>
                </a:cubicBezTo>
                <a:cubicBezTo>
                  <a:pt x="876112" y="2343852"/>
                  <a:pt x="886646" y="2346852"/>
                  <a:pt x="895296" y="2352851"/>
                </a:cubicBezTo>
                <a:cubicBezTo>
                  <a:pt x="903947" y="2358851"/>
                  <a:pt x="908272" y="2369106"/>
                  <a:pt x="908272" y="2383617"/>
                </a:cubicBezTo>
                <a:lnTo>
                  <a:pt x="942177" y="2383617"/>
                </a:lnTo>
                <a:cubicBezTo>
                  <a:pt x="942177" y="2371896"/>
                  <a:pt x="940084" y="2361851"/>
                  <a:pt x="935898" y="2353479"/>
                </a:cubicBezTo>
                <a:cubicBezTo>
                  <a:pt x="931713" y="2345108"/>
                  <a:pt x="926027" y="2338271"/>
                  <a:pt x="918841" y="2332969"/>
                </a:cubicBezTo>
                <a:cubicBezTo>
                  <a:pt x="911656" y="2327667"/>
                  <a:pt x="903354" y="2323760"/>
                  <a:pt x="893936" y="2321249"/>
                </a:cubicBezTo>
                <a:cubicBezTo>
                  <a:pt x="884518" y="2318737"/>
                  <a:pt x="874437" y="2317481"/>
                  <a:pt x="863694" y="2317481"/>
                </a:cubicBezTo>
                <a:close/>
                <a:moveTo>
                  <a:pt x="408898" y="2317481"/>
                </a:moveTo>
                <a:cubicBezTo>
                  <a:pt x="392574" y="2317481"/>
                  <a:pt x="378098" y="2319853"/>
                  <a:pt x="365471" y="2324597"/>
                </a:cubicBezTo>
                <a:cubicBezTo>
                  <a:pt x="352843" y="2329341"/>
                  <a:pt x="342937" y="2336875"/>
                  <a:pt x="335752" y="2347201"/>
                </a:cubicBezTo>
                <a:cubicBezTo>
                  <a:pt x="328566" y="2357526"/>
                  <a:pt x="324973" y="2371059"/>
                  <a:pt x="324973" y="2387802"/>
                </a:cubicBezTo>
                <a:lnTo>
                  <a:pt x="358878" y="2387802"/>
                </a:lnTo>
                <a:cubicBezTo>
                  <a:pt x="358878" y="2372455"/>
                  <a:pt x="363692" y="2361223"/>
                  <a:pt x="373319" y="2354107"/>
                </a:cubicBezTo>
                <a:cubicBezTo>
                  <a:pt x="382946" y="2346991"/>
                  <a:pt x="394806" y="2343433"/>
                  <a:pt x="408898" y="2343433"/>
                </a:cubicBezTo>
                <a:cubicBezTo>
                  <a:pt x="422153" y="2343433"/>
                  <a:pt x="433106" y="2346677"/>
                  <a:pt x="441757" y="2353165"/>
                </a:cubicBezTo>
                <a:cubicBezTo>
                  <a:pt x="450407" y="2359653"/>
                  <a:pt x="454732" y="2371618"/>
                  <a:pt x="454732" y="2389058"/>
                </a:cubicBezTo>
                <a:lnTo>
                  <a:pt x="454732" y="2403290"/>
                </a:lnTo>
                <a:cubicBezTo>
                  <a:pt x="426688" y="2403569"/>
                  <a:pt x="402201" y="2405418"/>
                  <a:pt x="381272" y="2408836"/>
                </a:cubicBezTo>
                <a:cubicBezTo>
                  <a:pt x="360343" y="2412255"/>
                  <a:pt x="344158" y="2418708"/>
                  <a:pt x="332717" y="2428195"/>
                </a:cubicBezTo>
                <a:cubicBezTo>
                  <a:pt x="321276" y="2437683"/>
                  <a:pt x="315555" y="2451566"/>
                  <a:pt x="315555" y="2469844"/>
                </a:cubicBezTo>
                <a:cubicBezTo>
                  <a:pt x="315555" y="2482680"/>
                  <a:pt x="318450" y="2493459"/>
                  <a:pt x="324241" y="2502179"/>
                </a:cubicBezTo>
                <a:cubicBezTo>
                  <a:pt x="330031" y="2510900"/>
                  <a:pt x="337775" y="2517493"/>
                  <a:pt x="347472" y="2521957"/>
                </a:cubicBezTo>
                <a:cubicBezTo>
                  <a:pt x="357169" y="2526422"/>
                  <a:pt x="367877" y="2528654"/>
                  <a:pt x="379598" y="2528654"/>
                </a:cubicBezTo>
                <a:cubicBezTo>
                  <a:pt x="396062" y="2528654"/>
                  <a:pt x="410468" y="2525480"/>
                  <a:pt x="422816" y="2519132"/>
                </a:cubicBezTo>
                <a:cubicBezTo>
                  <a:pt x="435164" y="2512783"/>
                  <a:pt x="446012" y="2504377"/>
                  <a:pt x="455360" y="2493913"/>
                </a:cubicBezTo>
                <a:lnTo>
                  <a:pt x="456825" y="2524887"/>
                </a:lnTo>
                <a:lnTo>
                  <a:pt x="489475" y="2524887"/>
                </a:lnTo>
                <a:lnTo>
                  <a:pt x="489475" y="2388640"/>
                </a:lnTo>
                <a:cubicBezTo>
                  <a:pt x="489475" y="2373989"/>
                  <a:pt x="487242" y="2362025"/>
                  <a:pt x="482777" y="2352746"/>
                </a:cubicBezTo>
                <a:cubicBezTo>
                  <a:pt x="478313" y="2343468"/>
                  <a:pt x="472278" y="2336248"/>
                  <a:pt x="464674" y="2331085"/>
                </a:cubicBezTo>
                <a:cubicBezTo>
                  <a:pt x="457070" y="2325923"/>
                  <a:pt x="448489" y="2322365"/>
                  <a:pt x="438931" y="2320411"/>
                </a:cubicBezTo>
                <a:cubicBezTo>
                  <a:pt x="429374" y="2318458"/>
                  <a:pt x="419363" y="2317481"/>
                  <a:pt x="408898" y="2317481"/>
                </a:cubicBezTo>
                <a:close/>
                <a:moveTo>
                  <a:pt x="5030196" y="2317063"/>
                </a:moveTo>
                <a:cubicBezTo>
                  <a:pt x="5010244" y="2317063"/>
                  <a:pt x="4993152" y="2321318"/>
                  <a:pt x="4978920" y="2329829"/>
                </a:cubicBezTo>
                <a:cubicBezTo>
                  <a:pt x="4964689" y="2338340"/>
                  <a:pt x="4953840" y="2350514"/>
                  <a:pt x="4946376" y="2366351"/>
                </a:cubicBezTo>
                <a:cubicBezTo>
                  <a:pt x="4938911" y="2382187"/>
                  <a:pt x="4935179" y="2401197"/>
                  <a:pt x="4935179" y="2423382"/>
                </a:cubicBezTo>
                <a:cubicBezTo>
                  <a:pt x="4935179" y="2445008"/>
                  <a:pt x="4938911" y="2463670"/>
                  <a:pt x="4946376" y="2479367"/>
                </a:cubicBezTo>
                <a:cubicBezTo>
                  <a:pt x="4953840" y="2495063"/>
                  <a:pt x="4964689" y="2507132"/>
                  <a:pt x="4978920" y="2515574"/>
                </a:cubicBezTo>
                <a:cubicBezTo>
                  <a:pt x="4993152" y="2524015"/>
                  <a:pt x="5010244" y="2528236"/>
                  <a:pt x="5030196" y="2528236"/>
                </a:cubicBezTo>
                <a:cubicBezTo>
                  <a:pt x="5050567" y="2528236"/>
                  <a:pt x="5067973" y="2524015"/>
                  <a:pt x="5082414" y="2515574"/>
                </a:cubicBezTo>
                <a:cubicBezTo>
                  <a:pt x="5096855" y="2507132"/>
                  <a:pt x="5107947" y="2495063"/>
                  <a:pt x="5115691" y="2479367"/>
                </a:cubicBezTo>
                <a:cubicBezTo>
                  <a:pt x="5123435" y="2463670"/>
                  <a:pt x="5127307" y="2445008"/>
                  <a:pt x="5127307" y="2423382"/>
                </a:cubicBezTo>
                <a:cubicBezTo>
                  <a:pt x="5127307" y="2401197"/>
                  <a:pt x="5123435" y="2382187"/>
                  <a:pt x="5115691" y="2366351"/>
                </a:cubicBezTo>
                <a:cubicBezTo>
                  <a:pt x="5107947" y="2350514"/>
                  <a:pt x="5096855" y="2338340"/>
                  <a:pt x="5082414" y="2329829"/>
                </a:cubicBezTo>
                <a:cubicBezTo>
                  <a:pt x="5067973" y="2321318"/>
                  <a:pt x="5050567" y="2317063"/>
                  <a:pt x="5030196" y="2317063"/>
                </a:cubicBezTo>
                <a:close/>
                <a:moveTo>
                  <a:pt x="1086848" y="2317063"/>
                </a:moveTo>
                <a:cubicBezTo>
                  <a:pt x="1066896" y="2317063"/>
                  <a:pt x="1049803" y="2321318"/>
                  <a:pt x="1035571" y="2329829"/>
                </a:cubicBezTo>
                <a:cubicBezTo>
                  <a:pt x="1021340" y="2338340"/>
                  <a:pt x="1010491" y="2350514"/>
                  <a:pt x="1003027" y="2366351"/>
                </a:cubicBezTo>
                <a:cubicBezTo>
                  <a:pt x="995562" y="2382187"/>
                  <a:pt x="991830" y="2401197"/>
                  <a:pt x="991830" y="2423382"/>
                </a:cubicBezTo>
                <a:cubicBezTo>
                  <a:pt x="991830" y="2445008"/>
                  <a:pt x="995562" y="2463670"/>
                  <a:pt x="1003027" y="2479367"/>
                </a:cubicBezTo>
                <a:cubicBezTo>
                  <a:pt x="1010491" y="2495063"/>
                  <a:pt x="1021340" y="2507132"/>
                  <a:pt x="1035571" y="2515574"/>
                </a:cubicBezTo>
                <a:cubicBezTo>
                  <a:pt x="1049803" y="2524015"/>
                  <a:pt x="1066896" y="2528236"/>
                  <a:pt x="1086848" y="2528236"/>
                </a:cubicBezTo>
                <a:cubicBezTo>
                  <a:pt x="1107218" y="2528236"/>
                  <a:pt x="1124624" y="2524015"/>
                  <a:pt x="1139065" y="2515574"/>
                </a:cubicBezTo>
                <a:cubicBezTo>
                  <a:pt x="1153507" y="2507132"/>
                  <a:pt x="1164599" y="2495063"/>
                  <a:pt x="1172342" y="2479367"/>
                </a:cubicBezTo>
                <a:cubicBezTo>
                  <a:pt x="1180086" y="2463670"/>
                  <a:pt x="1183958" y="2445008"/>
                  <a:pt x="1183958" y="2423382"/>
                </a:cubicBezTo>
                <a:cubicBezTo>
                  <a:pt x="1183958" y="2401197"/>
                  <a:pt x="1180086" y="2382187"/>
                  <a:pt x="1172342" y="2366351"/>
                </a:cubicBezTo>
                <a:cubicBezTo>
                  <a:pt x="1164599" y="2350514"/>
                  <a:pt x="1153507" y="2338340"/>
                  <a:pt x="1139065" y="2329829"/>
                </a:cubicBezTo>
                <a:cubicBezTo>
                  <a:pt x="1124624" y="2321318"/>
                  <a:pt x="1107218" y="2317063"/>
                  <a:pt x="1086848" y="2317063"/>
                </a:cubicBezTo>
                <a:close/>
                <a:moveTo>
                  <a:pt x="4677581" y="2274368"/>
                </a:moveTo>
                <a:lnTo>
                  <a:pt x="4677581" y="2321039"/>
                </a:lnTo>
                <a:lnTo>
                  <a:pt x="4643467" y="2321039"/>
                </a:lnTo>
                <a:lnTo>
                  <a:pt x="4643467" y="2349293"/>
                </a:lnTo>
                <a:lnTo>
                  <a:pt x="4677581" y="2349293"/>
                </a:lnTo>
                <a:lnTo>
                  <a:pt x="4677581" y="2458961"/>
                </a:lnTo>
                <a:cubicBezTo>
                  <a:pt x="4677581" y="2472774"/>
                  <a:pt x="4679220" y="2484599"/>
                  <a:pt x="4682499" y="2494436"/>
                </a:cubicBezTo>
                <a:cubicBezTo>
                  <a:pt x="4685778" y="2504272"/>
                  <a:pt x="4691812" y="2511807"/>
                  <a:pt x="4700603" y="2517039"/>
                </a:cubicBezTo>
                <a:cubicBezTo>
                  <a:pt x="4709393" y="2522271"/>
                  <a:pt x="4722020" y="2524887"/>
                  <a:pt x="4738484" y="2524887"/>
                </a:cubicBezTo>
                <a:lnTo>
                  <a:pt x="4762971" y="2524887"/>
                </a:lnTo>
                <a:lnTo>
                  <a:pt x="4762971" y="2496633"/>
                </a:lnTo>
                <a:lnTo>
                  <a:pt x="4740786" y="2496633"/>
                </a:lnTo>
                <a:cubicBezTo>
                  <a:pt x="4728368" y="2496633"/>
                  <a:pt x="4720520" y="2493250"/>
                  <a:pt x="4717241" y="2486483"/>
                </a:cubicBezTo>
                <a:cubicBezTo>
                  <a:pt x="4713962" y="2479715"/>
                  <a:pt x="4712323" y="2469984"/>
                  <a:pt x="4712323" y="2457287"/>
                </a:cubicBezTo>
                <a:lnTo>
                  <a:pt x="4712323" y="2349293"/>
                </a:lnTo>
                <a:lnTo>
                  <a:pt x="4762552" y="2349293"/>
                </a:lnTo>
                <a:lnTo>
                  <a:pt x="4762552" y="2321039"/>
                </a:lnTo>
                <a:lnTo>
                  <a:pt x="4712323" y="2321039"/>
                </a:lnTo>
                <a:lnTo>
                  <a:pt x="4712323" y="2274368"/>
                </a:lnTo>
                <a:close/>
                <a:moveTo>
                  <a:pt x="5202186" y="2242137"/>
                </a:moveTo>
                <a:cubicBezTo>
                  <a:pt x="5195628" y="2242137"/>
                  <a:pt x="5190361" y="2244056"/>
                  <a:pt x="5186384" y="2247892"/>
                </a:cubicBezTo>
                <a:cubicBezTo>
                  <a:pt x="5182408" y="2251729"/>
                  <a:pt x="5180420" y="2256578"/>
                  <a:pt x="5180420" y="2262438"/>
                </a:cubicBezTo>
                <a:cubicBezTo>
                  <a:pt x="5180420" y="2268298"/>
                  <a:pt x="5182408" y="2273147"/>
                  <a:pt x="5186384" y="2276984"/>
                </a:cubicBezTo>
                <a:cubicBezTo>
                  <a:pt x="5190361" y="2280821"/>
                  <a:pt x="5195628" y="2282739"/>
                  <a:pt x="5202186" y="2282739"/>
                </a:cubicBezTo>
                <a:cubicBezTo>
                  <a:pt x="5208743" y="2282739"/>
                  <a:pt x="5214045" y="2280821"/>
                  <a:pt x="5218092" y="2276984"/>
                </a:cubicBezTo>
                <a:cubicBezTo>
                  <a:pt x="5222138" y="2273147"/>
                  <a:pt x="5224161" y="2268298"/>
                  <a:pt x="5224161" y="2262438"/>
                </a:cubicBezTo>
                <a:cubicBezTo>
                  <a:pt x="5224161" y="2256578"/>
                  <a:pt x="5222138" y="2251729"/>
                  <a:pt x="5218092" y="2247892"/>
                </a:cubicBezTo>
                <a:cubicBezTo>
                  <a:pt x="5214045" y="2244056"/>
                  <a:pt x="5208743" y="2242137"/>
                  <a:pt x="5202186" y="2242137"/>
                </a:cubicBezTo>
                <a:close/>
                <a:moveTo>
                  <a:pt x="4926900" y="1950365"/>
                </a:moveTo>
                <a:cubicBezTo>
                  <a:pt x="4919087" y="1950365"/>
                  <a:pt x="4912599" y="1952841"/>
                  <a:pt x="4907437" y="1957794"/>
                </a:cubicBezTo>
                <a:cubicBezTo>
                  <a:pt x="4902274" y="1962747"/>
                  <a:pt x="4899693" y="1969061"/>
                  <a:pt x="4899693" y="1976735"/>
                </a:cubicBezTo>
                <a:cubicBezTo>
                  <a:pt x="4899693" y="1984130"/>
                  <a:pt x="4902274" y="1990374"/>
                  <a:pt x="4907437" y="1995466"/>
                </a:cubicBezTo>
                <a:cubicBezTo>
                  <a:pt x="4910017" y="1998013"/>
                  <a:pt x="4912930" y="1999923"/>
                  <a:pt x="4916174" y="2001196"/>
                </a:cubicBezTo>
                <a:lnTo>
                  <a:pt x="4923858" y="2002564"/>
                </a:lnTo>
                <a:lnTo>
                  <a:pt x="4913506" y="2024244"/>
                </a:lnTo>
                <a:cubicBezTo>
                  <a:pt x="4907366" y="2030802"/>
                  <a:pt x="4900251" y="2035894"/>
                  <a:pt x="4892158" y="2039522"/>
                </a:cubicBezTo>
                <a:lnTo>
                  <a:pt x="4900949" y="2059195"/>
                </a:lnTo>
                <a:cubicBezTo>
                  <a:pt x="4910855" y="2054870"/>
                  <a:pt x="4919750" y="2049358"/>
                  <a:pt x="4927633" y="2042661"/>
                </a:cubicBezTo>
                <a:cubicBezTo>
                  <a:pt x="4935516" y="2035964"/>
                  <a:pt x="4941795" y="2027767"/>
                  <a:pt x="4946469" y="2018070"/>
                </a:cubicBezTo>
                <a:cubicBezTo>
                  <a:pt x="4951143" y="2008373"/>
                  <a:pt x="4953480" y="1996896"/>
                  <a:pt x="4953480" y="1983641"/>
                </a:cubicBezTo>
                <a:cubicBezTo>
                  <a:pt x="4953480" y="1972340"/>
                  <a:pt x="4950968" y="1963968"/>
                  <a:pt x="4945945" y="1958527"/>
                </a:cubicBezTo>
                <a:cubicBezTo>
                  <a:pt x="4940923" y="1953085"/>
                  <a:pt x="4934574" y="1950365"/>
                  <a:pt x="4926900" y="1950365"/>
                </a:cubicBezTo>
                <a:close/>
                <a:moveTo>
                  <a:pt x="3460050" y="1950365"/>
                </a:moveTo>
                <a:cubicBezTo>
                  <a:pt x="3452237" y="1950365"/>
                  <a:pt x="3445749" y="1952841"/>
                  <a:pt x="3440586" y="1957794"/>
                </a:cubicBezTo>
                <a:cubicBezTo>
                  <a:pt x="3435424" y="1962747"/>
                  <a:pt x="3432843" y="1969061"/>
                  <a:pt x="3432843" y="1976735"/>
                </a:cubicBezTo>
                <a:cubicBezTo>
                  <a:pt x="3432843" y="1984130"/>
                  <a:pt x="3435424" y="1990374"/>
                  <a:pt x="3440586" y="1995466"/>
                </a:cubicBezTo>
                <a:cubicBezTo>
                  <a:pt x="3443168" y="1998013"/>
                  <a:pt x="3446080" y="1999923"/>
                  <a:pt x="3449324" y="2001196"/>
                </a:cubicBezTo>
                <a:lnTo>
                  <a:pt x="3457007" y="2002564"/>
                </a:lnTo>
                <a:lnTo>
                  <a:pt x="3446656" y="2024244"/>
                </a:lnTo>
                <a:cubicBezTo>
                  <a:pt x="3440517" y="2030802"/>
                  <a:pt x="3433401" y="2035894"/>
                  <a:pt x="3425308" y="2039522"/>
                </a:cubicBezTo>
                <a:lnTo>
                  <a:pt x="3434098" y="2059195"/>
                </a:lnTo>
                <a:cubicBezTo>
                  <a:pt x="3444005" y="2054870"/>
                  <a:pt x="3452900" y="2049358"/>
                  <a:pt x="3460783" y="2042661"/>
                </a:cubicBezTo>
                <a:cubicBezTo>
                  <a:pt x="3468666" y="2035964"/>
                  <a:pt x="3474945" y="2027767"/>
                  <a:pt x="3479619" y="2018070"/>
                </a:cubicBezTo>
                <a:cubicBezTo>
                  <a:pt x="3484293" y="2008373"/>
                  <a:pt x="3486630" y="1996896"/>
                  <a:pt x="3486630" y="1983641"/>
                </a:cubicBezTo>
                <a:cubicBezTo>
                  <a:pt x="3486630" y="1972340"/>
                  <a:pt x="3484119" y="1963968"/>
                  <a:pt x="3479096" y="1958527"/>
                </a:cubicBezTo>
                <a:cubicBezTo>
                  <a:pt x="3474073" y="1953085"/>
                  <a:pt x="3467724" y="1950365"/>
                  <a:pt x="3460050" y="1950365"/>
                </a:cubicBezTo>
                <a:close/>
                <a:moveTo>
                  <a:pt x="180740" y="1881508"/>
                </a:moveTo>
                <a:lnTo>
                  <a:pt x="180740" y="1912483"/>
                </a:lnTo>
                <a:lnTo>
                  <a:pt x="285176" y="1912483"/>
                </a:lnTo>
                <a:lnTo>
                  <a:pt x="285176" y="1881508"/>
                </a:lnTo>
                <a:close/>
                <a:moveTo>
                  <a:pt x="1436343" y="1822070"/>
                </a:moveTo>
                <a:cubicBezTo>
                  <a:pt x="1450435" y="1822070"/>
                  <a:pt x="1462121" y="1825802"/>
                  <a:pt x="1471398" y="1833267"/>
                </a:cubicBezTo>
                <a:cubicBezTo>
                  <a:pt x="1480677" y="1840732"/>
                  <a:pt x="1488177" y="1850185"/>
                  <a:pt x="1493897" y="1861626"/>
                </a:cubicBezTo>
                <a:lnTo>
                  <a:pt x="1493897" y="1940109"/>
                </a:lnTo>
                <a:cubicBezTo>
                  <a:pt x="1487759" y="1950015"/>
                  <a:pt x="1479735" y="1958492"/>
                  <a:pt x="1469829" y="1965538"/>
                </a:cubicBezTo>
                <a:cubicBezTo>
                  <a:pt x="1459922" y="1972584"/>
                  <a:pt x="1447505" y="1976107"/>
                  <a:pt x="1432575" y="1976107"/>
                </a:cubicBezTo>
                <a:cubicBezTo>
                  <a:pt x="1415414" y="1976107"/>
                  <a:pt x="1402403" y="1969480"/>
                  <a:pt x="1393543" y="1956225"/>
                </a:cubicBezTo>
                <a:cubicBezTo>
                  <a:pt x="1384683" y="1942970"/>
                  <a:pt x="1380253" y="1923715"/>
                  <a:pt x="1380253" y="1898461"/>
                </a:cubicBezTo>
                <a:cubicBezTo>
                  <a:pt x="1380253" y="1874043"/>
                  <a:pt x="1384962" y="1855207"/>
                  <a:pt x="1394380" y="1841952"/>
                </a:cubicBezTo>
                <a:cubicBezTo>
                  <a:pt x="1403798" y="1828698"/>
                  <a:pt x="1417786" y="1822070"/>
                  <a:pt x="1436343" y="1822070"/>
                </a:cubicBezTo>
                <a:close/>
                <a:moveTo>
                  <a:pt x="4039596" y="1821024"/>
                </a:moveTo>
                <a:cubicBezTo>
                  <a:pt x="4054665" y="1821024"/>
                  <a:pt x="4066665" y="1824407"/>
                  <a:pt x="4075594" y="1831174"/>
                </a:cubicBezTo>
                <a:cubicBezTo>
                  <a:pt x="4084524" y="1837941"/>
                  <a:pt x="4090942" y="1847255"/>
                  <a:pt x="4094849" y="1859114"/>
                </a:cubicBezTo>
                <a:cubicBezTo>
                  <a:pt x="4098756" y="1870974"/>
                  <a:pt x="4100709" y="1884438"/>
                  <a:pt x="4100709" y="1899507"/>
                </a:cubicBezTo>
                <a:cubicBezTo>
                  <a:pt x="4100709" y="1914297"/>
                  <a:pt x="4098756" y="1927517"/>
                  <a:pt x="4094849" y="1939167"/>
                </a:cubicBezTo>
                <a:cubicBezTo>
                  <a:pt x="4090942" y="1950818"/>
                  <a:pt x="4084524" y="1959957"/>
                  <a:pt x="4075594" y="1966584"/>
                </a:cubicBezTo>
                <a:cubicBezTo>
                  <a:pt x="4066665" y="1973212"/>
                  <a:pt x="4054665" y="1976526"/>
                  <a:pt x="4039596" y="1976526"/>
                </a:cubicBezTo>
                <a:cubicBezTo>
                  <a:pt x="4024946" y="1976526"/>
                  <a:pt x="4013330" y="1973212"/>
                  <a:pt x="4004750" y="1966584"/>
                </a:cubicBezTo>
                <a:cubicBezTo>
                  <a:pt x="3996169" y="1959957"/>
                  <a:pt x="3989995" y="1950818"/>
                  <a:pt x="3986227" y="1939167"/>
                </a:cubicBezTo>
                <a:cubicBezTo>
                  <a:pt x="3982460" y="1927517"/>
                  <a:pt x="3980577" y="1914297"/>
                  <a:pt x="3980577" y="1899507"/>
                </a:cubicBezTo>
                <a:cubicBezTo>
                  <a:pt x="3980577" y="1884438"/>
                  <a:pt x="3982460" y="1870974"/>
                  <a:pt x="3986227" y="1859114"/>
                </a:cubicBezTo>
                <a:cubicBezTo>
                  <a:pt x="3989995" y="1847255"/>
                  <a:pt x="3996169" y="1837941"/>
                  <a:pt x="4004750" y="1831174"/>
                </a:cubicBezTo>
                <a:cubicBezTo>
                  <a:pt x="4013330" y="1824407"/>
                  <a:pt x="4024946" y="1821024"/>
                  <a:pt x="4039596" y="1821024"/>
                </a:cubicBezTo>
                <a:close/>
                <a:moveTo>
                  <a:pt x="3084166" y="1820396"/>
                </a:moveTo>
                <a:cubicBezTo>
                  <a:pt x="3101049" y="1820396"/>
                  <a:pt x="3114234" y="1825419"/>
                  <a:pt x="3123722" y="1835465"/>
                </a:cubicBezTo>
                <a:cubicBezTo>
                  <a:pt x="3133210" y="1845511"/>
                  <a:pt x="3138163" y="1860021"/>
                  <a:pt x="3138582" y="1878997"/>
                </a:cubicBezTo>
                <a:lnTo>
                  <a:pt x="3027240" y="1878997"/>
                </a:lnTo>
                <a:cubicBezTo>
                  <a:pt x="3028774" y="1859882"/>
                  <a:pt x="3034390" y="1845336"/>
                  <a:pt x="3044088" y="1835360"/>
                </a:cubicBezTo>
                <a:cubicBezTo>
                  <a:pt x="3053785" y="1825384"/>
                  <a:pt x="3067144" y="1820396"/>
                  <a:pt x="3084166" y="1820396"/>
                </a:cubicBezTo>
                <a:close/>
                <a:moveTo>
                  <a:pt x="1674467" y="1820396"/>
                </a:moveTo>
                <a:cubicBezTo>
                  <a:pt x="1691351" y="1820396"/>
                  <a:pt x="1704535" y="1825419"/>
                  <a:pt x="1714024" y="1835465"/>
                </a:cubicBezTo>
                <a:cubicBezTo>
                  <a:pt x="1723511" y="1845511"/>
                  <a:pt x="1728464" y="1860021"/>
                  <a:pt x="1728883" y="1878997"/>
                </a:cubicBezTo>
                <a:lnTo>
                  <a:pt x="1617541" y="1878997"/>
                </a:lnTo>
                <a:cubicBezTo>
                  <a:pt x="1619075" y="1859882"/>
                  <a:pt x="1624692" y="1845336"/>
                  <a:pt x="1634389" y="1835360"/>
                </a:cubicBezTo>
                <a:cubicBezTo>
                  <a:pt x="1644086" y="1825384"/>
                  <a:pt x="1657445" y="1820396"/>
                  <a:pt x="1674467" y="1820396"/>
                </a:cubicBezTo>
                <a:close/>
                <a:moveTo>
                  <a:pt x="3619896" y="1797164"/>
                </a:moveTo>
                <a:lnTo>
                  <a:pt x="3684985" y="2001012"/>
                </a:lnTo>
                <a:lnTo>
                  <a:pt x="3722239" y="2001012"/>
                </a:lnTo>
                <a:lnTo>
                  <a:pt x="3772050" y="1835046"/>
                </a:lnTo>
                <a:lnTo>
                  <a:pt x="3822070" y="2001012"/>
                </a:lnTo>
                <a:lnTo>
                  <a:pt x="3858905" y="2001012"/>
                </a:lnTo>
                <a:lnTo>
                  <a:pt x="3923994" y="1797164"/>
                </a:lnTo>
                <a:lnTo>
                  <a:pt x="3889671" y="1797164"/>
                </a:lnTo>
                <a:lnTo>
                  <a:pt x="3841743" y="1961457"/>
                </a:lnTo>
                <a:lnTo>
                  <a:pt x="3792142" y="1797164"/>
                </a:lnTo>
                <a:lnTo>
                  <a:pt x="3753423" y="1797164"/>
                </a:lnTo>
                <a:lnTo>
                  <a:pt x="3704659" y="1961666"/>
                </a:lnTo>
                <a:lnTo>
                  <a:pt x="3656313" y="1797164"/>
                </a:lnTo>
                <a:close/>
                <a:moveTo>
                  <a:pt x="2553822" y="1797164"/>
                </a:moveTo>
                <a:lnTo>
                  <a:pt x="2553822" y="1930273"/>
                </a:lnTo>
                <a:cubicBezTo>
                  <a:pt x="2553822" y="1953295"/>
                  <a:pt x="2559054" y="1971363"/>
                  <a:pt x="2569519" y="1984478"/>
                </a:cubicBezTo>
                <a:cubicBezTo>
                  <a:pt x="2579983" y="1997594"/>
                  <a:pt x="2597005" y="2004152"/>
                  <a:pt x="2620585" y="2004152"/>
                </a:cubicBezTo>
                <a:cubicBezTo>
                  <a:pt x="2638584" y="2004152"/>
                  <a:pt x="2653549" y="2000419"/>
                  <a:pt x="2665478" y="1992955"/>
                </a:cubicBezTo>
                <a:cubicBezTo>
                  <a:pt x="2677408" y="1985490"/>
                  <a:pt x="2686651" y="1977712"/>
                  <a:pt x="2693209" y="1969619"/>
                </a:cubicBezTo>
                <a:lnTo>
                  <a:pt x="2694255" y="2001012"/>
                </a:lnTo>
                <a:lnTo>
                  <a:pt x="2727951" y="2001012"/>
                </a:lnTo>
                <a:lnTo>
                  <a:pt x="2727951" y="1797164"/>
                </a:lnTo>
                <a:lnTo>
                  <a:pt x="2692790" y="1797164"/>
                </a:lnTo>
                <a:lnTo>
                  <a:pt x="2692790" y="1941574"/>
                </a:lnTo>
                <a:cubicBezTo>
                  <a:pt x="2686511" y="1949946"/>
                  <a:pt x="2678210" y="1957306"/>
                  <a:pt x="2667885" y="1963654"/>
                </a:cubicBezTo>
                <a:cubicBezTo>
                  <a:pt x="2657560" y="1970003"/>
                  <a:pt x="2644723" y="1973177"/>
                  <a:pt x="2629376" y="1973177"/>
                </a:cubicBezTo>
                <a:cubicBezTo>
                  <a:pt x="2618353" y="1973177"/>
                  <a:pt x="2609912" y="1971154"/>
                  <a:pt x="2604051" y="1967108"/>
                </a:cubicBezTo>
                <a:cubicBezTo>
                  <a:pt x="2598192" y="1963062"/>
                  <a:pt x="2594215" y="1957410"/>
                  <a:pt x="2592122" y="1950155"/>
                </a:cubicBezTo>
                <a:cubicBezTo>
                  <a:pt x="2590029" y="1942900"/>
                  <a:pt x="2588983" y="1934668"/>
                  <a:pt x="2588983" y="1925459"/>
                </a:cubicBezTo>
                <a:lnTo>
                  <a:pt x="2588983" y="1797164"/>
                </a:lnTo>
                <a:close/>
                <a:moveTo>
                  <a:pt x="2308265" y="1797164"/>
                </a:moveTo>
                <a:lnTo>
                  <a:pt x="2308265" y="2001012"/>
                </a:lnTo>
                <a:lnTo>
                  <a:pt x="2343216" y="2001012"/>
                </a:lnTo>
                <a:lnTo>
                  <a:pt x="2343216" y="1797164"/>
                </a:lnTo>
                <a:close/>
                <a:moveTo>
                  <a:pt x="2084070" y="1797164"/>
                </a:moveTo>
                <a:lnTo>
                  <a:pt x="2162344" y="2001012"/>
                </a:lnTo>
                <a:lnTo>
                  <a:pt x="2200853" y="2001012"/>
                </a:lnTo>
                <a:lnTo>
                  <a:pt x="2277871" y="1797164"/>
                </a:lnTo>
                <a:lnTo>
                  <a:pt x="2242292" y="1797164"/>
                </a:lnTo>
                <a:lnTo>
                  <a:pt x="2181389" y="1966689"/>
                </a:lnTo>
                <a:lnTo>
                  <a:pt x="2121114" y="1797164"/>
                </a:lnTo>
                <a:close/>
                <a:moveTo>
                  <a:pt x="1115548" y="1797164"/>
                </a:moveTo>
                <a:lnTo>
                  <a:pt x="1115548" y="1930273"/>
                </a:lnTo>
                <a:cubicBezTo>
                  <a:pt x="1115548" y="1953295"/>
                  <a:pt x="1120781" y="1971363"/>
                  <a:pt x="1131245" y="1984478"/>
                </a:cubicBezTo>
                <a:cubicBezTo>
                  <a:pt x="1141709" y="1997594"/>
                  <a:pt x="1158731" y="2004152"/>
                  <a:pt x="1182312" y="2004152"/>
                </a:cubicBezTo>
                <a:cubicBezTo>
                  <a:pt x="1200311" y="2004152"/>
                  <a:pt x="1215275" y="2000419"/>
                  <a:pt x="1227204" y="1992955"/>
                </a:cubicBezTo>
                <a:cubicBezTo>
                  <a:pt x="1239134" y="1985490"/>
                  <a:pt x="1248378" y="1977712"/>
                  <a:pt x="1254935" y="1969619"/>
                </a:cubicBezTo>
                <a:lnTo>
                  <a:pt x="1255981" y="2001012"/>
                </a:lnTo>
                <a:lnTo>
                  <a:pt x="1289677" y="2001012"/>
                </a:lnTo>
                <a:lnTo>
                  <a:pt x="1289677" y="1797164"/>
                </a:lnTo>
                <a:lnTo>
                  <a:pt x="1254516" y="1797164"/>
                </a:lnTo>
                <a:lnTo>
                  <a:pt x="1254516" y="1941574"/>
                </a:lnTo>
                <a:cubicBezTo>
                  <a:pt x="1248238" y="1949946"/>
                  <a:pt x="1239936" y="1957306"/>
                  <a:pt x="1229611" y="1963654"/>
                </a:cubicBezTo>
                <a:cubicBezTo>
                  <a:pt x="1219286" y="1970003"/>
                  <a:pt x="1206449" y="1973177"/>
                  <a:pt x="1191102" y="1973177"/>
                </a:cubicBezTo>
                <a:cubicBezTo>
                  <a:pt x="1180079" y="1973177"/>
                  <a:pt x="1171638" y="1971154"/>
                  <a:pt x="1165778" y="1967108"/>
                </a:cubicBezTo>
                <a:cubicBezTo>
                  <a:pt x="1159917" y="1963062"/>
                  <a:pt x="1155941" y="1957410"/>
                  <a:pt x="1153848" y="1950155"/>
                </a:cubicBezTo>
                <a:cubicBezTo>
                  <a:pt x="1151756" y="1942900"/>
                  <a:pt x="1150709" y="1934668"/>
                  <a:pt x="1150709" y="1925459"/>
                </a:cubicBezTo>
                <a:lnTo>
                  <a:pt x="1150709" y="1797164"/>
                </a:lnTo>
                <a:close/>
                <a:moveTo>
                  <a:pt x="431841" y="1797164"/>
                </a:moveTo>
                <a:lnTo>
                  <a:pt x="431841" y="2001012"/>
                </a:lnTo>
                <a:lnTo>
                  <a:pt x="466792" y="2001012"/>
                </a:lnTo>
                <a:lnTo>
                  <a:pt x="466792" y="1797164"/>
                </a:lnTo>
                <a:close/>
                <a:moveTo>
                  <a:pt x="4291953" y="1794653"/>
                </a:moveTo>
                <a:cubicBezTo>
                  <a:pt x="4275629" y="1794653"/>
                  <a:pt x="4262373" y="1798211"/>
                  <a:pt x="4252188" y="1805327"/>
                </a:cubicBezTo>
                <a:cubicBezTo>
                  <a:pt x="4242003" y="1812443"/>
                  <a:pt x="4234050" y="1821303"/>
                  <a:pt x="4228329" y="1831907"/>
                </a:cubicBezTo>
                <a:lnTo>
                  <a:pt x="4227073" y="1797164"/>
                </a:lnTo>
                <a:lnTo>
                  <a:pt x="4194215" y="1797164"/>
                </a:lnTo>
                <a:lnTo>
                  <a:pt x="4194215" y="2001012"/>
                </a:lnTo>
                <a:lnTo>
                  <a:pt x="4229166" y="2001012"/>
                </a:lnTo>
                <a:lnTo>
                  <a:pt x="4229166" y="1857858"/>
                </a:lnTo>
                <a:cubicBezTo>
                  <a:pt x="4233631" y="1851719"/>
                  <a:pt x="4238723" y="1846313"/>
                  <a:pt x="4244444" y="1841639"/>
                </a:cubicBezTo>
                <a:cubicBezTo>
                  <a:pt x="4250165" y="1836964"/>
                  <a:pt x="4256862" y="1833302"/>
                  <a:pt x="4264536" y="1830651"/>
                </a:cubicBezTo>
                <a:cubicBezTo>
                  <a:pt x="4272210" y="1828000"/>
                  <a:pt x="4281140" y="1826674"/>
                  <a:pt x="4291325" y="1826674"/>
                </a:cubicBezTo>
                <a:lnTo>
                  <a:pt x="4296139" y="1826674"/>
                </a:lnTo>
                <a:lnTo>
                  <a:pt x="4296139" y="1794653"/>
                </a:lnTo>
                <a:close/>
                <a:moveTo>
                  <a:pt x="2510779" y="1794653"/>
                </a:moveTo>
                <a:cubicBezTo>
                  <a:pt x="2494454" y="1794653"/>
                  <a:pt x="2481199" y="1798211"/>
                  <a:pt x="2471013" y="1805327"/>
                </a:cubicBezTo>
                <a:cubicBezTo>
                  <a:pt x="2460828" y="1812443"/>
                  <a:pt x="2452875" y="1821303"/>
                  <a:pt x="2447154" y="1831907"/>
                </a:cubicBezTo>
                <a:lnTo>
                  <a:pt x="2445898" y="1797164"/>
                </a:lnTo>
                <a:lnTo>
                  <a:pt x="2413040" y="1797164"/>
                </a:lnTo>
                <a:lnTo>
                  <a:pt x="2413040" y="2001012"/>
                </a:lnTo>
                <a:lnTo>
                  <a:pt x="2447992" y="2001012"/>
                </a:lnTo>
                <a:lnTo>
                  <a:pt x="2447992" y="1857858"/>
                </a:lnTo>
                <a:cubicBezTo>
                  <a:pt x="2452456" y="1851719"/>
                  <a:pt x="2457549" y="1846313"/>
                  <a:pt x="2463270" y="1841639"/>
                </a:cubicBezTo>
                <a:cubicBezTo>
                  <a:pt x="2468990" y="1836964"/>
                  <a:pt x="2475687" y="1833302"/>
                  <a:pt x="2483361" y="1830651"/>
                </a:cubicBezTo>
                <a:cubicBezTo>
                  <a:pt x="2491035" y="1828000"/>
                  <a:pt x="2499965" y="1826674"/>
                  <a:pt x="2510150" y="1826674"/>
                </a:cubicBezTo>
                <a:lnTo>
                  <a:pt x="2514964" y="1826674"/>
                </a:lnTo>
                <a:lnTo>
                  <a:pt x="2514964" y="1794653"/>
                </a:lnTo>
                <a:close/>
                <a:moveTo>
                  <a:pt x="4441525" y="1794235"/>
                </a:moveTo>
                <a:cubicBezTo>
                  <a:pt x="4424224" y="1794235"/>
                  <a:pt x="4409783" y="1797897"/>
                  <a:pt x="4398202" y="1805222"/>
                </a:cubicBezTo>
                <a:cubicBezTo>
                  <a:pt x="4386622" y="1812547"/>
                  <a:pt x="4377832" y="1820326"/>
                  <a:pt x="4371832" y="1828558"/>
                </a:cubicBezTo>
                <a:lnTo>
                  <a:pt x="4370576" y="1797164"/>
                </a:lnTo>
                <a:lnTo>
                  <a:pt x="4337090" y="1797164"/>
                </a:lnTo>
                <a:lnTo>
                  <a:pt x="4337090" y="2001012"/>
                </a:lnTo>
                <a:lnTo>
                  <a:pt x="4372041" y="2001012"/>
                </a:lnTo>
                <a:lnTo>
                  <a:pt x="4372041" y="1856603"/>
                </a:lnTo>
                <a:cubicBezTo>
                  <a:pt x="4378041" y="1848371"/>
                  <a:pt x="4385994" y="1840801"/>
                  <a:pt x="4395900" y="1833895"/>
                </a:cubicBezTo>
                <a:cubicBezTo>
                  <a:pt x="4405807" y="1826988"/>
                  <a:pt x="4417945" y="1823535"/>
                  <a:pt x="4432316" y="1823535"/>
                </a:cubicBezTo>
                <a:cubicBezTo>
                  <a:pt x="4442502" y="1823535"/>
                  <a:pt x="4450315" y="1825733"/>
                  <a:pt x="4455757" y="1830128"/>
                </a:cubicBezTo>
                <a:cubicBezTo>
                  <a:pt x="4461198" y="1834523"/>
                  <a:pt x="4464931" y="1840557"/>
                  <a:pt x="4466954" y="1848231"/>
                </a:cubicBezTo>
                <a:cubicBezTo>
                  <a:pt x="4468977" y="1855905"/>
                  <a:pt x="4469988" y="1864695"/>
                  <a:pt x="4469988" y="1874602"/>
                </a:cubicBezTo>
                <a:lnTo>
                  <a:pt x="4469988" y="2001012"/>
                </a:lnTo>
                <a:lnTo>
                  <a:pt x="4505149" y="2001012"/>
                </a:lnTo>
                <a:lnTo>
                  <a:pt x="4505149" y="1869579"/>
                </a:lnTo>
                <a:lnTo>
                  <a:pt x="4504384" y="1855733"/>
                </a:lnTo>
                <a:lnTo>
                  <a:pt x="4528380" y="1833685"/>
                </a:lnTo>
                <a:cubicBezTo>
                  <a:pt x="4538287" y="1826919"/>
                  <a:pt x="4550496" y="1823535"/>
                  <a:pt x="4565006" y="1823535"/>
                </a:cubicBezTo>
                <a:cubicBezTo>
                  <a:pt x="4575052" y="1823535"/>
                  <a:pt x="4582796" y="1825733"/>
                  <a:pt x="4588237" y="1830128"/>
                </a:cubicBezTo>
                <a:cubicBezTo>
                  <a:pt x="4593679" y="1834523"/>
                  <a:pt x="4597411" y="1840557"/>
                  <a:pt x="4599434" y="1848231"/>
                </a:cubicBezTo>
                <a:cubicBezTo>
                  <a:pt x="4601458" y="1855905"/>
                  <a:pt x="4602469" y="1864695"/>
                  <a:pt x="4602469" y="1874602"/>
                </a:cubicBezTo>
                <a:lnTo>
                  <a:pt x="4602469" y="2001012"/>
                </a:lnTo>
                <a:lnTo>
                  <a:pt x="4637420" y="2001012"/>
                </a:lnTo>
                <a:lnTo>
                  <a:pt x="4637420" y="1869579"/>
                </a:lnTo>
                <a:cubicBezTo>
                  <a:pt x="4637420" y="1845859"/>
                  <a:pt x="4632467" y="1827372"/>
                  <a:pt x="4622561" y="1814117"/>
                </a:cubicBezTo>
                <a:cubicBezTo>
                  <a:pt x="4612655" y="1800862"/>
                  <a:pt x="4596399" y="1794235"/>
                  <a:pt x="4573796" y="1794235"/>
                </a:cubicBezTo>
                <a:cubicBezTo>
                  <a:pt x="4556495" y="1794235"/>
                  <a:pt x="4541670" y="1798071"/>
                  <a:pt x="4529322" y="1805745"/>
                </a:cubicBezTo>
                <a:lnTo>
                  <a:pt x="4498779" y="1830555"/>
                </a:lnTo>
                <a:lnTo>
                  <a:pt x="4496791" y="1825040"/>
                </a:lnTo>
                <a:cubicBezTo>
                  <a:pt x="4494933" y="1821072"/>
                  <a:pt x="4492766" y="1817431"/>
                  <a:pt x="4490290" y="1814117"/>
                </a:cubicBezTo>
                <a:cubicBezTo>
                  <a:pt x="4480384" y="1800862"/>
                  <a:pt x="4464128" y="1794235"/>
                  <a:pt x="4441525" y="1794235"/>
                </a:cubicBezTo>
                <a:close/>
                <a:moveTo>
                  <a:pt x="643354" y="1794235"/>
                </a:moveTo>
                <a:cubicBezTo>
                  <a:pt x="625076" y="1794235"/>
                  <a:pt x="610077" y="1797897"/>
                  <a:pt x="598356" y="1805222"/>
                </a:cubicBezTo>
                <a:cubicBezTo>
                  <a:pt x="586636" y="1812547"/>
                  <a:pt x="577637" y="1820326"/>
                  <a:pt x="571358" y="1828558"/>
                </a:cubicBezTo>
                <a:lnTo>
                  <a:pt x="570102" y="1797164"/>
                </a:lnTo>
                <a:lnTo>
                  <a:pt x="536616" y="1797164"/>
                </a:lnTo>
                <a:lnTo>
                  <a:pt x="536616" y="2001012"/>
                </a:lnTo>
                <a:lnTo>
                  <a:pt x="571567" y="2001012"/>
                </a:lnTo>
                <a:lnTo>
                  <a:pt x="571567" y="1856603"/>
                </a:lnTo>
                <a:cubicBezTo>
                  <a:pt x="577846" y="1848371"/>
                  <a:pt x="586148" y="1840801"/>
                  <a:pt x="596473" y="1833895"/>
                </a:cubicBezTo>
                <a:cubicBezTo>
                  <a:pt x="606798" y="1826988"/>
                  <a:pt x="619565" y="1823535"/>
                  <a:pt x="634773" y="1823535"/>
                </a:cubicBezTo>
                <a:cubicBezTo>
                  <a:pt x="644958" y="1823535"/>
                  <a:pt x="652737" y="1825733"/>
                  <a:pt x="658109" y="1830128"/>
                </a:cubicBezTo>
                <a:cubicBezTo>
                  <a:pt x="663480" y="1834523"/>
                  <a:pt x="667213" y="1840557"/>
                  <a:pt x="669306" y="1848231"/>
                </a:cubicBezTo>
                <a:cubicBezTo>
                  <a:pt x="671399" y="1855905"/>
                  <a:pt x="672445" y="1864695"/>
                  <a:pt x="672445" y="1874602"/>
                </a:cubicBezTo>
                <a:lnTo>
                  <a:pt x="672445" y="2001012"/>
                </a:lnTo>
                <a:lnTo>
                  <a:pt x="707396" y="2001012"/>
                </a:lnTo>
                <a:lnTo>
                  <a:pt x="707396" y="1869579"/>
                </a:lnTo>
                <a:cubicBezTo>
                  <a:pt x="707396" y="1845720"/>
                  <a:pt x="702304" y="1827198"/>
                  <a:pt x="692118" y="1814012"/>
                </a:cubicBezTo>
                <a:cubicBezTo>
                  <a:pt x="681933" y="1800827"/>
                  <a:pt x="665678" y="1794235"/>
                  <a:pt x="643354" y="1794235"/>
                </a:cubicBezTo>
                <a:close/>
                <a:moveTo>
                  <a:pt x="4768943" y="1793607"/>
                </a:moveTo>
                <a:cubicBezTo>
                  <a:pt x="4758060" y="1793607"/>
                  <a:pt x="4747944" y="1794758"/>
                  <a:pt x="4738596" y="1797060"/>
                </a:cubicBezTo>
                <a:cubicBezTo>
                  <a:pt x="4729247" y="1799362"/>
                  <a:pt x="4721120" y="1802815"/>
                  <a:pt x="4714214" y="1807420"/>
                </a:cubicBezTo>
                <a:cubicBezTo>
                  <a:pt x="4707307" y="1812024"/>
                  <a:pt x="4701935" y="1817779"/>
                  <a:pt x="4698098" y="1824686"/>
                </a:cubicBezTo>
                <a:cubicBezTo>
                  <a:pt x="4694261" y="1831593"/>
                  <a:pt x="4692343" y="1839581"/>
                  <a:pt x="4692343" y="1848650"/>
                </a:cubicBezTo>
                <a:cubicBezTo>
                  <a:pt x="4692343" y="1860230"/>
                  <a:pt x="4695064" y="1869823"/>
                  <a:pt x="4700505" y="1877427"/>
                </a:cubicBezTo>
                <a:cubicBezTo>
                  <a:pt x="4705947" y="1885031"/>
                  <a:pt x="4714109" y="1891310"/>
                  <a:pt x="4724992" y="1896263"/>
                </a:cubicBezTo>
                <a:cubicBezTo>
                  <a:pt x="4735875" y="1901217"/>
                  <a:pt x="4749270" y="1905577"/>
                  <a:pt x="4765176" y="1909344"/>
                </a:cubicBezTo>
                <a:cubicBezTo>
                  <a:pt x="4784709" y="1913948"/>
                  <a:pt x="4798348" y="1918692"/>
                  <a:pt x="4806092" y="1923575"/>
                </a:cubicBezTo>
                <a:cubicBezTo>
                  <a:pt x="4813836" y="1928459"/>
                  <a:pt x="4817707" y="1935924"/>
                  <a:pt x="4817707" y="1945969"/>
                </a:cubicBezTo>
                <a:cubicBezTo>
                  <a:pt x="4817707" y="1957690"/>
                  <a:pt x="4813417" y="1966096"/>
                  <a:pt x="4804836" y="1971189"/>
                </a:cubicBezTo>
                <a:cubicBezTo>
                  <a:pt x="4796255" y="1976281"/>
                  <a:pt x="4785337" y="1978828"/>
                  <a:pt x="4772082" y="1978828"/>
                </a:cubicBezTo>
                <a:cubicBezTo>
                  <a:pt x="4757292" y="1978828"/>
                  <a:pt x="4744979" y="1975584"/>
                  <a:pt x="4735143" y="1969096"/>
                </a:cubicBezTo>
                <a:cubicBezTo>
                  <a:pt x="4725306" y="1962608"/>
                  <a:pt x="4720388" y="1951411"/>
                  <a:pt x="4720388" y="1935505"/>
                </a:cubicBezTo>
                <a:lnTo>
                  <a:pt x="4686692" y="1935505"/>
                </a:lnTo>
                <a:cubicBezTo>
                  <a:pt x="4686692" y="1948062"/>
                  <a:pt x="4688890" y="1958771"/>
                  <a:pt x="4693285" y="1967631"/>
                </a:cubicBezTo>
                <a:cubicBezTo>
                  <a:pt x="4697680" y="1976491"/>
                  <a:pt x="4703784" y="1983641"/>
                  <a:pt x="4711598" y="1989083"/>
                </a:cubicBezTo>
                <a:cubicBezTo>
                  <a:pt x="4719411" y="1994525"/>
                  <a:pt x="4728445" y="1998501"/>
                  <a:pt x="4738701" y="2001012"/>
                </a:cubicBezTo>
                <a:cubicBezTo>
                  <a:pt x="4748956" y="2003524"/>
                  <a:pt x="4759804" y="2004780"/>
                  <a:pt x="4771245" y="2004780"/>
                </a:cubicBezTo>
                <a:cubicBezTo>
                  <a:pt x="4782686" y="2004780"/>
                  <a:pt x="4793325" y="2003594"/>
                  <a:pt x="4803162" y="2001222"/>
                </a:cubicBezTo>
                <a:cubicBezTo>
                  <a:pt x="4812998" y="1998850"/>
                  <a:pt x="4821579" y="1995187"/>
                  <a:pt x="4828904" y="1990234"/>
                </a:cubicBezTo>
                <a:cubicBezTo>
                  <a:pt x="4836230" y="1985281"/>
                  <a:pt x="4841950" y="1978933"/>
                  <a:pt x="4846066" y="1971189"/>
                </a:cubicBezTo>
                <a:cubicBezTo>
                  <a:pt x="4850182" y="1963445"/>
                  <a:pt x="4852240" y="1954271"/>
                  <a:pt x="4852240" y="1943667"/>
                </a:cubicBezTo>
                <a:cubicBezTo>
                  <a:pt x="4852240" y="1931389"/>
                  <a:pt x="4849624" y="1921308"/>
                  <a:pt x="4844392" y="1913425"/>
                </a:cubicBezTo>
                <a:cubicBezTo>
                  <a:pt x="4839160" y="1905542"/>
                  <a:pt x="4831381" y="1899089"/>
                  <a:pt x="4821056" y="1894065"/>
                </a:cubicBezTo>
                <a:cubicBezTo>
                  <a:pt x="4810731" y="1889043"/>
                  <a:pt x="4797964" y="1884717"/>
                  <a:pt x="4782756" y="1881090"/>
                </a:cubicBezTo>
                <a:cubicBezTo>
                  <a:pt x="4768803" y="1877741"/>
                  <a:pt x="4757711" y="1874567"/>
                  <a:pt x="4749479" y="1871567"/>
                </a:cubicBezTo>
                <a:cubicBezTo>
                  <a:pt x="4741247" y="1868567"/>
                  <a:pt x="4735387" y="1865184"/>
                  <a:pt x="4731899" y="1861416"/>
                </a:cubicBezTo>
                <a:cubicBezTo>
                  <a:pt x="4728410" y="1857649"/>
                  <a:pt x="4726666" y="1853045"/>
                  <a:pt x="4726666" y="1847603"/>
                </a:cubicBezTo>
                <a:cubicBezTo>
                  <a:pt x="4726666" y="1838116"/>
                  <a:pt x="4730573" y="1831140"/>
                  <a:pt x="4738387" y="1826674"/>
                </a:cubicBezTo>
                <a:cubicBezTo>
                  <a:pt x="4746200" y="1822210"/>
                  <a:pt x="4756386" y="1819977"/>
                  <a:pt x="4768943" y="1819977"/>
                </a:cubicBezTo>
                <a:cubicBezTo>
                  <a:pt x="4781360" y="1819977"/>
                  <a:pt x="4791895" y="1822977"/>
                  <a:pt x="4800546" y="1828976"/>
                </a:cubicBezTo>
                <a:cubicBezTo>
                  <a:pt x="4809196" y="1834976"/>
                  <a:pt x="4813522" y="1845231"/>
                  <a:pt x="4813522" y="1859742"/>
                </a:cubicBezTo>
                <a:lnTo>
                  <a:pt x="4847427" y="1859742"/>
                </a:lnTo>
                <a:cubicBezTo>
                  <a:pt x="4847427" y="1848022"/>
                  <a:pt x="4845334" y="1837976"/>
                  <a:pt x="4841148" y="1829604"/>
                </a:cubicBezTo>
                <a:cubicBezTo>
                  <a:pt x="4836962" y="1821233"/>
                  <a:pt x="4831276" y="1814396"/>
                  <a:pt x="4824091" y="1809094"/>
                </a:cubicBezTo>
                <a:cubicBezTo>
                  <a:pt x="4816905" y="1803792"/>
                  <a:pt x="4808603" y="1799885"/>
                  <a:pt x="4799185" y="1797374"/>
                </a:cubicBezTo>
                <a:cubicBezTo>
                  <a:pt x="4789767" y="1794863"/>
                  <a:pt x="4779686" y="1793607"/>
                  <a:pt x="4768943" y="1793607"/>
                </a:cubicBezTo>
                <a:close/>
                <a:moveTo>
                  <a:pt x="3302093" y="1793607"/>
                </a:moveTo>
                <a:cubicBezTo>
                  <a:pt x="3291209" y="1793607"/>
                  <a:pt x="3281094" y="1794758"/>
                  <a:pt x="3271746" y="1797060"/>
                </a:cubicBezTo>
                <a:cubicBezTo>
                  <a:pt x="3262397" y="1799362"/>
                  <a:pt x="3254270" y="1802815"/>
                  <a:pt x="3247363" y="1807420"/>
                </a:cubicBezTo>
                <a:cubicBezTo>
                  <a:pt x="3240457" y="1812024"/>
                  <a:pt x="3235085" y="1817779"/>
                  <a:pt x="3231248" y="1824686"/>
                </a:cubicBezTo>
                <a:cubicBezTo>
                  <a:pt x="3227411" y="1831593"/>
                  <a:pt x="3225493" y="1839581"/>
                  <a:pt x="3225493" y="1848650"/>
                </a:cubicBezTo>
                <a:cubicBezTo>
                  <a:pt x="3225493" y="1860230"/>
                  <a:pt x="3228214" y="1869823"/>
                  <a:pt x="3233655" y="1877427"/>
                </a:cubicBezTo>
                <a:cubicBezTo>
                  <a:pt x="3239096" y="1885031"/>
                  <a:pt x="3247259" y="1891310"/>
                  <a:pt x="3258142" y="1896263"/>
                </a:cubicBezTo>
                <a:cubicBezTo>
                  <a:pt x="3269025" y="1901217"/>
                  <a:pt x="3282419" y="1905577"/>
                  <a:pt x="3298325" y="1909344"/>
                </a:cubicBezTo>
                <a:cubicBezTo>
                  <a:pt x="3317859" y="1913948"/>
                  <a:pt x="3331498" y="1918692"/>
                  <a:pt x="3339241" y="1923575"/>
                </a:cubicBezTo>
                <a:cubicBezTo>
                  <a:pt x="3346985" y="1928459"/>
                  <a:pt x="3350857" y="1935924"/>
                  <a:pt x="3350857" y="1945969"/>
                </a:cubicBezTo>
                <a:cubicBezTo>
                  <a:pt x="3350857" y="1957690"/>
                  <a:pt x="3346567" y="1966096"/>
                  <a:pt x="3337986" y="1971189"/>
                </a:cubicBezTo>
                <a:cubicBezTo>
                  <a:pt x="3329405" y="1976281"/>
                  <a:pt x="3318487" y="1978828"/>
                  <a:pt x="3305232" y="1978828"/>
                </a:cubicBezTo>
                <a:cubicBezTo>
                  <a:pt x="3290442" y="1978828"/>
                  <a:pt x="3278129" y="1975584"/>
                  <a:pt x="3268292" y="1969096"/>
                </a:cubicBezTo>
                <a:cubicBezTo>
                  <a:pt x="3258456" y="1962608"/>
                  <a:pt x="3253537" y="1951411"/>
                  <a:pt x="3253537" y="1935505"/>
                </a:cubicBezTo>
                <a:lnTo>
                  <a:pt x="3219842" y="1935505"/>
                </a:lnTo>
                <a:cubicBezTo>
                  <a:pt x="3219842" y="1948062"/>
                  <a:pt x="3222040" y="1958771"/>
                  <a:pt x="3226434" y="1967631"/>
                </a:cubicBezTo>
                <a:cubicBezTo>
                  <a:pt x="3230829" y="1976491"/>
                  <a:pt x="3236934" y="1983641"/>
                  <a:pt x="3244747" y="1989083"/>
                </a:cubicBezTo>
                <a:cubicBezTo>
                  <a:pt x="3252561" y="1994525"/>
                  <a:pt x="3261595" y="1998501"/>
                  <a:pt x="3271850" y="2001012"/>
                </a:cubicBezTo>
                <a:cubicBezTo>
                  <a:pt x="3282105" y="2003524"/>
                  <a:pt x="3292954" y="2004780"/>
                  <a:pt x="3304395" y="2004780"/>
                </a:cubicBezTo>
                <a:cubicBezTo>
                  <a:pt x="3315836" y="2004780"/>
                  <a:pt x="3326475" y="2003594"/>
                  <a:pt x="3336311" y="2001222"/>
                </a:cubicBezTo>
                <a:cubicBezTo>
                  <a:pt x="3346148" y="1998850"/>
                  <a:pt x="3354729" y="1995187"/>
                  <a:pt x="3362054" y="1990234"/>
                </a:cubicBezTo>
                <a:cubicBezTo>
                  <a:pt x="3369379" y="1985281"/>
                  <a:pt x="3375100" y="1978933"/>
                  <a:pt x="3379216" y="1971189"/>
                </a:cubicBezTo>
                <a:cubicBezTo>
                  <a:pt x="3383332" y="1963445"/>
                  <a:pt x="3385390" y="1954271"/>
                  <a:pt x="3385390" y="1943667"/>
                </a:cubicBezTo>
                <a:cubicBezTo>
                  <a:pt x="3385390" y="1931389"/>
                  <a:pt x="3382774" y="1921308"/>
                  <a:pt x="3377541" y="1913425"/>
                </a:cubicBezTo>
                <a:cubicBezTo>
                  <a:pt x="3372309" y="1905542"/>
                  <a:pt x="3364531" y="1899089"/>
                  <a:pt x="3354206" y="1894065"/>
                </a:cubicBezTo>
                <a:cubicBezTo>
                  <a:pt x="3343881" y="1889043"/>
                  <a:pt x="3331114" y="1884717"/>
                  <a:pt x="3315906" y="1881090"/>
                </a:cubicBezTo>
                <a:cubicBezTo>
                  <a:pt x="3301953" y="1877741"/>
                  <a:pt x="3290861" y="1874567"/>
                  <a:pt x="3282629" y="1871567"/>
                </a:cubicBezTo>
                <a:cubicBezTo>
                  <a:pt x="3274397" y="1868567"/>
                  <a:pt x="3268536" y="1865184"/>
                  <a:pt x="3265048" y="1861416"/>
                </a:cubicBezTo>
                <a:cubicBezTo>
                  <a:pt x="3261560" y="1857649"/>
                  <a:pt x="3259816" y="1853045"/>
                  <a:pt x="3259816" y="1847603"/>
                </a:cubicBezTo>
                <a:cubicBezTo>
                  <a:pt x="3259816" y="1838116"/>
                  <a:pt x="3263723" y="1831140"/>
                  <a:pt x="3271536" y="1826674"/>
                </a:cubicBezTo>
                <a:cubicBezTo>
                  <a:pt x="3279350" y="1822210"/>
                  <a:pt x="3289535" y="1819977"/>
                  <a:pt x="3302093" y="1819977"/>
                </a:cubicBezTo>
                <a:cubicBezTo>
                  <a:pt x="3314510" y="1819977"/>
                  <a:pt x="3325045" y="1822977"/>
                  <a:pt x="3333695" y="1828976"/>
                </a:cubicBezTo>
                <a:cubicBezTo>
                  <a:pt x="3342346" y="1834976"/>
                  <a:pt x="3346671" y="1845231"/>
                  <a:pt x="3346671" y="1859742"/>
                </a:cubicBezTo>
                <a:lnTo>
                  <a:pt x="3380576" y="1859742"/>
                </a:lnTo>
                <a:cubicBezTo>
                  <a:pt x="3380576" y="1848022"/>
                  <a:pt x="3378483" y="1837976"/>
                  <a:pt x="3374297" y="1829604"/>
                </a:cubicBezTo>
                <a:cubicBezTo>
                  <a:pt x="3370112" y="1821233"/>
                  <a:pt x="3364426" y="1814396"/>
                  <a:pt x="3357240" y="1809094"/>
                </a:cubicBezTo>
                <a:cubicBezTo>
                  <a:pt x="3350055" y="1803792"/>
                  <a:pt x="3341753" y="1799885"/>
                  <a:pt x="3332335" y="1797374"/>
                </a:cubicBezTo>
                <a:cubicBezTo>
                  <a:pt x="3322917" y="1794863"/>
                  <a:pt x="3312836" y="1793607"/>
                  <a:pt x="3302093" y="1793607"/>
                </a:cubicBezTo>
                <a:close/>
                <a:moveTo>
                  <a:pt x="3084166" y="1793607"/>
                </a:moveTo>
                <a:cubicBezTo>
                  <a:pt x="3063237" y="1793607"/>
                  <a:pt x="3045971" y="1798071"/>
                  <a:pt x="3032367" y="1807001"/>
                </a:cubicBezTo>
                <a:cubicBezTo>
                  <a:pt x="3018763" y="1815931"/>
                  <a:pt x="3008648" y="1828314"/>
                  <a:pt x="3002020" y="1844150"/>
                </a:cubicBezTo>
                <a:cubicBezTo>
                  <a:pt x="2995393" y="1859986"/>
                  <a:pt x="2992079" y="1878299"/>
                  <a:pt x="2992079" y="1899089"/>
                </a:cubicBezTo>
                <a:cubicBezTo>
                  <a:pt x="2992079" y="1919041"/>
                  <a:pt x="2995498" y="1937005"/>
                  <a:pt x="3002334" y="1952980"/>
                </a:cubicBezTo>
                <a:cubicBezTo>
                  <a:pt x="3009171" y="1968957"/>
                  <a:pt x="3019670" y="1981584"/>
                  <a:pt x="3033832" y="1990862"/>
                </a:cubicBezTo>
                <a:cubicBezTo>
                  <a:pt x="3047994" y="2000141"/>
                  <a:pt x="3066167" y="2004780"/>
                  <a:pt x="3088352" y="2004780"/>
                </a:cubicBezTo>
                <a:cubicBezTo>
                  <a:pt x="3105514" y="2004780"/>
                  <a:pt x="3120374" y="2001954"/>
                  <a:pt x="3132931" y="1996304"/>
                </a:cubicBezTo>
                <a:cubicBezTo>
                  <a:pt x="3145488" y="1990653"/>
                  <a:pt x="3155255" y="1982630"/>
                  <a:pt x="3162231" y="1972235"/>
                </a:cubicBezTo>
                <a:cubicBezTo>
                  <a:pt x="3169208" y="1961841"/>
                  <a:pt x="3172905" y="1949457"/>
                  <a:pt x="3173324" y="1935086"/>
                </a:cubicBezTo>
                <a:lnTo>
                  <a:pt x="3138791" y="1935086"/>
                </a:lnTo>
                <a:cubicBezTo>
                  <a:pt x="3138373" y="1948899"/>
                  <a:pt x="3133768" y="1959469"/>
                  <a:pt x="3124978" y="1966794"/>
                </a:cubicBezTo>
                <a:cubicBezTo>
                  <a:pt x="3116188" y="1974119"/>
                  <a:pt x="3103979" y="1977782"/>
                  <a:pt x="3088352" y="1977782"/>
                </a:cubicBezTo>
                <a:cubicBezTo>
                  <a:pt x="3073702" y="1977782"/>
                  <a:pt x="3061912" y="1974433"/>
                  <a:pt x="3052982" y="1967736"/>
                </a:cubicBezTo>
                <a:cubicBezTo>
                  <a:pt x="3044052" y="1961038"/>
                  <a:pt x="3037530" y="1952144"/>
                  <a:pt x="3033414" y="1941051"/>
                </a:cubicBezTo>
                <a:cubicBezTo>
                  <a:pt x="3029298" y="1929959"/>
                  <a:pt x="3027170" y="1917785"/>
                  <a:pt x="3027030" y="1904530"/>
                </a:cubicBezTo>
                <a:lnTo>
                  <a:pt x="3172277" y="1904530"/>
                </a:lnTo>
                <a:cubicBezTo>
                  <a:pt x="3172556" y="1903274"/>
                  <a:pt x="3172766" y="1901217"/>
                  <a:pt x="3172905" y="1898356"/>
                </a:cubicBezTo>
                <a:cubicBezTo>
                  <a:pt x="3173045" y="1895496"/>
                  <a:pt x="3173114" y="1893020"/>
                  <a:pt x="3173114" y="1890926"/>
                </a:cubicBezTo>
                <a:cubicBezTo>
                  <a:pt x="3173114" y="1859533"/>
                  <a:pt x="3165231" y="1835465"/>
                  <a:pt x="3149465" y="1818721"/>
                </a:cubicBezTo>
                <a:cubicBezTo>
                  <a:pt x="3133698" y="1801978"/>
                  <a:pt x="3111932" y="1793607"/>
                  <a:pt x="3084166" y="1793607"/>
                </a:cubicBezTo>
                <a:close/>
                <a:moveTo>
                  <a:pt x="2863943" y="1793607"/>
                </a:moveTo>
                <a:cubicBezTo>
                  <a:pt x="2853059" y="1793607"/>
                  <a:pt x="2842944" y="1794758"/>
                  <a:pt x="2833596" y="1797060"/>
                </a:cubicBezTo>
                <a:cubicBezTo>
                  <a:pt x="2824248" y="1799362"/>
                  <a:pt x="2816120" y="1802815"/>
                  <a:pt x="2809213" y="1807420"/>
                </a:cubicBezTo>
                <a:cubicBezTo>
                  <a:pt x="2802307" y="1812024"/>
                  <a:pt x="2796935" y="1817779"/>
                  <a:pt x="2793098" y="1824686"/>
                </a:cubicBezTo>
                <a:cubicBezTo>
                  <a:pt x="2789261" y="1831593"/>
                  <a:pt x="2787343" y="1839581"/>
                  <a:pt x="2787343" y="1848650"/>
                </a:cubicBezTo>
                <a:cubicBezTo>
                  <a:pt x="2787343" y="1860230"/>
                  <a:pt x="2790064" y="1869823"/>
                  <a:pt x="2795505" y="1877427"/>
                </a:cubicBezTo>
                <a:cubicBezTo>
                  <a:pt x="2800946" y="1885031"/>
                  <a:pt x="2809109" y="1891310"/>
                  <a:pt x="2819992" y="1896263"/>
                </a:cubicBezTo>
                <a:cubicBezTo>
                  <a:pt x="2830875" y="1901217"/>
                  <a:pt x="2844269" y="1905577"/>
                  <a:pt x="2860176" y="1909344"/>
                </a:cubicBezTo>
                <a:cubicBezTo>
                  <a:pt x="2879709" y="1913948"/>
                  <a:pt x="2893348" y="1918692"/>
                  <a:pt x="2901091" y="1923575"/>
                </a:cubicBezTo>
                <a:cubicBezTo>
                  <a:pt x="2908835" y="1928459"/>
                  <a:pt x="2912707" y="1935924"/>
                  <a:pt x="2912707" y="1945969"/>
                </a:cubicBezTo>
                <a:cubicBezTo>
                  <a:pt x="2912707" y="1957690"/>
                  <a:pt x="2908417" y="1966096"/>
                  <a:pt x="2899836" y="1971189"/>
                </a:cubicBezTo>
                <a:cubicBezTo>
                  <a:pt x="2891255" y="1976281"/>
                  <a:pt x="2880337" y="1978828"/>
                  <a:pt x="2867082" y="1978828"/>
                </a:cubicBezTo>
                <a:cubicBezTo>
                  <a:pt x="2852292" y="1978828"/>
                  <a:pt x="2839979" y="1975584"/>
                  <a:pt x="2830142" y="1969096"/>
                </a:cubicBezTo>
                <a:cubicBezTo>
                  <a:pt x="2820306" y="1962608"/>
                  <a:pt x="2815388" y="1951411"/>
                  <a:pt x="2815388" y="1935505"/>
                </a:cubicBezTo>
                <a:lnTo>
                  <a:pt x="2781692" y="1935505"/>
                </a:lnTo>
                <a:cubicBezTo>
                  <a:pt x="2781692" y="1948062"/>
                  <a:pt x="2783889" y="1958771"/>
                  <a:pt x="2788284" y="1967631"/>
                </a:cubicBezTo>
                <a:cubicBezTo>
                  <a:pt x="2792679" y="1976491"/>
                  <a:pt x="2798784" y="1983641"/>
                  <a:pt x="2806597" y="1989083"/>
                </a:cubicBezTo>
                <a:cubicBezTo>
                  <a:pt x="2814411" y="1994525"/>
                  <a:pt x="2823445" y="1998501"/>
                  <a:pt x="2833700" y="2001012"/>
                </a:cubicBezTo>
                <a:cubicBezTo>
                  <a:pt x="2843956" y="2003524"/>
                  <a:pt x="2854804" y="2004780"/>
                  <a:pt x="2866245" y="2004780"/>
                </a:cubicBezTo>
                <a:cubicBezTo>
                  <a:pt x="2877686" y="2004780"/>
                  <a:pt x="2888325" y="2003594"/>
                  <a:pt x="2898161" y="2001222"/>
                </a:cubicBezTo>
                <a:cubicBezTo>
                  <a:pt x="2907998" y="1998850"/>
                  <a:pt x="2916579" y="1995187"/>
                  <a:pt x="2923904" y="1990234"/>
                </a:cubicBezTo>
                <a:cubicBezTo>
                  <a:pt x="2931229" y="1985281"/>
                  <a:pt x="2936950" y="1978933"/>
                  <a:pt x="2941066" y="1971189"/>
                </a:cubicBezTo>
                <a:cubicBezTo>
                  <a:pt x="2945182" y="1963445"/>
                  <a:pt x="2947240" y="1954271"/>
                  <a:pt x="2947240" y="1943667"/>
                </a:cubicBezTo>
                <a:cubicBezTo>
                  <a:pt x="2947240" y="1931389"/>
                  <a:pt x="2944624" y="1921308"/>
                  <a:pt x="2939391" y="1913425"/>
                </a:cubicBezTo>
                <a:cubicBezTo>
                  <a:pt x="2934159" y="1905542"/>
                  <a:pt x="2926381" y="1899089"/>
                  <a:pt x="2916056" y="1894065"/>
                </a:cubicBezTo>
                <a:cubicBezTo>
                  <a:pt x="2905731" y="1889043"/>
                  <a:pt x="2892964" y="1884717"/>
                  <a:pt x="2877756" y="1881090"/>
                </a:cubicBezTo>
                <a:cubicBezTo>
                  <a:pt x="2863803" y="1877741"/>
                  <a:pt x="2852711" y="1874567"/>
                  <a:pt x="2844479" y="1871567"/>
                </a:cubicBezTo>
                <a:cubicBezTo>
                  <a:pt x="2836247" y="1868567"/>
                  <a:pt x="2830386" y="1865184"/>
                  <a:pt x="2826898" y="1861416"/>
                </a:cubicBezTo>
                <a:cubicBezTo>
                  <a:pt x="2823410" y="1857649"/>
                  <a:pt x="2821666" y="1853045"/>
                  <a:pt x="2821666" y="1847603"/>
                </a:cubicBezTo>
                <a:cubicBezTo>
                  <a:pt x="2821666" y="1838116"/>
                  <a:pt x="2825573" y="1831140"/>
                  <a:pt x="2833386" y="1826674"/>
                </a:cubicBezTo>
                <a:cubicBezTo>
                  <a:pt x="2841200" y="1822210"/>
                  <a:pt x="2851385" y="1819977"/>
                  <a:pt x="2863943" y="1819977"/>
                </a:cubicBezTo>
                <a:cubicBezTo>
                  <a:pt x="2876361" y="1819977"/>
                  <a:pt x="2886895" y="1822977"/>
                  <a:pt x="2895545" y="1828976"/>
                </a:cubicBezTo>
                <a:cubicBezTo>
                  <a:pt x="2904196" y="1834976"/>
                  <a:pt x="2908521" y="1845231"/>
                  <a:pt x="2908521" y="1859742"/>
                </a:cubicBezTo>
                <a:lnTo>
                  <a:pt x="2942426" y="1859742"/>
                </a:lnTo>
                <a:cubicBezTo>
                  <a:pt x="2942426" y="1848022"/>
                  <a:pt x="2940333" y="1837976"/>
                  <a:pt x="2936148" y="1829604"/>
                </a:cubicBezTo>
                <a:cubicBezTo>
                  <a:pt x="2931962" y="1821233"/>
                  <a:pt x="2926276" y="1814396"/>
                  <a:pt x="2919090" y="1809094"/>
                </a:cubicBezTo>
                <a:cubicBezTo>
                  <a:pt x="2911905" y="1803792"/>
                  <a:pt x="2903603" y="1799885"/>
                  <a:pt x="2894185" y="1797374"/>
                </a:cubicBezTo>
                <a:cubicBezTo>
                  <a:pt x="2884767" y="1794863"/>
                  <a:pt x="2874686" y="1793607"/>
                  <a:pt x="2863943" y="1793607"/>
                </a:cubicBezTo>
                <a:close/>
                <a:moveTo>
                  <a:pt x="1892394" y="1793607"/>
                </a:moveTo>
                <a:cubicBezTo>
                  <a:pt x="1881511" y="1793607"/>
                  <a:pt x="1871395" y="1794758"/>
                  <a:pt x="1862047" y="1797060"/>
                </a:cubicBezTo>
                <a:cubicBezTo>
                  <a:pt x="1852699" y="1799362"/>
                  <a:pt x="1844571" y="1802815"/>
                  <a:pt x="1837665" y="1807420"/>
                </a:cubicBezTo>
                <a:cubicBezTo>
                  <a:pt x="1830758" y="1812024"/>
                  <a:pt x="1825386" y="1817779"/>
                  <a:pt x="1821549" y="1824686"/>
                </a:cubicBezTo>
                <a:cubicBezTo>
                  <a:pt x="1817712" y="1831593"/>
                  <a:pt x="1815794" y="1839581"/>
                  <a:pt x="1815794" y="1848650"/>
                </a:cubicBezTo>
                <a:cubicBezTo>
                  <a:pt x="1815794" y="1860230"/>
                  <a:pt x="1818515" y="1869823"/>
                  <a:pt x="1823956" y="1877427"/>
                </a:cubicBezTo>
                <a:cubicBezTo>
                  <a:pt x="1829398" y="1885031"/>
                  <a:pt x="1837560" y="1891310"/>
                  <a:pt x="1848443" y="1896263"/>
                </a:cubicBezTo>
                <a:cubicBezTo>
                  <a:pt x="1859326" y="1901217"/>
                  <a:pt x="1872721" y="1905577"/>
                  <a:pt x="1888627" y="1909344"/>
                </a:cubicBezTo>
                <a:cubicBezTo>
                  <a:pt x="1908161" y="1913948"/>
                  <a:pt x="1921799" y="1918692"/>
                  <a:pt x="1929543" y="1923575"/>
                </a:cubicBezTo>
                <a:cubicBezTo>
                  <a:pt x="1937287" y="1928459"/>
                  <a:pt x="1941159" y="1935924"/>
                  <a:pt x="1941159" y="1945969"/>
                </a:cubicBezTo>
                <a:cubicBezTo>
                  <a:pt x="1941159" y="1957690"/>
                  <a:pt x="1936868" y="1966096"/>
                  <a:pt x="1928287" y="1971189"/>
                </a:cubicBezTo>
                <a:cubicBezTo>
                  <a:pt x="1919707" y="1976281"/>
                  <a:pt x="1908788" y="1978828"/>
                  <a:pt x="1895534" y="1978828"/>
                </a:cubicBezTo>
                <a:cubicBezTo>
                  <a:pt x="1880743" y="1978828"/>
                  <a:pt x="1868431" y="1975584"/>
                  <a:pt x="1858594" y="1969096"/>
                </a:cubicBezTo>
                <a:cubicBezTo>
                  <a:pt x="1848757" y="1962608"/>
                  <a:pt x="1843839" y="1951411"/>
                  <a:pt x="1843839" y="1935505"/>
                </a:cubicBezTo>
                <a:lnTo>
                  <a:pt x="1810144" y="1935505"/>
                </a:lnTo>
                <a:cubicBezTo>
                  <a:pt x="1810144" y="1948062"/>
                  <a:pt x="1812340" y="1958771"/>
                  <a:pt x="1816736" y="1967631"/>
                </a:cubicBezTo>
                <a:cubicBezTo>
                  <a:pt x="1821131" y="1976491"/>
                  <a:pt x="1827235" y="1983641"/>
                  <a:pt x="1835048" y="1989083"/>
                </a:cubicBezTo>
                <a:cubicBezTo>
                  <a:pt x="1842862" y="1994525"/>
                  <a:pt x="1851897" y="1998501"/>
                  <a:pt x="1862152" y="2001012"/>
                </a:cubicBezTo>
                <a:cubicBezTo>
                  <a:pt x="1872407" y="2003524"/>
                  <a:pt x="1883255" y="2004780"/>
                  <a:pt x="1894696" y="2004780"/>
                </a:cubicBezTo>
                <a:cubicBezTo>
                  <a:pt x="1906137" y="2004780"/>
                  <a:pt x="1916776" y="2003594"/>
                  <a:pt x="1926613" y="2001222"/>
                </a:cubicBezTo>
                <a:cubicBezTo>
                  <a:pt x="1936449" y="1998850"/>
                  <a:pt x="1945031" y="1995187"/>
                  <a:pt x="1952356" y="1990234"/>
                </a:cubicBezTo>
                <a:cubicBezTo>
                  <a:pt x="1959681" y="1985281"/>
                  <a:pt x="1965401" y="1978933"/>
                  <a:pt x="1969517" y="1971189"/>
                </a:cubicBezTo>
                <a:cubicBezTo>
                  <a:pt x="1973634" y="1963445"/>
                  <a:pt x="1975691" y="1954271"/>
                  <a:pt x="1975691" y="1943667"/>
                </a:cubicBezTo>
                <a:cubicBezTo>
                  <a:pt x="1975691" y="1931389"/>
                  <a:pt x="1973075" y="1921308"/>
                  <a:pt x="1967843" y="1913425"/>
                </a:cubicBezTo>
                <a:cubicBezTo>
                  <a:pt x="1962610" y="1905542"/>
                  <a:pt x="1954832" y="1899089"/>
                  <a:pt x="1944507" y="1894065"/>
                </a:cubicBezTo>
                <a:cubicBezTo>
                  <a:pt x="1934182" y="1889043"/>
                  <a:pt x="1921416" y="1884717"/>
                  <a:pt x="1906207" y="1881090"/>
                </a:cubicBezTo>
                <a:cubicBezTo>
                  <a:pt x="1892254" y="1877741"/>
                  <a:pt x="1881162" y="1874567"/>
                  <a:pt x="1872930" y="1871567"/>
                </a:cubicBezTo>
                <a:cubicBezTo>
                  <a:pt x="1864698" y="1868567"/>
                  <a:pt x="1858837" y="1865184"/>
                  <a:pt x="1855350" y="1861416"/>
                </a:cubicBezTo>
                <a:cubicBezTo>
                  <a:pt x="1851862" y="1857649"/>
                  <a:pt x="1850117" y="1853045"/>
                  <a:pt x="1850117" y="1847603"/>
                </a:cubicBezTo>
                <a:cubicBezTo>
                  <a:pt x="1850117" y="1838116"/>
                  <a:pt x="1854024" y="1831140"/>
                  <a:pt x="1861838" y="1826674"/>
                </a:cubicBezTo>
                <a:cubicBezTo>
                  <a:pt x="1869651" y="1822210"/>
                  <a:pt x="1879837" y="1819977"/>
                  <a:pt x="1892394" y="1819977"/>
                </a:cubicBezTo>
                <a:cubicBezTo>
                  <a:pt x="1904812" y="1819977"/>
                  <a:pt x="1915346" y="1822977"/>
                  <a:pt x="1923997" y="1828976"/>
                </a:cubicBezTo>
                <a:cubicBezTo>
                  <a:pt x="1932647" y="1834976"/>
                  <a:pt x="1936972" y="1845231"/>
                  <a:pt x="1936972" y="1859742"/>
                </a:cubicBezTo>
                <a:lnTo>
                  <a:pt x="1970878" y="1859742"/>
                </a:lnTo>
                <a:cubicBezTo>
                  <a:pt x="1970878" y="1848022"/>
                  <a:pt x="1968785" y="1837976"/>
                  <a:pt x="1964599" y="1829604"/>
                </a:cubicBezTo>
                <a:cubicBezTo>
                  <a:pt x="1960413" y="1821233"/>
                  <a:pt x="1954727" y="1814396"/>
                  <a:pt x="1947542" y="1809094"/>
                </a:cubicBezTo>
                <a:cubicBezTo>
                  <a:pt x="1940356" y="1803792"/>
                  <a:pt x="1932055" y="1799885"/>
                  <a:pt x="1922637" y="1797374"/>
                </a:cubicBezTo>
                <a:cubicBezTo>
                  <a:pt x="1913218" y="1794863"/>
                  <a:pt x="1903138" y="1793607"/>
                  <a:pt x="1892394" y="1793607"/>
                </a:cubicBezTo>
                <a:close/>
                <a:moveTo>
                  <a:pt x="1674467" y="1793607"/>
                </a:moveTo>
                <a:cubicBezTo>
                  <a:pt x="1653539" y="1793607"/>
                  <a:pt x="1636272" y="1798071"/>
                  <a:pt x="1622668" y="1807001"/>
                </a:cubicBezTo>
                <a:cubicBezTo>
                  <a:pt x="1609065" y="1815931"/>
                  <a:pt x="1598949" y="1828314"/>
                  <a:pt x="1592321" y="1844150"/>
                </a:cubicBezTo>
                <a:cubicBezTo>
                  <a:pt x="1585694" y="1859986"/>
                  <a:pt x="1582380" y="1878299"/>
                  <a:pt x="1582380" y="1899089"/>
                </a:cubicBezTo>
                <a:cubicBezTo>
                  <a:pt x="1582380" y="1919041"/>
                  <a:pt x="1585799" y="1937005"/>
                  <a:pt x="1592636" y="1952980"/>
                </a:cubicBezTo>
                <a:cubicBezTo>
                  <a:pt x="1599473" y="1968957"/>
                  <a:pt x="1609971" y="1981584"/>
                  <a:pt x="1624134" y="1990862"/>
                </a:cubicBezTo>
                <a:cubicBezTo>
                  <a:pt x="1638296" y="2000141"/>
                  <a:pt x="1656469" y="2004780"/>
                  <a:pt x="1678654" y="2004780"/>
                </a:cubicBezTo>
                <a:cubicBezTo>
                  <a:pt x="1695815" y="2004780"/>
                  <a:pt x="1710674" y="2001954"/>
                  <a:pt x="1723232" y="1996304"/>
                </a:cubicBezTo>
                <a:cubicBezTo>
                  <a:pt x="1735790" y="1990653"/>
                  <a:pt x="1745557" y="1982630"/>
                  <a:pt x="1752532" y="1972235"/>
                </a:cubicBezTo>
                <a:cubicBezTo>
                  <a:pt x="1759509" y="1961841"/>
                  <a:pt x="1763207" y="1949457"/>
                  <a:pt x="1763625" y="1935086"/>
                </a:cubicBezTo>
                <a:lnTo>
                  <a:pt x="1729093" y="1935086"/>
                </a:lnTo>
                <a:cubicBezTo>
                  <a:pt x="1728674" y="1948899"/>
                  <a:pt x="1724069" y="1959469"/>
                  <a:pt x="1715279" y="1966794"/>
                </a:cubicBezTo>
                <a:cubicBezTo>
                  <a:pt x="1706489" y="1974119"/>
                  <a:pt x="1694280" y="1977782"/>
                  <a:pt x="1678654" y="1977782"/>
                </a:cubicBezTo>
                <a:cubicBezTo>
                  <a:pt x="1664003" y="1977782"/>
                  <a:pt x="1652213" y="1974433"/>
                  <a:pt x="1643283" y="1967736"/>
                </a:cubicBezTo>
                <a:cubicBezTo>
                  <a:pt x="1634354" y="1961038"/>
                  <a:pt x="1627830" y="1952144"/>
                  <a:pt x="1623715" y="1941051"/>
                </a:cubicBezTo>
                <a:cubicBezTo>
                  <a:pt x="1619599" y="1929959"/>
                  <a:pt x="1617472" y="1917785"/>
                  <a:pt x="1617332" y="1904530"/>
                </a:cubicBezTo>
                <a:lnTo>
                  <a:pt x="1762579" y="1904530"/>
                </a:lnTo>
                <a:cubicBezTo>
                  <a:pt x="1762857" y="1903274"/>
                  <a:pt x="1763067" y="1901217"/>
                  <a:pt x="1763207" y="1898356"/>
                </a:cubicBezTo>
                <a:cubicBezTo>
                  <a:pt x="1763346" y="1895496"/>
                  <a:pt x="1763416" y="1893020"/>
                  <a:pt x="1763416" y="1890926"/>
                </a:cubicBezTo>
                <a:cubicBezTo>
                  <a:pt x="1763416" y="1859533"/>
                  <a:pt x="1755532" y="1835465"/>
                  <a:pt x="1739767" y="1818721"/>
                </a:cubicBezTo>
                <a:cubicBezTo>
                  <a:pt x="1723999" y="1801978"/>
                  <a:pt x="1702233" y="1793607"/>
                  <a:pt x="1674467" y="1793607"/>
                </a:cubicBezTo>
                <a:close/>
                <a:moveTo>
                  <a:pt x="857620" y="1793607"/>
                </a:moveTo>
                <a:cubicBezTo>
                  <a:pt x="838784" y="1793607"/>
                  <a:pt x="822285" y="1797548"/>
                  <a:pt x="808123" y="1805431"/>
                </a:cubicBezTo>
                <a:cubicBezTo>
                  <a:pt x="793961" y="1813315"/>
                  <a:pt x="782938" y="1825105"/>
                  <a:pt x="775055" y="1840801"/>
                </a:cubicBezTo>
                <a:cubicBezTo>
                  <a:pt x="767172" y="1856498"/>
                  <a:pt x="763230" y="1876067"/>
                  <a:pt x="763230" y="1899507"/>
                </a:cubicBezTo>
                <a:cubicBezTo>
                  <a:pt x="763230" y="1922948"/>
                  <a:pt x="767242" y="1942446"/>
                  <a:pt x="775264" y="1958003"/>
                </a:cubicBezTo>
                <a:cubicBezTo>
                  <a:pt x="783287" y="1973561"/>
                  <a:pt x="794414" y="1985211"/>
                  <a:pt x="808646" y="1992955"/>
                </a:cubicBezTo>
                <a:cubicBezTo>
                  <a:pt x="822878" y="2000699"/>
                  <a:pt x="839202" y="2004570"/>
                  <a:pt x="857620" y="2004570"/>
                </a:cubicBezTo>
                <a:cubicBezTo>
                  <a:pt x="873665" y="2004570"/>
                  <a:pt x="888141" y="2001849"/>
                  <a:pt x="901047" y="1996408"/>
                </a:cubicBezTo>
                <a:cubicBezTo>
                  <a:pt x="913953" y="1990967"/>
                  <a:pt x="924209" y="1982769"/>
                  <a:pt x="931813" y="1971817"/>
                </a:cubicBezTo>
                <a:cubicBezTo>
                  <a:pt x="939417" y="1960864"/>
                  <a:pt x="943428" y="1947156"/>
                  <a:pt x="943847" y="1930691"/>
                </a:cubicBezTo>
                <a:lnTo>
                  <a:pt x="909314" y="1930691"/>
                </a:lnTo>
                <a:cubicBezTo>
                  <a:pt x="908896" y="1945620"/>
                  <a:pt x="904012" y="1956957"/>
                  <a:pt x="894664" y="1964701"/>
                </a:cubicBezTo>
                <a:cubicBezTo>
                  <a:pt x="885316" y="1972445"/>
                  <a:pt x="873177" y="1976317"/>
                  <a:pt x="858248" y="1976317"/>
                </a:cubicBezTo>
                <a:cubicBezTo>
                  <a:pt x="845132" y="1976317"/>
                  <a:pt x="834179" y="1973282"/>
                  <a:pt x="825389" y="1967212"/>
                </a:cubicBezTo>
                <a:cubicBezTo>
                  <a:pt x="816599" y="1961143"/>
                  <a:pt x="810041" y="1952422"/>
                  <a:pt x="805716" y="1941051"/>
                </a:cubicBezTo>
                <a:cubicBezTo>
                  <a:pt x="801391" y="1929680"/>
                  <a:pt x="799228" y="1915832"/>
                  <a:pt x="799228" y="1899507"/>
                </a:cubicBezTo>
                <a:cubicBezTo>
                  <a:pt x="799228" y="1874951"/>
                  <a:pt x="804111" y="1855870"/>
                  <a:pt x="813878" y="1842267"/>
                </a:cubicBezTo>
                <a:cubicBezTo>
                  <a:pt x="823645" y="1828663"/>
                  <a:pt x="838435" y="1821861"/>
                  <a:pt x="858248" y="1821861"/>
                </a:cubicBezTo>
                <a:cubicBezTo>
                  <a:pt x="873177" y="1821861"/>
                  <a:pt x="884967" y="1825628"/>
                  <a:pt x="893617" y="1833162"/>
                </a:cubicBezTo>
                <a:cubicBezTo>
                  <a:pt x="902268" y="1840697"/>
                  <a:pt x="907012" y="1851022"/>
                  <a:pt x="907849" y="1864137"/>
                </a:cubicBezTo>
                <a:lnTo>
                  <a:pt x="942382" y="1864137"/>
                </a:lnTo>
                <a:cubicBezTo>
                  <a:pt x="941963" y="1848231"/>
                  <a:pt x="937987" y="1835081"/>
                  <a:pt x="930452" y="1824686"/>
                </a:cubicBezTo>
                <a:cubicBezTo>
                  <a:pt x="922918" y="1814291"/>
                  <a:pt x="912837" y="1806513"/>
                  <a:pt x="900210" y="1801350"/>
                </a:cubicBezTo>
                <a:cubicBezTo>
                  <a:pt x="887583" y="1796188"/>
                  <a:pt x="873386" y="1793607"/>
                  <a:pt x="857620" y="1793607"/>
                </a:cubicBezTo>
                <a:close/>
                <a:moveTo>
                  <a:pt x="4039596" y="1793188"/>
                </a:moveTo>
                <a:cubicBezTo>
                  <a:pt x="4019644" y="1793188"/>
                  <a:pt x="4002552" y="1797443"/>
                  <a:pt x="3988320" y="1805955"/>
                </a:cubicBezTo>
                <a:cubicBezTo>
                  <a:pt x="3974089" y="1814466"/>
                  <a:pt x="3963241" y="1826640"/>
                  <a:pt x="3955776" y="1842476"/>
                </a:cubicBezTo>
                <a:cubicBezTo>
                  <a:pt x="3948311" y="1858312"/>
                  <a:pt x="3944579" y="1877322"/>
                  <a:pt x="3944579" y="1899507"/>
                </a:cubicBezTo>
                <a:cubicBezTo>
                  <a:pt x="3944579" y="1921134"/>
                  <a:pt x="3948311" y="1939796"/>
                  <a:pt x="3955776" y="1955492"/>
                </a:cubicBezTo>
                <a:cubicBezTo>
                  <a:pt x="3963241" y="1971189"/>
                  <a:pt x="3974089" y="1983258"/>
                  <a:pt x="3988320" y="1991699"/>
                </a:cubicBezTo>
                <a:cubicBezTo>
                  <a:pt x="4002552" y="2000141"/>
                  <a:pt x="4019644" y="2004361"/>
                  <a:pt x="4039596" y="2004361"/>
                </a:cubicBezTo>
                <a:cubicBezTo>
                  <a:pt x="4059967" y="2004361"/>
                  <a:pt x="4077373" y="2000141"/>
                  <a:pt x="4091814" y="1991699"/>
                </a:cubicBezTo>
                <a:cubicBezTo>
                  <a:pt x="4106255" y="1983258"/>
                  <a:pt x="4117347" y="1971189"/>
                  <a:pt x="4125091" y="1955492"/>
                </a:cubicBezTo>
                <a:cubicBezTo>
                  <a:pt x="4132835" y="1939796"/>
                  <a:pt x="4136707" y="1921134"/>
                  <a:pt x="4136707" y="1899507"/>
                </a:cubicBezTo>
                <a:cubicBezTo>
                  <a:pt x="4136707" y="1877322"/>
                  <a:pt x="4132835" y="1858312"/>
                  <a:pt x="4125091" y="1842476"/>
                </a:cubicBezTo>
                <a:cubicBezTo>
                  <a:pt x="4117347" y="1826640"/>
                  <a:pt x="4106255" y="1814466"/>
                  <a:pt x="4091814" y="1805955"/>
                </a:cubicBezTo>
                <a:cubicBezTo>
                  <a:pt x="4077373" y="1797443"/>
                  <a:pt x="4059967" y="1793188"/>
                  <a:pt x="4039596" y="1793188"/>
                </a:cubicBezTo>
                <a:close/>
                <a:moveTo>
                  <a:pt x="1493897" y="1719309"/>
                </a:moveTo>
                <a:lnTo>
                  <a:pt x="1493897" y="1828976"/>
                </a:lnTo>
                <a:cubicBezTo>
                  <a:pt x="1487339" y="1818094"/>
                  <a:pt x="1478688" y="1809478"/>
                  <a:pt x="1467946" y="1803129"/>
                </a:cubicBezTo>
                <a:cubicBezTo>
                  <a:pt x="1457202" y="1796781"/>
                  <a:pt x="1444575" y="1793607"/>
                  <a:pt x="1430064" y="1793607"/>
                </a:cubicBezTo>
                <a:cubicBezTo>
                  <a:pt x="1412623" y="1793607"/>
                  <a:pt x="1397485" y="1797548"/>
                  <a:pt x="1384648" y="1805431"/>
                </a:cubicBezTo>
                <a:cubicBezTo>
                  <a:pt x="1371812" y="1813315"/>
                  <a:pt x="1361870" y="1825000"/>
                  <a:pt x="1354825" y="1840488"/>
                </a:cubicBezTo>
                <a:cubicBezTo>
                  <a:pt x="1347778" y="1855975"/>
                  <a:pt x="1344255" y="1875299"/>
                  <a:pt x="1344255" y="1898461"/>
                </a:cubicBezTo>
                <a:cubicBezTo>
                  <a:pt x="1344255" y="1921761"/>
                  <a:pt x="1347569" y="1941330"/>
                  <a:pt x="1354197" y="1957166"/>
                </a:cubicBezTo>
                <a:cubicBezTo>
                  <a:pt x="1360824" y="1973003"/>
                  <a:pt x="1370207" y="1984897"/>
                  <a:pt x="1382346" y="1992850"/>
                </a:cubicBezTo>
                <a:cubicBezTo>
                  <a:pt x="1394485" y="2000803"/>
                  <a:pt x="1408856" y="2004780"/>
                  <a:pt x="1425459" y="2004780"/>
                </a:cubicBezTo>
                <a:cubicBezTo>
                  <a:pt x="1440947" y="2004780"/>
                  <a:pt x="1454411" y="2001676"/>
                  <a:pt x="1465853" y="1995466"/>
                </a:cubicBezTo>
                <a:cubicBezTo>
                  <a:pt x="1477293" y="1989257"/>
                  <a:pt x="1486642" y="1981200"/>
                  <a:pt x="1493897" y="1971293"/>
                </a:cubicBezTo>
                <a:lnTo>
                  <a:pt x="1495781" y="2001012"/>
                </a:lnTo>
                <a:lnTo>
                  <a:pt x="1528849" y="2001012"/>
                </a:lnTo>
                <a:lnTo>
                  <a:pt x="1528849" y="1719309"/>
                </a:lnTo>
                <a:close/>
                <a:moveTo>
                  <a:pt x="1001039" y="1719309"/>
                </a:moveTo>
                <a:lnTo>
                  <a:pt x="1001039" y="1935086"/>
                </a:lnTo>
                <a:cubicBezTo>
                  <a:pt x="1001039" y="1948899"/>
                  <a:pt x="1002643" y="1960724"/>
                  <a:pt x="1005852" y="1970561"/>
                </a:cubicBezTo>
                <a:cubicBezTo>
                  <a:pt x="1009062" y="1980398"/>
                  <a:pt x="1015061" y="1987932"/>
                  <a:pt x="1023851" y="1993164"/>
                </a:cubicBezTo>
                <a:cubicBezTo>
                  <a:pt x="1032642" y="1998397"/>
                  <a:pt x="1045338" y="2001012"/>
                  <a:pt x="1061942" y="2001012"/>
                </a:cubicBezTo>
                <a:lnTo>
                  <a:pt x="1073663" y="2001012"/>
                </a:lnTo>
                <a:lnTo>
                  <a:pt x="1073663" y="1972549"/>
                </a:lnTo>
                <a:lnTo>
                  <a:pt x="1064245" y="1972549"/>
                </a:lnTo>
                <a:cubicBezTo>
                  <a:pt x="1051826" y="1972549"/>
                  <a:pt x="1043978" y="1969200"/>
                  <a:pt x="1040699" y="1962503"/>
                </a:cubicBezTo>
                <a:cubicBezTo>
                  <a:pt x="1037420" y="1955806"/>
                  <a:pt x="1035781" y="1946109"/>
                  <a:pt x="1035781" y="1933412"/>
                </a:cubicBezTo>
                <a:lnTo>
                  <a:pt x="1035781" y="1719309"/>
                </a:lnTo>
                <a:close/>
                <a:moveTo>
                  <a:pt x="2325636" y="1718262"/>
                </a:moveTo>
                <a:cubicBezTo>
                  <a:pt x="2319078" y="1718262"/>
                  <a:pt x="2313811" y="1720181"/>
                  <a:pt x="2309834" y="1724018"/>
                </a:cubicBezTo>
                <a:cubicBezTo>
                  <a:pt x="2305858" y="1727855"/>
                  <a:pt x="2303870" y="1732703"/>
                  <a:pt x="2303870" y="1738563"/>
                </a:cubicBezTo>
                <a:cubicBezTo>
                  <a:pt x="2303870" y="1744424"/>
                  <a:pt x="2305858" y="1749272"/>
                  <a:pt x="2309834" y="1753109"/>
                </a:cubicBezTo>
                <a:cubicBezTo>
                  <a:pt x="2313811" y="1756946"/>
                  <a:pt x="2319078" y="1758865"/>
                  <a:pt x="2325636" y="1758865"/>
                </a:cubicBezTo>
                <a:cubicBezTo>
                  <a:pt x="2332194" y="1758865"/>
                  <a:pt x="2337496" y="1756946"/>
                  <a:pt x="2341542" y="1753109"/>
                </a:cubicBezTo>
                <a:cubicBezTo>
                  <a:pt x="2345588" y="1749272"/>
                  <a:pt x="2347611" y="1744424"/>
                  <a:pt x="2347611" y="1738563"/>
                </a:cubicBezTo>
                <a:cubicBezTo>
                  <a:pt x="2347611" y="1732703"/>
                  <a:pt x="2345588" y="1727855"/>
                  <a:pt x="2341542" y="1724018"/>
                </a:cubicBezTo>
                <a:cubicBezTo>
                  <a:pt x="2337496" y="1720181"/>
                  <a:pt x="2332194" y="1718262"/>
                  <a:pt x="2325636" y="1718262"/>
                </a:cubicBezTo>
                <a:close/>
                <a:moveTo>
                  <a:pt x="449212" y="1718262"/>
                </a:moveTo>
                <a:cubicBezTo>
                  <a:pt x="442654" y="1718262"/>
                  <a:pt x="437387" y="1720181"/>
                  <a:pt x="433411" y="1724018"/>
                </a:cubicBezTo>
                <a:cubicBezTo>
                  <a:pt x="429434" y="1727855"/>
                  <a:pt x="427446" y="1732703"/>
                  <a:pt x="427446" y="1738563"/>
                </a:cubicBezTo>
                <a:cubicBezTo>
                  <a:pt x="427446" y="1744424"/>
                  <a:pt x="429434" y="1749272"/>
                  <a:pt x="433411" y="1753109"/>
                </a:cubicBezTo>
                <a:cubicBezTo>
                  <a:pt x="437387" y="1756946"/>
                  <a:pt x="442654" y="1758865"/>
                  <a:pt x="449212" y="1758865"/>
                </a:cubicBezTo>
                <a:cubicBezTo>
                  <a:pt x="455770" y="1758865"/>
                  <a:pt x="461072" y="1756946"/>
                  <a:pt x="465118" y="1753109"/>
                </a:cubicBezTo>
                <a:cubicBezTo>
                  <a:pt x="469164" y="1749272"/>
                  <a:pt x="471187" y="1744424"/>
                  <a:pt x="471187" y="1738563"/>
                </a:cubicBezTo>
                <a:cubicBezTo>
                  <a:pt x="471187" y="1732703"/>
                  <a:pt x="469164" y="1727855"/>
                  <a:pt x="465118" y="1724018"/>
                </a:cubicBezTo>
                <a:cubicBezTo>
                  <a:pt x="461072" y="1720181"/>
                  <a:pt x="455770" y="1718262"/>
                  <a:pt x="449212" y="1718262"/>
                </a:cubicBezTo>
                <a:close/>
                <a:moveTo>
                  <a:pt x="5159872" y="1387459"/>
                </a:moveTo>
                <a:lnTo>
                  <a:pt x="5159872" y="1428899"/>
                </a:lnTo>
                <a:cubicBezTo>
                  <a:pt x="5152338" y="1438945"/>
                  <a:pt x="5142989" y="1447246"/>
                  <a:pt x="5131827" y="1453804"/>
                </a:cubicBezTo>
                <a:cubicBezTo>
                  <a:pt x="5120665" y="1460362"/>
                  <a:pt x="5108108" y="1463641"/>
                  <a:pt x="5094155" y="1463641"/>
                </a:cubicBezTo>
                <a:cubicBezTo>
                  <a:pt x="5081598" y="1463641"/>
                  <a:pt x="5072075" y="1460606"/>
                  <a:pt x="5065587" y="1454537"/>
                </a:cubicBezTo>
                <a:cubicBezTo>
                  <a:pt x="5059099" y="1448467"/>
                  <a:pt x="5055855" y="1440340"/>
                  <a:pt x="5055855" y="1430154"/>
                </a:cubicBezTo>
                <a:cubicBezTo>
                  <a:pt x="5055855" y="1415225"/>
                  <a:pt x="5063913" y="1404481"/>
                  <a:pt x="5080028" y="1397924"/>
                </a:cubicBezTo>
                <a:cubicBezTo>
                  <a:pt x="5096143" y="1391366"/>
                  <a:pt x="5122758" y="1387878"/>
                  <a:pt x="5159872" y="1387459"/>
                </a:cubicBezTo>
                <a:close/>
                <a:moveTo>
                  <a:pt x="2550022" y="1387459"/>
                </a:moveTo>
                <a:lnTo>
                  <a:pt x="2550022" y="1428899"/>
                </a:lnTo>
                <a:cubicBezTo>
                  <a:pt x="2542488" y="1438945"/>
                  <a:pt x="2533139" y="1447246"/>
                  <a:pt x="2521977" y="1453804"/>
                </a:cubicBezTo>
                <a:cubicBezTo>
                  <a:pt x="2510815" y="1460362"/>
                  <a:pt x="2498258" y="1463641"/>
                  <a:pt x="2484305" y="1463641"/>
                </a:cubicBezTo>
                <a:cubicBezTo>
                  <a:pt x="2471748" y="1463641"/>
                  <a:pt x="2462225" y="1460606"/>
                  <a:pt x="2455737" y="1454537"/>
                </a:cubicBezTo>
                <a:cubicBezTo>
                  <a:pt x="2449249" y="1448467"/>
                  <a:pt x="2446005" y="1440340"/>
                  <a:pt x="2446005" y="1430154"/>
                </a:cubicBezTo>
                <a:cubicBezTo>
                  <a:pt x="2446005" y="1415225"/>
                  <a:pt x="2454063" y="1404481"/>
                  <a:pt x="2470178" y="1397924"/>
                </a:cubicBezTo>
                <a:cubicBezTo>
                  <a:pt x="2486293" y="1391366"/>
                  <a:pt x="2512908" y="1387878"/>
                  <a:pt x="2550022" y="1387459"/>
                </a:cubicBezTo>
                <a:close/>
                <a:moveTo>
                  <a:pt x="180740" y="1367158"/>
                </a:moveTo>
                <a:lnTo>
                  <a:pt x="180740" y="1398133"/>
                </a:lnTo>
                <a:lnTo>
                  <a:pt x="285176" y="1398133"/>
                </a:lnTo>
                <a:lnTo>
                  <a:pt x="285176" y="1367158"/>
                </a:lnTo>
                <a:close/>
                <a:moveTo>
                  <a:pt x="4296771" y="1306674"/>
                </a:moveTo>
                <a:cubicBezTo>
                  <a:pt x="4311840" y="1306674"/>
                  <a:pt x="4323840" y="1310057"/>
                  <a:pt x="4332769" y="1316824"/>
                </a:cubicBezTo>
                <a:cubicBezTo>
                  <a:pt x="4341699" y="1323591"/>
                  <a:pt x="4348117" y="1332905"/>
                  <a:pt x="4352024" y="1344764"/>
                </a:cubicBezTo>
                <a:cubicBezTo>
                  <a:pt x="4355931" y="1356624"/>
                  <a:pt x="4357884" y="1370088"/>
                  <a:pt x="4357884" y="1385157"/>
                </a:cubicBezTo>
                <a:cubicBezTo>
                  <a:pt x="4357884" y="1399947"/>
                  <a:pt x="4355931" y="1413167"/>
                  <a:pt x="4352024" y="1424818"/>
                </a:cubicBezTo>
                <a:cubicBezTo>
                  <a:pt x="4348117" y="1436468"/>
                  <a:pt x="4341699" y="1445607"/>
                  <a:pt x="4332769" y="1452234"/>
                </a:cubicBezTo>
                <a:cubicBezTo>
                  <a:pt x="4323840" y="1458862"/>
                  <a:pt x="4311840" y="1462176"/>
                  <a:pt x="4296771" y="1462176"/>
                </a:cubicBezTo>
                <a:cubicBezTo>
                  <a:pt x="4282121" y="1462176"/>
                  <a:pt x="4270505" y="1458862"/>
                  <a:pt x="4261924" y="1452234"/>
                </a:cubicBezTo>
                <a:cubicBezTo>
                  <a:pt x="4253343" y="1445607"/>
                  <a:pt x="4247169" y="1436468"/>
                  <a:pt x="4243402" y="1424818"/>
                </a:cubicBezTo>
                <a:cubicBezTo>
                  <a:pt x="4239635" y="1413167"/>
                  <a:pt x="4237751" y="1399947"/>
                  <a:pt x="4237751" y="1385157"/>
                </a:cubicBezTo>
                <a:cubicBezTo>
                  <a:pt x="4237751" y="1370088"/>
                  <a:pt x="4239635" y="1356624"/>
                  <a:pt x="4243402" y="1344764"/>
                </a:cubicBezTo>
                <a:cubicBezTo>
                  <a:pt x="4247169" y="1332905"/>
                  <a:pt x="4253343" y="1323591"/>
                  <a:pt x="4261924" y="1316824"/>
                </a:cubicBezTo>
                <a:cubicBezTo>
                  <a:pt x="4270505" y="1310057"/>
                  <a:pt x="4282121" y="1306674"/>
                  <a:pt x="4296771" y="1306674"/>
                </a:cubicBezTo>
                <a:close/>
                <a:moveTo>
                  <a:pt x="3287121" y="1306674"/>
                </a:moveTo>
                <a:cubicBezTo>
                  <a:pt x="3302190" y="1306674"/>
                  <a:pt x="3314189" y="1310057"/>
                  <a:pt x="3323119" y="1316824"/>
                </a:cubicBezTo>
                <a:cubicBezTo>
                  <a:pt x="3332049" y="1323591"/>
                  <a:pt x="3338467" y="1332905"/>
                  <a:pt x="3342374" y="1344764"/>
                </a:cubicBezTo>
                <a:cubicBezTo>
                  <a:pt x="3346281" y="1356624"/>
                  <a:pt x="3348234" y="1370088"/>
                  <a:pt x="3348234" y="1385157"/>
                </a:cubicBezTo>
                <a:cubicBezTo>
                  <a:pt x="3348234" y="1399947"/>
                  <a:pt x="3346281" y="1413167"/>
                  <a:pt x="3342374" y="1424818"/>
                </a:cubicBezTo>
                <a:cubicBezTo>
                  <a:pt x="3338467" y="1436468"/>
                  <a:pt x="3332049" y="1445607"/>
                  <a:pt x="3323119" y="1452234"/>
                </a:cubicBezTo>
                <a:cubicBezTo>
                  <a:pt x="3314189" y="1458862"/>
                  <a:pt x="3302190" y="1462176"/>
                  <a:pt x="3287121" y="1462176"/>
                </a:cubicBezTo>
                <a:cubicBezTo>
                  <a:pt x="3272471" y="1462176"/>
                  <a:pt x="3260855" y="1458862"/>
                  <a:pt x="3252275" y="1452234"/>
                </a:cubicBezTo>
                <a:cubicBezTo>
                  <a:pt x="3243694" y="1445607"/>
                  <a:pt x="3237520" y="1436468"/>
                  <a:pt x="3233752" y="1424818"/>
                </a:cubicBezTo>
                <a:cubicBezTo>
                  <a:pt x="3229985" y="1413167"/>
                  <a:pt x="3228102" y="1399947"/>
                  <a:pt x="3228102" y="1385157"/>
                </a:cubicBezTo>
                <a:cubicBezTo>
                  <a:pt x="3228102" y="1370088"/>
                  <a:pt x="3229985" y="1356624"/>
                  <a:pt x="3233752" y="1344764"/>
                </a:cubicBezTo>
                <a:cubicBezTo>
                  <a:pt x="3237520" y="1332905"/>
                  <a:pt x="3243694" y="1323591"/>
                  <a:pt x="3252275" y="1316824"/>
                </a:cubicBezTo>
                <a:cubicBezTo>
                  <a:pt x="3260855" y="1310057"/>
                  <a:pt x="3272471" y="1306674"/>
                  <a:pt x="3287121" y="1306674"/>
                </a:cubicBezTo>
                <a:close/>
                <a:moveTo>
                  <a:pt x="1696448" y="1306674"/>
                </a:moveTo>
                <a:cubicBezTo>
                  <a:pt x="1711517" y="1306674"/>
                  <a:pt x="1723516" y="1310057"/>
                  <a:pt x="1732446" y="1316824"/>
                </a:cubicBezTo>
                <a:cubicBezTo>
                  <a:pt x="1741375" y="1323591"/>
                  <a:pt x="1747794" y="1332905"/>
                  <a:pt x="1751700" y="1344764"/>
                </a:cubicBezTo>
                <a:cubicBezTo>
                  <a:pt x="1755607" y="1356624"/>
                  <a:pt x="1757560" y="1370088"/>
                  <a:pt x="1757560" y="1385157"/>
                </a:cubicBezTo>
                <a:cubicBezTo>
                  <a:pt x="1757560" y="1399947"/>
                  <a:pt x="1755607" y="1413167"/>
                  <a:pt x="1751700" y="1424818"/>
                </a:cubicBezTo>
                <a:cubicBezTo>
                  <a:pt x="1747794" y="1436468"/>
                  <a:pt x="1741375" y="1445607"/>
                  <a:pt x="1732446" y="1452234"/>
                </a:cubicBezTo>
                <a:cubicBezTo>
                  <a:pt x="1723516" y="1458862"/>
                  <a:pt x="1711517" y="1462176"/>
                  <a:pt x="1696448" y="1462176"/>
                </a:cubicBezTo>
                <a:cubicBezTo>
                  <a:pt x="1681798" y="1462176"/>
                  <a:pt x="1670182" y="1458862"/>
                  <a:pt x="1661601" y="1452234"/>
                </a:cubicBezTo>
                <a:cubicBezTo>
                  <a:pt x="1653020" y="1445607"/>
                  <a:pt x="1646846" y="1436468"/>
                  <a:pt x="1643079" y="1424818"/>
                </a:cubicBezTo>
                <a:cubicBezTo>
                  <a:pt x="1639312" y="1413167"/>
                  <a:pt x="1637429" y="1399947"/>
                  <a:pt x="1637429" y="1385157"/>
                </a:cubicBezTo>
                <a:cubicBezTo>
                  <a:pt x="1637429" y="1370088"/>
                  <a:pt x="1639312" y="1356624"/>
                  <a:pt x="1643079" y="1344764"/>
                </a:cubicBezTo>
                <a:cubicBezTo>
                  <a:pt x="1646846" y="1332905"/>
                  <a:pt x="1653020" y="1323591"/>
                  <a:pt x="1661601" y="1316824"/>
                </a:cubicBezTo>
                <a:cubicBezTo>
                  <a:pt x="1670182" y="1310057"/>
                  <a:pt x="1681798" y="1306674"/>
                  <a:pt x="1696448" y="1306674"/>
                </a:cubicBezTo>
                <a:close/>
                <a:moveTo>
                  <a:pt x="963023" y="1306674"/>
                </a:moveTo>
                <a:cubicBezTo>
                  <a:pt x="978092" y="1306674"/>
                  <a:pt x="990091" y="1310057"/>
                  <a:pt x="999020" y="1316824"/>
                </a:cubicBezTo>
                <a:cubicBezTo>
                  <a:pt x="1007950" y="1323591"/>
                  <a:pt x="1014368" y="1332905"/>
                  <a:pt x="1018275" y="1344764"/>
                </a:cubicBezTo>
                <a:cubicBezTo>
                  <a:pt x="1022182" y="1356624"/>
                  <a:pt x="1024135" y="1370088"/>
                  <a:pt x="1024135" y="1385157"/>
                </a:cubicBezTo>
                <a:cubicBezTo>
                  <a:pt x="1024135" y="1399947"/>
                  <a:pt x="1022182" y="1413167"/>
                  <a:pt x="1018275" y="1424818"/>
                </a:cubicBezTo>
                <a:cubicBezTo>
                  <a:pt x="1014368" y="1436468"/>
                  <a:pt x="1007950" y="1445607"/>
                  <a:pt x="999020" y="1452234"/>
                </a:cubicBezTo>
                <a:cubicBezTo>
                  <a:pt x="990091" y="1458862"/>
                  <a:pt x="978092" y="1462176"/>
                  <a:pt x="963023" y="1462176"/>
                </a:cubicBezTo>
                <a:cubicBezTo>
                  <a:pt x="948373" y="1462176"/>
                  <a:pt x="936757" y="1458862"/>
                  <a:pt x="928176" y="1452234"/>
                </a:cubicBezTo>
                <a:cubicBezTo>
                  <a:pt x="919595" y="1445607"/>
                  <a:pt x="913421" y="1436468"/>
                  <a:pt x="909654" y="1424818"/>
                </a:cubicBezTo>
                <a:cubicBezTo>
                  <a:pt x="905887" y="1413167"/>
                  <a:pt x="904003" y="1399947"/>
                  <a:pt x="904003" y="1385157"/>
                </a:cubicBezTo>
                <a:cubicBezTo>
                  <a:pt x="904003" y="1370088"/>
                  <a:pt x="905887" y="1356624"/>
                  <a:pt x="909654" y="1344764"/>
                </a:cubicBezTo>
                <a:cubicBezTo>
                  <a:pt x="913421" y="1332905"/>
                  <a:pt x="919595" y="1323591"/>
                  <a:pt x="928176" y="1316824"/>
                </a:cubicBezTo>
                <a:cubicBezTo>
                  <a:pt x="936757" y="1310057"/>
                  <a:pt x="948373" y="1306674"/>
                  <a:pt x="963023" y="1306674"/>
                </a:cubicBezTo>
                <a:close/>
                <a:moveTo>
                  <a:pt x="5474941" y="1306046"/>
                </a:moveTo>
                <a:cubicBezTo>
                  <a:pt x="5491824" y="1306046"/>
                  <a:pt x="5505009" y="1311068"/>
                  <a:pt x="5514497" y="1321114"/>
                </a:cubicBezTo>
                <a:cubicBezTo>
                  <a:pt x="5523985" y="1331160"/>
                  <a:pt x="5528938" y="1345671"/>
                  <a:pt x="5529356" y="1364647"/>
                </a:cubicBezTo>
                <a:lnTo>
                  <a:pt x="5418014" y="1364647"/>
                </a:lnTo>
                <a:cubicBezTo>
                  <a:pt x="5419549" y="1345532"/>
                  <a:pt x="5425165" y="1330986"/>
                  <a:pt x="5434862" y="1321010"/>
                </a:cubicBezTo>
                <a:cubicBezTo>
                  <a:pt x="5444559" y="1311034"/>
                  <a:pt x="5457919" y="1306046"/>
                  <a:pt x="5474941" y="1306046"/>
                </a:cubicBezTo>
                <a:close/>
                <a:moveTo>
                  <a:pt x="4696221" y="1282815"/>
                </a:moveTo>
                <a:lnTo>
                  <a:pt x="4761311" y="1486663"/>
                </a:lnTo>
                <a:lnTo>
                  <a:pt x="4798564" y="1486663"/>
                </a:lnTo>
                <a:lnTo>
                  <a:pt x="4848375" y="1320696"/>
                </a:lnTo>
                <a:lnTo>
                  <a:pt x="4898395" y="1486663"/>
                </a:lnTo>
                <a:lnTo>
                  <a:pt x="4935230" y="1486663"/>
                </a:lnTo>
                <a:lnTo>
                  <a:pt x="5000319" y="1282815"/>
                </a:lnTo>
                <a:lnTo>
                  <a:pt x="4965995" y="1282815"/>
                </a:lnTo>
                <a:lnTo>
                  <a:pt x="4918068" y="1447107"/>
                </a:lnTo>
                <a:lnTo>
                  <a:pt x="4868467" y="1282815"/>
                </a:lnTo>
                <a:lnTo>
                  <a:pt x="4829748" y="1282815"/>
                </a:lnTo>
                <a:lnTo>
                  <a:pt x="4780984" y="1447316"/>
                </a:lnTo>
                <a:lnTo>
                  <a:pt x="4732638" y="1282815"/>
                </a:lnTo>
                <a:close/>
                <a:moveTo>
                  <a:pt x="3439647" y="1282815"/>
                </a:moveTo>
                <a:lnTo>
                  <a:pt x="3439647" y="1415923"/>
                </a:lnTo>
                <a:cubicBezTo>
                  <a:pt x="3439647" y="1438945"/>
                  <a:pt x="3444879" y="1457013"/>
                  <a:pt x="3455344" y="1470128"/>
                </a:cubicBezTo>
                <a:cubicBezTo>
                  <a:pt x="3465808" y="1483244"/>
                  <a:pt x="3482830" y="1489802"/>
                  <a:pt x="3506410" y="1489802"/>
                </a:cubicBezTo>
                <a:cubicBezTo>
                  <a:pt x="3524409" y="1489802"/>
                  <a:pt x="3539373" y="1486070"/>
                  <a:pt x="3551303" y="1478605"/>
                </a:cubicBezTo>
                <a:cubicBezTo>
                  <a:pt x="3563232" y="1471140"/>
                  <a:pt x="3572476" y="1463362"/>
                  <a:pt x="3579034" y="1455269"/>
                </a:cubicBezTo>
                <a:lnTo>
                  <a:pt x="3580080" y="1486663"/>
                </a:lnTo>
                <a:lnTo>
                  <a:pt x="3613776" y="1486663"/>
                </a:lnTo>
                <a:lnTo>
                  <a:pt x="3613776" y="1282815"/>
                </a:lnTo>
                <a:lnTo>
                  <a:pt x="3578615" y="1282815"/>
                </a:lnTo>
                <a:lnTo>
                  <a:pt x="3578615" y="1427224"/>
                </a:lnTo>
                <a:cubicBezTo>
                  <a:pt x="3572336" y="1435596"/>
                  <a:pt x="3564035" y="1442956"/>
                  <a:pt x="3553710" y="1449304"/>
                </a:cubicBezTo>
                <a:cubicBezTo>
                  <a:pt x="3543385" y="1455653"/>
                  <a:pt x="3530548" y="1458827"/>
                  <a:pt x="3515200" y="1458827"/>
                </a:cubicBezTo>
                <a:cubicBezTo>
                  <a:pt x="3504178" y="1458827"/>
                  <a:pt x="3495737" y="1456804"/>
                  <a:pt x="3489876" y="1452758"/>
                </a:cubicBezTo>
                <a:cubicBezTo>
                  <a:pt x="3484016" y="1448711"/>
                  <a:pt x="3480040" y="1443061"/>
                  <a:pt x="3477947" y="1435805"/>
                </a:cubicBezTo>
                <a:cubicBezTo>
                  <a:pt x="3475854" y="1428550"/>
                  <a:pt x="3474808" y="1420318"/>
                  <a:pt x="3474808" y="1411109"/>
                </a:cubicBezTo>
                <a:lnTo>
                  <a:pt x="3474808" y="1282815"/>
                </a:lnTo>
                <a:close/>
                <a:moveTo>
                  <a:pt x="3098840" y="1282815"/>
                </a:moveTo>
                <a:lnTo>
                  <a:pt x="3098840" y="1486663"/>
                </a:lnTo>
                <a:lnTo>
                  <a:pt x="3133791" y="1486663"/>
                </a:lnTo>
                <a:lnTo>
                  <a:pt x="3133791" y="1282815"/>
                </a:lnTo>
                <a:close/>
                <a:moveTo>
                  <a:pt x="2765465" y="1282815"/>
                </a:moveTo>
                <a:lnTo>
                  <a:pt x="2765465" y="1486663"/>
                </a:lnTo>
                <a:lnTo>
                  <a:pt x="2800417" y="1486663"/>
                </a:lnTo>
                <a:lnTo>
                  <a:pt x="2800417" y="1282815"/>
                </a:lnTo>
                <a:close/>
                <a:moveTo>
                  <a:pt x="5358753" y="1280303"/>
                </a:moveTo>
                <a:cubicBezTo>
                  <a:pt x="5342428" y="1280303"/>
                  <a:pt x="5329173" y="1283861"/>
                  <a:pt x="5318988" y="1290977"/>
                </a:cubicBezTo>
                <a:cubicBezTo>
                  <a:pt x="5308802" y="1298093"/>
                  <a:pt x="5300849" y="1306953"/>
                  <a:pt x="5295129" y="1317557"/>
                </a:cubicBezTo>
                <a:lnTo>
                  <a:pt x="5293873" y="1282815"/>
                </a:lnTo>
                <a:lnTo>
                  <a:pt x="5261015" y="1282815"/>
                </a:lnTo>
                <a:lnTo>
                  <a:pt x="5261015" y="1486663"/>
                </a:lnTo>
                <a:lnTo>
                  <a:pt x="5295966" y="1486663"/>
                </a:lnTo>
                <a:lnTo>
                  <a:pt x="5295966" y="1343508"/>
                </a:lnTo>
                <a:cubicBezTo>
                  <a:pt x="5300431" y="1337369"/>
                  <a:pt x="5305524" y="1331963"/>
                  <a:pt x="5311244" y="1327289"/>
                </a:cubicBezTo>
                <a:cubicBezTo>
                  <a:pt x="5316965" y="1322615"/>
                  <a:pt x="5323662" y="1318952"/>
                  <a:pt x="5331336" y="1316301"/>
                </a:cubicBezTo>
                <a:cubicBezTo>
                  <a:pt x="5339010" y="1313650"/>
                  <a:pt x="5347940" y="1312325"/>
                  <a:pt x="5358125" y="1312325"/>
                </a:cubicBezTo>
                <a:lnTo>
                  <a:pt x="5362939" y="1312325"/>
                </a:lnTo>
                <a:lnTo>
                  <a:pt x="5362939" y="1280303"/>
                </a:lnTo>
                <a:close/>
                <a:moveTo>
                  <a:pt x="1948805" y="1280303"/>
                </a:moveTo>
                <a:cubicBezTo>
                  <a:pt x="1932481" y="1280303"/>
                  <a:pt x="1919225" y="1283861"/>
                  <a:pt x="1909040" y="1290977"/>
                </a:cubicBezTo>
                <a:cubicBezTo>
                  <a:pt x="1898854" y="1298093"/>
                  <a:pt x="1890901" y="1306953"/>
                  <a:pt x="1885180" y="1317557"/>
                </a:cubicBezTo>
                <a:lnTo>
                  <a:pt x="1883925" y="1282815"/>
                </a:lnTo>
                <a:lnTo>
                  <a:pt x="1851067" y="1282815"/>
                </a:lnTo>
                <a:lnTo>
                  <a:pt x="1851067" y="1486663"/>
                </a:lnTo>
                <a:lnTo>
                  <a:pt x="1886017" y="1486663"/>
                </a:lnTo>
                <a:lnTo>
                  <a:pt x="1886017" y="1343508"/>
                </a:lnTo>
                <a:cubicBezTo>
                  <a:pt x="1890483" y="1337369"/>
                  <a:pt x="1895576" y="1331963"/>
                  <a:pt x="1901296" y="1327289"/>
                </a:cubicBezTo>
                <a:cubicBezTo>
                  <a:pt x="1907016" y="1322615"/>
                  <a:pt x="1913714" y="1318952"/>
                  <a:pt x="1921388" y="1316301"/>
                </a:cubicBezTo>
                <a:cubicBezTo>
                  <a:pt x="1929062" y="1313650"/>
                  <a:pt x="1937992" y="1312325"/>
                  <a:pt x="1948177" y="1312325"/>
                </a:cubicBezTo>
                <a:lnTo>
                  <a:pt x="1952991" y="1312325"/>
                </a:lnTo>
                <a:lnTo>
                  <a:pt x="1952991" y="1280303"/>
                </a:lnTo>
                <a:close/>
                <a:moveTo>
                  <a:pt x="1215380" y="1280303"/>
                </a:moveTo>
                <a:cubicBezTo>
                  <a:pt x="1199055" y="1280303"/>
                  <a:pt x="1185800" y="1283861"/>
                  <a:pt x="1175615" y="1290977"/>
                </a:cubicBezTo>
                <a:cubicBezTo>
                  <a:pt x="1165429" y="1298093"/>
                  <a:pt x="1157476" y="1306953"/>
                  <a:pt x="1151756" y="1317557"/>
                </a:cubicBezTo>
                <a:lnTo>
                  <a:pt x="1150500" y="1282815"/>
                </a:lnTo>
                <a:lnTo>
                  <a:pt x="1117641" y="1282815"/>
                </a:lnTo>
                <a:lnTo>
                  <a:pt x="1117641" y="1486663"/>
                </a:lnTo>
                <a:lnTo>
                  <a:pt x="1152593" y="1486663"/>
                </a:lnTo>
                <a:lnTo>
                  <a:pt x="1152593" y="1343508"/>
                </a:lnTo>
                <a:cubicBezTo>
                  <a:pt x="1157057" y="1337369"/>
                  <a:pt x="1162151" y="1331963"/>
                  <a:pt x="1167870" y="1327289"/>
                </a:cubicBezTo>
                <a:cubicBezTo>
                  <a:pt x="1173591" y="1322615"/>
                  <a:pt x="1180288" y="1318952"/>
                  <a:pt x="1187963" y="1316301"/>
                </a:cubicBezTo>
                <a:cubicBezTo>
                  <a:pt x="1195636" y="1313650"/>
                  <a:pt x="1204566" y="1312325"/>
                  <a:pt x="1214752" y="1312325"/>
                </a:cubicBezTo>
                <a:lnTo>
                  <a:pt x="1219565" y="1312325"/>
                </a:lnTo>
                <a:lnTo>
                  <a:pt x="1219565" y="1280303"/>
                </a:lnTo>
                <a:close/>
                <a:moveTo>
                  <a:pt x="5474941" y="1279257"/>
                </a:moveTo>
                <a:cubicBezTo>
                  <a:pt x="5454012" y="1279257"/>
                  <a:pt x="5436746" y="1283722"/>
                  <a:pt x="5423142" y="1292651"/>
                </a:cubicBezTo>
                <a:cubicBezTo>
                  <a:pt x="5409538" y="1301581"/>
                  <a:pt x="5399422" y="1313964"/>
                  <a:pt x="5392795" y="1329800"/>
                </a:cubicBezTo>
                <a:cubicBezTo>
                  <a:pt x="5386167" y="1345636"/>
                  <a:pt x="5382854" y="1363949"/>
                  <a:pt x="5382854" y="1384739"/>
                </a:cubicBezTo>
                <a:cubicBezTo>
                  <a:pt x="5382854" y="1404691"/>
                  <a:pt x="5386272" y="1422655"/>
                  <a:pt x="5393109" y="1438631"/>
                </a:cubicBezTo>
                <a:cubicBezTo>
                  <a:pt x="5399946" y="1454607"/>
                  <a:pt x="5410445" y="1467234"/>
                  <a:pt x="5424607" y="1476512"/>
                </a:cubicBezTo>
                <a:cubicBezTo>
                  <a:pt x="5438769" y="1485791"/>
                  <a:pt x="5456942" y="1490430"/>
                  <a:pt x="5479127" y="1490430"/>
                </a:cubicBezTo>
                <a:cubicBezTo>
                  <a:pt x="5496289" y="1490430"/>
                  <a:pt x="5511148" y="1487604"/>
                  <a:pt x="5523706" y="1481954"/>
                </a:cubicBezTo>
                <a:cubicBezTo>
                  <a:pt x="5536263" y="1476303"/>
                  <a:pt x="5546030" y="1468280"/>
                  <a:pt x="5553006" y="1457885"/>
                </a:cubicBezTo>
                <a:cubicBezTo>
                  <a:pt x="5559982" y="1447491"/>
                  <a:pt x="5563680" y="1435107"/>
                  <a:pt x="5564098" y="1420737"/>
                </a:cubicBezTo>
                <a:lnTo>
                  <a:pt x="5529566" y="1420737"/>
                </a:lnTo>
                <a:cubicBezTo>
                  <a:pt x="5529147" y="1434549"/>
                  <a:pt x="5524543" y="1445119"/>
                  <a:pt x="5515753" y="1452444"/>
                </a:cubicBezTo>
                <a:cubicBezTo>
                  <a:pt x="5506962" y="1459769"/>
                  <a:pt x="5494754" y="1463431"/>
                  <a:pt x="5479127" y="1463431"/>
                </a:cubicBezTo>
                <a:cubicBezTo>
                  <a:pt x="5464477" y="1463431"/>
                  <a:pt x="5452687" y="1460083"/>
                  <a:pt x="5443757" y="1453385"/>
                </a:cubicBezTo>
                <a:cubicBezTo>
                  <a:pt x="5434827" y="1446688"/>
                  <a:pt x="5428304" y="1437794"/>
                  <a:pt x="5424188" y="1426701"/>
                </a:cubicBezTo>
                <a:cubicBezTo>
                  <a:pt x="5420072" y="1415609"/>
                  <a:pt x="5417945" y="1403435"/>
                  <a:pt x="5417805" y="1390180"/>
                </a:cubicBezTo>
                <a:lnTo>
                  <a:pt x="5563052" y="1390180"/>
                </a:lnTo>
                <a:cubicBezTo>
                  <a:pt x="5563331" y="1388924"/>
                  <a:pt x="5563540" y="1386866"/>
                  <a:pt x="5563680" y="1384006"/>
                </a:cubicBezTo>
                <a:cubicBezTo>
                  <a:pt x="5563819" y="1381146"/>
                  <a:pt x="5563889" y="1378669"/>
                  <a:pt x="5563889" y="1376576"/>
                </a:cubicBezTo>
                <a:cubicBezTo>
                  <a:pt x="5563889" y="1345183"/>
                  <a:pt x="5556006" y="1321114"/>
                  <a:pt x="5540239" y="1304371"/>
                </a:cubicBezTo>
                <a:cubicBezTo>
                  <a:pt x="5524473" y="1287628"/>
                  <a:pt x="5502707" y="1279257"/>
                  <a:pt x="5474941" y="1279257"/>
                </a:cubicBezTo>
                <a:close/>
                <a:moveTo>
                  <a:pt x="5114247" y="1279257"/>
                </a:moveTo>
                <a:cubicBezTo>
                  <a:pt x="5097922" y="1279257"/>
                  <a:pt x="5083446" y="1281629"/>
                  <a:pt x="5070819" y="1286373"/>
                </a:cubicBezTo>
                <a:cubicBezTo>
                  <a:pt x="5058192" y="1291116"/>
                  <a:pt x="5048286" y="1298651"/>
                  <a:pt x="5041100" y="1308976"/>
                </a:cubicBezTo>
                <a:cubicBezTo>
                  <a:pt x="5033915" y="1319301"/>
                  <a:pt x="5030322" y="1332835"/>
                  <a:pt x="5030322" y="1349578"/>
                </a:cubicBezTo>
                <a:lnTo>
                  <a:pt x="5064227" y="1349578"/>
                </a:lnTo>
                <a:cubicBezTo>
                  <a:pt x="5064227" y="1334230"/>
                  <a:pt x="5069040" y="1322998"/>
                  <a:pt x="5078668" y="1315882"/>
                </a:cubicBezTo>
                <a:cubicBezTo>
                  <a:pt x="5088295" y="1308766"/>
                  <a:pt x="5100155" y="1305209"/>
                  <a:pt x="5114247" y="1305209"/>
                </a:cubicBezTo>
                <a:cubicBezTo>
                  <a:pt x="5127502" y="1305209"/>
                  <a:pt x="5138455" y="1308453"/>
                  <a:pt x="5147105" y="1314941"/>
                </a:cubicBezTo>
                <a:cubicBezTo>
                  <a:pt x="5155756" y="1321428"/>
                  <a:pt x="5160081" y="1333393"/>
                  <a:pt x="5160081" y="1350834"/>
                </a:cubicBezTo>
                <a:lnTo>
                  <a:pt x="5160081" y="1365065"/>
                </a:lnTo>
                <a:cubicBezTo>
                  <a:pt x="5132036" y="1365344"/>
                  <a:pt x="5107550" y="1367193"/>
                  <a:pt x="5086621" y="1370612"/>
                </a:cubicBezTo>
                <a:cubicBezTo>
                  <a:pt x="5065692" y="1374030"/>
                  <a:pt x="5049507" y="1380483"/>
                  <a:pt x="5038065" y="1389971"/>
                </a:cubicBezTo>
                <a:cubicBezTo>
                  <a:pt x="5026624" y="1399459"/>
                  <a:pt x="5020904" y="1413342"/>
                  <a:pt x="5020904" y="1431619"/>
                </a:cubicBezTo>
                <a:cubicBezTo>
                  <a:pt x="5020904" y="1444456"/>
                  <a:pt x="5023799" y="1455234"/>
                  <a:pt x="5029589" y="1463955"/>
                </a:cubicBezTo>
                <a:cubicBezTo>
                  <a:pt x="5035380" y="1472675"/>
                  <a:pt x="5043123" y="1479267"/>
                  <a:pt x="5052820" y="1483733"/>
                </a:cubicBezTo>
                <a:cubicBezTo>
                  <a:pt x="5062517" y="1488197"/>
                  <a:pt x="5073226" y="1490430"/>
                  <a:pt x="5084946" y="1490430"/>
                </a:cubicBezTo>
                <a:cubicBezTo>
                  <a:pt x="5101410" y="1490430"/>
                  <a:pt x="5115817" y="1487256"/>
                  <a:pt x="5128165" y="1480907"/>
                </a:cubicBezTo>
                <a:cubicBezTo>
                  <a:pt x="5140513" y="1474559"/>
                  <a:pt x="5151361" y="1466152"/>
                  <a:pt x="5160709" y="1455688"/>
                </a:cubicBezTo>
                <a:lnTo>
                  <a:pt x="5162174" y="1486663"/>
                </a:lnTo>
                <a:lnTo>
                  <a:pt x="5194823" y="1486663"/>
                </a:lnTo>
                <a:lnTo>
                  <a:pt x="5194823" y="1350415"/>
                </a:lnTo>
                <a:cubicBezTo>
                  <a:pt x="5194823" y="1335765"/>
                  <a:pt x="5192591" y="1323801"/>
                  <a:pt x="5188126" y="1314522"/>
                </a:cubicBezTo>
                <a:cubicBezTo>
                  <a:pt x="5183661" y="1305244"/>
                  <a:pt x="5177627" y="1298023"/>
                  <a:pt x="5170023" y="1292860"/>
                </a:cubicBezTo>
                <a:cubicBezTo>
                  <a:pt x="5162418" y="1287698"/>
                  <a:pt x="5153837" y="1284140"/>
                  <a:pt x="5144280" y="1282186"/>
                </a:cubicBezTo>
                <a:cubicBezTo>
                  <a:pt x="5134722" y="1280233"/>
                  <a:pt x="5124711" y="1279257"/>
                  <a:pt x="5114247" y="1279257"/>
                </a:cubicBezTo>
                <a:close/>
                <a:moveTo>
                  <a:pt x="3749768" y="1279257"/>
                </a:moveTo>
                <a:cubicBezTo>
                  <a:pt x="3738884" y="1279257"/>
                  <a:pt x="3728769" y="1280408"/>
                  <a:pt x="3719421" y="1282710"/>
                </a:cubicBezTo>
                <a:cubicBezTo>
                  <a:pt x="3710072" y="1285012"/>
                  <a:pt x="3701945" y="1288465"/>
                  <a:pt x="3695038" y="1293070"/>
                </a:cubicBezTo>
                <a:cubicBezTo>
                  <a:pt x="3688132" y="1297674"/>
                  <a:pt x="3682760" y="1303430"/>
                  <a:pt x="3678923" y="1310336"/>
                </a:cubicBezTo>
                <a:cubicBezTo>
                  <a:pt x="3675086" y="1317243"/>
                  <a:pt x="3673168" y="1325230"/>
                  <a:pt x="3673168" y="1334300"/>
                </a:cubicBezTo>
                <a:cubicBezTo>
                  <a:pt x="3673168" y="1345880"/>
                  <a:pt x="3675888" y="1355473"/>
                  <a:pt x="3681330" y="1363077"/>
                </a:cubicBezTo>
                <a:cubicBezTo>
                  <a:pt x="3686771" y="1370681"/>
                  <a:pt x="3694934" y="1376960"/>
                  <a:pt x="3705817" y="1381913"/>
                </a:cubicBezTo>
                <a:cubicBezTo>
                  <a:pt x="3716700" y="1386866"/>
                  <a:pt x="3730094" y="1391226"/>
                  <a:pt x="3746000" y="1394994"/>
                </a:cubicBezTo>
                <a:cubicBezTo>
                  <a:pt x="3765534" y="1399598"/>
                  <a:pt x="3779173" y="1404342"/>
                  <a:pt x="3786916" y="1409225"/>
                </a:cubicBezTo>
                <a:cubicBezTo>
                  <a:pt x="3794660" y="1414109"/>
                  <a:pt x="3798532" y="1421573"/>
                  <a:pt x="3798532" y="1431619"/>
                </a:cubicBezTo>
                <a:cubicBezTo>
                  <a:pt x="3798532" y="1443339"/>
                  <a:pt x="3794242" y="1451746"/>
                  <a:pt x="3785661" y="1456839"/>
                </a:cubicBezTo>
                <a:cubicBezTo>
                  <a:pt x="3777080" y="1461932"/>
                  <a:pt x="3766162" y="1464478"/>
                  <a:pt x="3752907" y="1464478"/>
                </a:cubicBezTo>
                <a:cubicBezTo>
                  <a:pt x="3738117" y="1464478"/>
                  <a:pt x="3725804" y="1461234"/>
                  <a:pt x="3715967" y="1454746"/>
                </a:cubicBezTo>
                <a:cubicBezTo>
                  <a:pt x="3706131" y="1448258"/>
                  <a:pt x="3701212" y="1437060"/>
                  <a:pt x="3701212" y="1421155"/>
                </a:cubicBezTo>
                <a:lnTo>
                  <a:pt x="3667517" y="1421155"/>
                </a:lnTo>
                <a:cubicBezTo>
                  <a:pt x="3667517" y="1433712"/>
                  <a:pt x="3669714" y="1444421"/>
                  <a:pt x="3674109" y="1453281"/>
                </a:cubicBezTo>
                <a:cubicBezTo>
                  <a:pt x="3678504" y="1462141"/>
                  <a:pt x="3684609" y="1469291"/>
                  <a:pt x="3692422" y="1474733"/>
                </a:cubicBezTo>
                <a:cubicBezTo>
                  <a:pt x="3700236" y="1480175"/>
                  <a:pt x="3709270" y="1484151"/>
                  <a:pt x="3719525" y="1486663"/>
                </a:cubicBezTo>
                <a:cubicBezTo>
                  <a:pt x="3729780" y="1489174"/>
                  <a:pt x="3740629" y="1490430"/>
                  <a:pt x="3752070" y="1490430"/>
                </a:cubicBezTo>
                <a:cubicBezTo>
                  <a:pt x="3763511" y="1490430"/>
                  <a:pt x="3774150" y="1489243"/>
                  <a:pt x="3783986" y="1486872"/>
                </a:cubicBezTo>
                <a:cubicBezTo>
                  <a:pt x="3793823" y="1484500"/>
                  <a:pt x="3802404" y="1480837"/>
                  <a:pt x="3809729" y="1475884"/>
                </a:cubicBezTo>
                <a:cubicBezTo>
                  <a:pt x="3817054" y="1470931"/>
                  <a:pt x="3822775" y="1464583"/>
                  <a:pt x="3826891" y="1456839"/>
                </a:cubicBezTo>
                <a:cubicBezTo>
                  <a:pt x="3831007" y="1449095"/>
                  <a:pt x="3833065" y="1439921"/>
                  <a:pt x="3833065" y="1429317"/>
                </a:cubicBezTo>
                <a:cubicBezTo>
                  <a:pt x="3833065" y="1417039"/>
                  <a:pt x="3830449" y="1406958"/>
                  <a:pt x="3825216" y="1399075"/>
                </a:cubicBezTo>
                <a:cubicBezTo>
                  <a:pt x="3819984" y="1391192"/>
                  <a:pt x="3812206" y="1384739"/>
                  <a:pt x="3801881" y="1379716"/>
                </a:cubicBezTo>
                <a:cubicBezTo>
                  <a:pt x="3791556" y="1374693"/>
                  <a:pt x="3778789" y="1370367"/>
                  <a:pt x="3763581" y="1366740"/>
                </a:cubicBezTo>
                <a:cubicBezTo>
                  <a:pt x="3749628" y="1363391"/>
                  <a:pt x="3738536" y="1360217"/>
                  <a:pt x="3730304" y="1357217"/>
                </a:cubicBezTo>
                <a:cubicBezTo>
                  <a:pt x="3722072" y="1354217"/>
                  <a:pt x="3716211" y="1350834"/>
                  <a:pt x="3712723" y="1347066"/>
                </a:cubicBezTo>
                <a:cubicBezTo>
                  <a:pt x="3709235" y="1343299"/>
                  <a:pt x="3707491" y="1338695"/>
                  <a:pt x="3707491" y="1333253"/>
                </a:cubicBezTo>
                <a:cubicBezTo>
                  <a:pt x="3707491" y="1323765"/>
                  <a:pt x="3711398" y="1316789"/>
                  <a:pt x="3719211" y="1312325"/>
                </a:cubicBezTo>
                <a:cubicBezTo>
                  <a:pt x="3727025" y="1307859"/>
                  <a:pt x="3737210" y="1305627"/>
                  <a:pt x="3749768" y="1305627"/>
                </a:cubicBezTo>
                <a:cubicBezTo>
                  <a:pt x="3762185" y="1305627"/>
                  <a:pt x="3772720" y="1308627"/>
                  <a:pt x="3781370" y="1314627"/>
                </a:cubicBezTo>
                <a:cubicBezTo>
                  <a:pt x="3790021" y="1320626"/>
                  <a:pt x="3794346" y="1330881"/>
                  <a:pt x="3794346" y="1345392"/>
                </a:cubicBezTo>
                <a:lnTo>
                  <a:pt x="3828251" y="1345392"/>
                </a:lnTo>
                <a:cubicBezTo>
                  <a:pt x="3828251" y="1333672"/>
                  <a:pt x="3826158" y="1323626"/>
                  <a:pt x="3821972" y="1315254"/>
                </a:cubicBezTo>
                <a:cubicBezTo>
                  <a:pt x="3817787" y="1306883"/>
                  <a:pt x="3812101" y="1300046"/>
                  <a:pt x="3804915" y="1294744"/>
                </a:cubicBezTo>
                <a:cubicBezTo>
                  <a:pt x="3797730" y="1289442"/>
                  <a:pt x="3789428" y="1285535"/>
                  <a:pt x="3780010" y="1283024"/>
                </a:cubicBezTo>
                <a:cubicBezTo>
                  <a:pt x="3770592" y="1280513"/>
                  <a:pt x="3760511" y="1279257"/>
                  <a:pt x="3749768" y="1279257"/>
                </a:cubicBezTo>
                <a:close/>
                <a:moveTo>
                  <a:pt x="2953118" y="1279257"/>
                </a:moveTo>
                <a:cubicBezTo>
                  <a:pt x="2934283" y="1279257"/>
                  <a:pt x="2917783" y="1283198"/>
                  <a:pt x="2903621" y="1291082"/>
                </a:cubicBezTo>
                <a:cubicBezTo>
                  <a:pt x="2889460" y="1298965"/>
                  <a:pt x="2878437" y="1310755"/>
                  <a:pt x="2870554" y="1326451"/>
                </a:cubicBezTo>
                <a:cubicBezTo>
                  <a:pt x="2862671" y="1342148"/>
                  <a:pt x="2858729" y="1361717"/>
                  <a:pt x="2858729" y="1385157"/>
                </a:cubicBezTo>
                <a:cubicBezTo>
                  <a:pt x="2858729" y="1408598"/>
                  <a:pt x="2862741" y="1428097"/>
                  <a:pt x="2870763" y="1443654"/>
                </a:cubicBezTo>
                <a:cubicBezTo>
                  <a:pt x="2878786" y="1459211"/>
                  <a:pt x="2889913" y="1470861"/>
                  <a:pt x="2904145" y="1478605"/>
                </a:cubicBezTo>
                <a:cubicBezTo>
                  <a:pt x="2918376" y="1486349"/>
                  <a:pt x="2934701" y="1490221"/>
                  <a:pt x="2953118" y="1490221"/>
                </a:cubicBezTo>
                <a:cubicBezTo>
                  <a:pt x="2969164" y="1490221"/>
                  <a:pt x="2983640" y="1487500"/>
                  <a:pt x="2996546" y="1482058"/>
                </a:cubicBezTo>
                <a:cubicBezTo>
                  <a:pt x="3009452" y="1476617"/>
                  <a:pt x="3019707" y="1468419"/>
                  <a:pt x="3027312" y="1457467"/>
                </a:cubicBezTo>
                <a:cubicBezTo>
                  <a:pt x="3034916" y="1446514"/>
                  <a:pt x="3038927" y="1432805"/>
                  <a:pt x="3039346" y="1416341"/>
                </a:cubicBezTo>
                <a:lnTo>
                  <a:pt x="3004813" y="1416341"/>
                </a:lnTo>
                <a:cubicBezTo>
                  <a:pt x="3004395" y="1431270"/>
                  <a:pt x="2999511" y="1442607"/>
                  <a:pt x="2990163" y="1450351"/>
                </a:cubicBezTo>
                <a:cubicBezTo>
                  <a:pt x="2980814" y="1458095"/>
                  <a:pt x="2968676" y="1461966"/>
                  <a:pt x="2953746" y="1461966"/>
                </a:cubicBezTo>
                <a:cubicBezTo>
                  <a:pt x="2940631" y="1461966"/>
                  <a:pt x="2929678" y="1458932"/>
                  <a:pt x="2920888" y="1452863"/>
                </a:cubicBezTo>
                <a:cubicBezTo>
                  <a:pt x="2912098" y="1446793"/>
                  <a:pt x="2905540" y="1438072"/>
                  <a:pt x="2901215" y="1426701"/>
                </a:cubicBezTo>
                <a:cubicBezTo>
                  <a:pt x="2896890" y="1415329"/>
                  <a:pt x="2894727" y="1401481"/>
                  <a:pt x="2894727" y="1385157"/>
                </a:cubicBezTo>
                <a:cubicBezTo>
                  <a:pt x="2894727" y="1360601"/>
                  <a:pt x="2899610" y="1341520"/>
                  <a:pt x="2909377" y="1327917"/>
                </a:cubicBezTo>
                <a:cubicBezTo>
                  <a:pt x="2919144" y="1314313"/>
                  <a:pt x="2933934" y="1307510"/>
                  <a:pt x="2953746" y="1307510"/>
                </a:cubicBezTo>
                <a:cubicBezTo>
                  <a:pt x="2968676" y="1307510"/>
                  <a:pt x="2980466" y="1311278"/>
                  <a:pt x="2989116" y="1318812"/>
                </a:cubicBezTo>
                <a:cubicBezTo>
                  <a:pt x="2997767" y="1326347"/>
                  <a:pt x="3002511" y="1336672"/>
                  <a:pt x="3003348" y="1349787"/>
                </a:cubicBezTo>
                <a:lnTo>
                  <a:pt x="3037881" y="1349787"/>
                </a:lnTo>
                <a:cubicBezTo>
                  <a:pt x="3037462" y="1333881"/>
                  <a:pt x="3033486" y="1320731"/>
                  <a:pt x="3025951" y="1310336"/>
                </a:cubicBezTo>
                <a:cubicBezTo>
                  <a:pt x="3018417" y="1299942"/>
                  <a:pt x="3008336" y="1292163"/>
                  <a:pt x="2995709" y="1287001"/>
                </a:cubicBezTo>
                <a:cubicBezTo>
                  <a:pt x="2983082" y="1281838"/>
                  <a:pt x="2968885" y="1279257"/>
                  <a:pt x="2953118" y="1279257"/>
                </a:cubicBezTo>
                <a:close/>
                <a:moveTo>
                  <a:pt x="2504397" y="1279257"/>
                </a:moveTo>
                <a:cubicBezTo>
                  <a:pt x="2488073" y="1279257"/>
                  <a:pt x="2473597" y="1281629"/>
                  <a:pt x="2460970" y="1286373"/>
                </a:cubicBezTo>
                <a:cubicBezTo>
                  <a:pt x="2448343" y="1291116"/>
                  <a:pt x="2438436" y="1298651"/>
                  <a:pt x="2431250" y="1308976"/>
                </a:cubicBezTo>
                <a:cubicBezTo>
                  <a:pt x="2424065" y="1319301"/>
                  <a:pt x="2420472" y="1332835"/>
                  <a:pt x="2420472" y="1349578"/>
                </a:cubicBezTo>
                <a:lnTo>
                  <a:pt x="2454377" y="1349578"/>
                </a:lnTo>
                <a:cubicBezTo>
                  <a:pt x="2454377" y="1334230"/>
                  <a:pt x="2459191" y="1322998"/>
                  <a:pt x="2468818" y="1315882"/>
                </a:cubicBezTo>
                <a:cubicBezTo>
                  <a:pt x="2478445" y="1308766"/>
                  <a:pt x="2490305" y="1305209"/>
                  <a:pt x="2504397" y="1305209"/>
                </a:cubicBezTo>
                <a:cubicBezTo>
                  <a:pt x="2517652" y="1305209"/>
                  <a:pt x="2528605" y="1308453"/>
                  <a:pt x="2537256" y="1314941"/>
                </a:cubicBezTo>
                <a:cubicBezTo>
                  <a:pt x="2545906" y="1321428"/>
                  <a:pt x="2550232" y="1333393"/>
                  <a:pt x="2550232" y="1350834"/>
                </a:cubicBezTo>
                <a:lnTo>
                  <a:pt x="2550232" y="1365065"/>
                </a:lnTo>
                <a:cubicBezTo>
                  <a:pt x="2522187" y="1365344"/>
                  <a:pt x="2497700" y="1367193"/>
                  <a:pt x="2476771" y="1370612"/>
                </a:cubicBezTo>
                <a:cubicBezTo>
                  <a:pt x="2455842" y="1374030"/>
                  <a:pt x="2439657" y="1380483"/>
                  <a:pt x="2428216" y="1389971"/>
                </a:cubicBezTo>
                <a:cubicBezTo>
                  <a:pt x="2416775" y="1399459"/>
                  <a:pt x="2411054" y="1413342"/>
                  <a:pt x="2411054" y="1431619"/>
                </a:cubicBezTo>
                <a:cubicBezTo>
                  <a:pt x="2411054" y="1444456"/>
                  <a:pt x="2413949" y="1455234"/>
                  <a:pt x="2419739" y="1463955"/>
                </a:cubicBezTo>
                <a:cubicBezTo>
                  <a:pt x="2425530" y="1472675"/>
                  <a:pt x="2433274" y="1479267"/>
                  <a:pt x="2442971" y="1483733"/>
                </a:cubicBezTo>
                <a:cubicBezTo>
                  <a:pt x="2452668" y="1488197"/>
                  <a:pt x="2463376" y="1490430"/>
                  <a:pt x="2475097" y="1490430"/>
                </a:cubicBezTo>
                <a:cubicBezTo>
                  <a:pt x="2491561" y="1490430"/>
                  <a:pt x="2505967" y="1487256"/>
                  <a:pt x="2518315" y="1480907"/>
                </a:cubicBezTo>
                <a:cubicBezTo>
                  <a:pt x="2530663" y="1474559"/>
                  <a:pt x="2541511" y="1466152"/>
                  <a:pt x="2550859" y="1455688"/>
                </a:cubicBezTo>
                <a:lnTo>
                  <a:pt x="2552324" y="1486663"/>
                </a:lnTo>
                <a:lnTo>
                  <a:pt x="2584973" y="1486663"/>
                </a:lnTo>
                <a:lnTo>
                  <a:pt x="2584973" y="1350415"/>
                </a:lnTo>
                <a:cubicBezTo>
                  <a:pt x="2584973" y="1335765"/>
                  <a:pt x="2582741" y="1323801"/>
                  <a:pt x="2578277" y="1314522"/>
                </a:cubicBezTo>
                <a:cubicBezTo>
                  <a:pt x="2573811" y="1305244"/>
                  <a:pt x="2567777" y="1298023"/>
                  <a:pt x="2560173" y="1292860"/>
                </a:cubicBezTo>
                <a:cubicBezTo>
                  <a:pt x="2552568" y="1287698"/>
                  <a:pt x="2543988" y="1284140"/>
                  <a:pt x="2534430" y="1282186"/>
                </a:cubicBezTo>
                <a:cubicBezTo>
                  <a:pt x="2524873" y="1280233"/>
                  <a:pt x="2514861" y="1279257"/>
                  <a:pt x="2504397" y="1279257"/>
                </a:cubicBezTo>
                <a:close/>
                <a:moveTo>
                  <a:pt x="501744" y="1279257"/>
                </a:moveTo>
                <a:cubicBezTo>
                  <a:pt x="490861" y="1279257"/>
                  <a:pt x="480745" y="1280408"/>
                  <a:pt x="471397" y="1282710"/>
                </a:cubicBezTo>
                <a:cubicBezTo>
                  <a:pt x="462049" y="1285012"/>
                  <a:pt x="453921" y="1288465"/>
                  <a:pt x="447015" y="1293070"/>
                </a:cubicBezTo>
                <a:cubicBezTo>
                  <a:pt x="440108" y="1297674"/>
                  <a:pt x="434736" y="1303430"/>
                  <a:pt x="430899" y="1310336"/>
                </a:cubicBezTo>
                <a:cubicBezTo>
                  <a:pt x="427062" y="1317243"/>
                  <a:pt x="425144" y="1325230"/>
                  <a:pt x="425144" y="1334300"/>
                </a:cubicBezTo>
                <a:cubicBezTo>
                  <a:pt x="425144" y="1345880"/>
                  <a:pt x="427865" y="1355473"/>
                  <a:pt x="433306" y="1363077"/>
                </a:cubicBezTo>
                <a:cubicBezTo>
                  <a:pt x="438748" y="1370681"/>
                  <a:pt x="446910" y="1376960"/>
                  <a:pt x="457793" y="1381913"/>
                </a:cubicBezTo>
                <a:cubicBezTo>
                  <a:pt x="468676" y="1386866"/>
                  <a:pt x="482071" y="1391226"/>
                  <a:pt x="497977" y="1394994"/>
                </a:cubicBezTo>
                <a:cubicBezTo>
                  <a:pt x="517510" y="1399598"/>
                  <a:pt x="531149" y="1404342"/>
                  <a:pt x="538893" y="1409225"/>
                </a:cubicBezTo>
                <a:cubicBezTo>
                  <a:pt x="546637" y="1414109"/>
                  <a:pt x="550508" y="1421573"/>
                  <a:pt x="550508" y="1431619"/>
                </a:cubicBezTo>
                <a:cubicBezTo>
                  <a:pt x="550508" y="1443339"/>
                  <a:pt x="546218" y="1451746"/>
                  <a:pt x="537637" y="1456839"/>
                </a:cubicBezTo>
                <a:cubicBezTo>
                  <a:pt x="529056" y="1461932"/>
                  <a:pt x="518138" y="1464478"/>
                  <a:pt x="504883" y="1464478"/>
                </a:cubicBezTo>
                <a:cubicBezTo>
                  <a:pt x="490094" y="1464478"/>
                  <a:pt x="477780" y="1461234"/>
                  <a:pt x="467944" y="1454746"/>
                </a:cubicBezTo>
                <a:cubicBezTo>
                  <a:pt x="458107" y="1448258"/>
                  <a:pt x="453189" y="1437060"/>
                  <a:pt x="453189" y="1421155"/>
                </a:cubicBezTo>
                <a:lnTo>
                  <a:pt x="419493" y="1421155"/>
                </a:lnTo>
                <a:cubicBezTo>
                  <a:pt x="419493" y="1433712"/>
                  <a:pt x="421691" y="1444421"/>
                  <a:pt x="426086" y="1453281"/>
                </a:cubicBezTo>
                <a:cubicBezTo>
                  <a:pt x="430481" y="1462141"/>
                  <a:pt x="436585" y="1469291"/>
                  <a:pt x="444399" y="1474733"/>
                </a:cubicBezTo>
                <a:cubicBezTo>
                  <a:pt x="452212" y="1480175"/>
                  <a:pt x="461246" y="1484151"/>
                  <a:pt x="471502" y="1486663"/>
                </a:cubicBezTo>
                <a:cubicBezTo>
                  <a:pt x="481757" y="1489174"/>
                  <a:pt x="492605" y="1490430"/>
                  <a:pt x="504046" y="1490430"/>
                </a:cubicBezTo>
                <a:cubicBezTo>
                  <a:pt x="515487" y="1490430"/>
                  <a:pt x="526126" y="1489243"/>
                  <a:pt x="535963" y="1486872"/>
                </a:cubicBezTo>
                <a:cubicBezTo>
                  <a:pt x="545799" y="1484500"/>
                  <a:pt x="554380" y="1480837"/>
                  <a:pt x="561705" y="1475884"/>
                </a:cubicBezTo>
                <a:cubicBezTo>
                  <a:pt x="569031" y="1470931"/>
                  <a:pt x="574751" y="1464583"/>
                  <a:pt x="578867" y="1456839"/>
                </a:cubicBezTo>
                <a:cubicBezTo>
                  <a:pt x="582983" y="1449095"/>
                  <a:pt x="585041" y="1439921"/>
                  <a:pt x="585041" y="1429317"/>
                </a:cubicBezTo>
                <a:cubicBezTo>
                  <a:pt x="585041" y="1417039"/>
                  <a:pt x="582425" y="1406958"/>
                  <a:pt x="577193" y="1399075"/>
                </a:cubicBezTo>
                <a:cubicBezTo>
                  <a:pt x="571961" y="1391192"/>
                  <a:pt x="564182" y="1384739"/>
                  <a:pt x="553857" y="1379716"/>
                </a:cubicBezTo>
                <a:cubicBezTo>
                  <a:pt x="543532" y="1374693"/>
                  <a:pt x="530765" y="1370367"/>
                  <a:pt x="515557" y="1366740"/>
                </a:cubicBezTo>
                <a:cubicBezTo>
                  <a:pt x="501605" y="1363391"/>
                  <a:pt x="490512" y="1360217"/>
                  <a:pt x="482280" y="1357217"/>
                </a:cubicBezTo>
                <a:cubicBezTo>
                  <a:pt x="474048" y="1354217"/>
                  <a:pt x="468188" y="1350834"/>
                  <a:pt x="464700" y="1347066"/>
                </a:cubicBezTo>
                <a:cubicBezTo>
                  <a:pt x="461212" y="1343299"/>
                  <a:pt x="459467" y="1338695"/>
                  <a:pt x="459467" y="1333253"/>
                </a:cubicBezTo>
                <a:cubicBezTo>
                  <a:pt x="459467" y="1323765"/>
                  <a:pt x="463374" y="1316789"/>
                  <a:pt x="471188" y="1312325"/>
                </a:cubicBezTo>
                <a:cubicBezTo>
                  <a:pt x="479001" y="1307859"/>
                  <a:pt x="489187" y="1305627"/>
                  <a:pt x="501744" y="1305627"/>
                </a:cubicBezTo>
                <a:cubicBezTo>
                  <a:pt x="514162" y="1305627"/>
                  <a:pt x="524696" y="1308627"/>
                  <a:pt x="533347" y="1314627"/>
                </a:cubicBezTo>
                <a:cubicBezTo>
                  <a:pt x="541997" y="1320626"/>
                  <a:pt x="546323" y="1330881"/>
                  <a:pt x="546323" y="1345392"/>
                </a:cubicBezTo>
                <a:lnTo>
                  <a:pt x="580227" y="1345392"/>
                </a:lnTo>
                <a:cubicBezTo>
                  <a:pt x="580227" y="1333672"/>
                  <a:pt x="578135" y="1323626"/>
                  <a:pt x="573949" y="1315254"/>
                </a:cubicBezTo>
                <a:cubicBezTo>
                  <a:pt x="569763" y="1306883"/>
                  <a:pt x="564077" y="1300046"/>
                  <a:pt x="556892" y="1294744"/>
                </a:cubicBezTo>
                <a:cubicBezTo>
                  <a:pt x="549706" y="1289442"/>
                  <a:pt x="541404" y="1285535"/>
                  <a:pt x="531986" y="1283024"/>
                </a:cubicBezTo>
                <a:cubicBezTo>
                  <a:pt x="522568" y="1280513"/>
                  <a:pt x="512488" y="1279257"/>
                  <a:pt x="501744" y="1279257"/>
                </a:cubicBezTo>
                <a:close/>
                <a:moveTo>
                  <a:pt x="4296771" y="1278838"/>
                </a:moveTo>
                <a:cubicBezTo>
                  <a:pt x="4276819" y="1278838"/>
                  <a:pt x="4259727" y="1283094"/>
                  <a:pt x="4245495" y="1291605"/>
                </a:cubicBezTo>
                <a:cubicBezTo>
                  <a:pt x="4231263" y="1300116"/>
                  <a:pt x="4220416" y="1312290"/>
                  <a:pt x="4212951" y="1328126"/>
                </a:cubicBezTo>
                <a:cubicBezTo>
                  <a:pt x="4205486" y="1343962"/>
                  <a:pt x="4201754" y="1362972"/>
                  <a:pt x="4201754" y="1385157"/>
                </a:cubicBezTo>
                <a:cubicBezTo>
                  <a:pt x="4201754" y="1406784"/>
                  <a:pt x="4205486" y="1425445"/>
                  <a:pt x="4212951" y="1441142"/>
                </a:cubicBezTo>
                <a:cubicBezTo>
                  <a:pt x="4220416" y="1456839"/>
                  <a:pt x="4231263" y="1468908"/>
                  <a:pt x="4245495" y="1477349"/>
                </a:cubicBezTo>
                <a:cubicBezTo>
                  <a:pt x="4259727" y="1485791"/>
                  <a:pt x="4276819" y="1490011"/>
                  <a:pt x="4296771" y="1490011"/>
                </a:cubicBezTo>
                <a:cubicBezTo>
                  <a:pt x="4317142" y="1490011"/>
                  <a:pt x="4334548" y="1485791"/>
                  <a:pt x="4348989" y="1477349"/>
                </a:cubicBezTo>
                <a:cubicBezTo>
                  <a:pt x="4363430" y="1468908"/>
                  <a:pt x="4374522" y="1456839"/>
                  <a:pt x="4382266" y="1441142"/>
                </a:cubicBezTo>
                <a:cubicBezTo>
                  <a:pt x="4390010" y="1425445"/>
                  <a:pt x="4393882" y="1406784"/>
                  <a:pt x="4393882" y="1385157"/>
                </a:cubicBezTo>
                <a:cubicBezTo>
                  <a:pt x="4393882" y="1362972"/>
                  <a:pt x="4390010" y="1343962"/>
                  <a:pt x="4382266" y="1328126"/>
                </a:cubicBezTo>
                <a:cubicBezTo>
                  <a:pt x="4374522" y="1312290"/>
                  <a:pt x="4363430" y="1300116"/>
                  <a:pt x="4348989" y="1291605"/>
                </a:cubicBezTo>
                <a:cubicBezTo>
                  <a:pt x="4334548" y="1283094"/>
                  <a:pt x="4317142" y="1278838"/>
                  <a:pt x="4296771" y="1278838"/>
                </a:cubicBezTo>
                <a:close/>
                <a:moveTo>
                  <a:pt x="3287121" y="1278838"/>
                </a:moveTo>
                <a:cubicBezTo>
                  <a:pt x="3267169" y="1278838"/>
                  <a:pt x="3250077" y="1283094"/>
                  <a:pt x="3235845" y="1291605"/>
                </a:cubicBezTo>
                <a:cubicBezTo>
                  <a:pt x="3221614" y="1300116"/>
                  <a:pt x="3210766" y="1312290"/>
                  <a:pt x="3203301" y="1328126"/>
                </a:cubicBezTo>
                <a:cubicBezTo>
                  <a:pt x="3195836" y="1343962"/>
                  <a:pt x="3192104" y="1362972"/>
                  <a:pt x="3192104" y="1385157"/>
                </a:cubicBezTo>
                <a:cubicBezTo>
                  <a:pt x="3192104" y="1406784"/>
                  <a:pt x="3195836" y="1425445"/>
                  <a:pt x="3203301" y="1441142"/>
                </a:cubicBezTo>
                <a:cubicBezTo>
                  <a:pt x="3210766" y="1456839"/>
                  <a:pt x="3221614" y="1468908"/>
                  <a:pt x="3235845" y="1477349"/>
                </a:cubicBezTo>
                <a:cubicBezTo>
                  <a:pt x="3250077" y="1485791"/>
                  <a:pt x="3267169" y="1490011"/>
                  <a:pt x="3287121" y="1490011"/>
                </a:cubicBezTo>
                <a:cubicBezTo>
                  <a:pt x="3307492" y="1490011"/>
                  <a:pt x="3324898" y="1485791"/>
                  <a:pt x="3339339" y="1477349"/>
                </a:cubicBezTo>
                <a:cubicBezTo>
                  <a:pt x="3353780" y="1468908"/>
                  <a:pt x="3364872" y="1456839"/>
                  <a:pt x="3372616" y="1441142"/>
                </a:cubicBezTo>
                <a:cubicBezTo>
                  <a:pt x="3380360" y="1425445"/>
                  <a:pt x="3384232" y="1406784"/>
                  <a:pt x="3384232" y="1385157"/>
                </a:cubicBezTo>
                <a:cubicBezTo>
                  <a:pt x="3384232" y="1362972"/>
                  <a:pt x="3380360" y="1343962"/>
                  <a:pt x="3372616" y="1328126"/>
                </a:cubicBezTo>
                <a:cubicBezTo>
                  <a:pt x="3364872" y="1312290"/>
                  <a:pt x="3353780" y="1300116"/>
                  <a:pt x="3339339" y="1291605"/>
                </a:cubicBezTo>
                <a:cubicBezTo>
                  <a:pt x="3324898" y="1283094"/>
                  <a:pt x="3307492" y="1278838"/>
                  <a:pt x="3287121" y="1278838"/>
                </a:cubicBezTo>
                <a:close/>
                <a:moveTo>
                  <a:pt x="1696448" y="1278838"/>
                </a:moveTo>
                <a:cubicBezTo>
                  <a:pt x="1676496" y="1278838"/>
                  <a:pt x="1659404" y="1283094"/>
                  <a:pt x="1645172" y="1291605"/>
                </a:cubicBezTo>
                <a:cubicBezTo>
                  <a:pt x="1630941" y="1300116"/>
                  <a:pt x="1620092" y="1312290"/>
                  <a:pt x="1612627" y="1328126"/>
                </a:cubicBezTo>
                <a:cubicBezTo>
                  <a:pt x="1605163" y="1343962"/>
                  <a:pt x="1601430" y="1362972"/>
                  <a:pt x="1601430" y="1385157"/>
                </a:cubicBezTo>
                <a:cubicBezTo>
                  <a:pt x="1601430" y="1406784"/>
                  <a:pt x="1605163" y="1425445"/>
                  <a:pt x="1612627" y="1441142"/>
                </a:cubicBezTo>
                <a:cubicBezTo>
                  <a:pt x="1620092" y="1456839"/>
                  <a:pt x="1630941" y="1468908"/>
                  <a:pt x="1645172" y="1477349"/>
                </a:cubicBezTo>
                <a:cubicBezTo>
                  <a:pt x="1659404" y="1485791"/>
                  <a:pt x="1676496" y="1490011"/>
                  <a:pt x="1696448" y="1490011"/>
                </a:cubicBezTo>
                <a:cubicBezTo>
                  <a:pt x="1716819" y="1490011"/>
                  <a:pt x="1734225" y="1485791"/>
                  <a:pt x="1748666" y="1477349"/>
                </a:cubicBezTo>
                <a:cubicBezTo>
                  <a:pt x="1763106" y="1468908"/>
                  <a:pt x="1774199" y="1456839"/>
                  <a:pt x="1781943" y="1441142"/>
                </a:cubicBezTo>
                <a:cubicBezTo>
                  <a:pt x="1789687" y="1425445"/>
                  <a:pt x="1793559" y="1406784"/>
                  <a:pt x="1793559" y="1385157"/>
                </a:cubicBezTo>
                <a:cubicBezTo>
                  <a:pt x="1793559" y="1362972"/>
                  <a:pt x="1789687" y="1343962"/>
                  <a:pt x="1781943" y="1328126"/>
                </a:cubicBezTo>
                <a:cubicBezTo>
                  <a:pt x="1774199" y="1312290"/>
                  <a:pt x="1763106" y="1300116"/>
                  <a:pt x="1748666" y="1291605"/>
                </a:cubicBezTo>
                <a:cubicBezTo>
                  <a:pt x="1734225" y="1283094"/>
                  <a:pt x="1716819" y="1278838"/>
                  <a:pt x="1696448" y="1278838"/>
                </a:cubicBezTo>
                <a:close/>
                <a:moveTo>
                  <a:pt x="963023" y="1278838"/>
                </a:moveTo>
                <a:cubicBezTo>
                  <a:pt x="943070" y="1278838"/>
                  <a:pt x="925978" y="1283094"/>
                  <a:pt x="911747" y="1291605"/>
                </a:cubicBezTo>
                <a:cubicBezTo>
                  <a:pt x="897515" y="1300116"/>
                  <a:pt x="886667" y="1312290"/>
                  <a:pt x="879202" y="1328126"/>
                </a:cubicBezTo>
                <a:cubicBezTo>
                  <a:pt x="871738" y="1343962"/>
                  <a:pt x="868005" y="1362972"/>
                  <a:pt x="868005" y="1385157"/>
                </a:cubicBezTo>
                <a:cubicBezTo>
                  <a:pt x="868005" y="1406784"/>
                  <a:pt x="871738" y="1425445"/>
                  <a:pt x="879202" y="1441142"/>
                </a:cubicBezTo>
                <a:cubicBezTo>
                  <a:pt x="886667" y="1456839"/>
                  <a:pt x="897515" y="1468908"/>
                  <a:pt x="911747" y="1477349"/>
                </a:cubicBezTo>
                <a:cubicBezTo>
                  <a:pt x="925978" y="1485791"/>
                  <a:pt x="943070" y="1490011"/>
                  <a:pt x="963023" y="1490011"/>
                </a:cubicBezTo>
                <a:cubicBezTo>
                  <a:pt x="983394" y="1490011"/>
                  <a:pt x="1000799" y="1485791"/>
                  <a:pt x="1015240" y="1477349"/>
                </a:cubicBezTo>
                <a:cubicBezTo>
                  <a:pt x="1029682" y="1468908"/>
                  <a:pt x="1040774" y="1456839"/>
                  <a:pt x="1048517" y="1441142"/>
                </a:cubicBezTo>
                <a:cubicBezTo>
                  <a:pt x="1056261" y="1425445"/>
                  <a:pt x="1060133" y="1406784"/>
                  <a:pt x="1060133" y="1385157"/>
                </a:cubicBezTo>
                <a:cubicBezTo>
                  <a:pt x="1060133" y="1362972"/>
                  <a:pt x="1056261" y="1343962"/>
                  <a:pt x="1048517" y="1328126"/>
                </a:cubicBezTo>
                <a:cubicBezTo>
                  <a:pt x="1040774" y="1312290"/>
                  <a:pt x="1029682" y="1300116"/>
                  <a:pt x="1015240" y="1291605"/>
                </a:cubicBezTo>
                <a:cubicBezTo>
                  <a:pt x="1000799" y="1283094"/>
                  <a:pt x="983394" y="1278838"/>
                  <a:pt x="963023" y="1278838"/>
                </a:cubicBezTo>
                <a:close/>
                <a:moveTo>
                  <a:pt x="4591856" y="1236143"/>
                </a:moveTo>
                <a:lnTo>
                  <a:pt x="4591856" y="1282815"/>
                </a:lnTo>
                <a:lnTo>
                  <a:pt x="4557742" y="1282815"/>
                </a:lnTo>
                <a:lnTo>
                  <a:pt x="4557742" y="1311068"/>
                </a:lnTo>
                <a:lnTo>
                  <a:pt x="4591856" y="1311068"/>
                </a:lnTo>
                <a:lnTo>
                  <a:pt x="4591856" y="1420737"/>
                </a:lnTo>
                <a:cubicBezTo>
                  <a:pt x="4591856" y="1434549"/>
                  <a:pt x="4593495" y="1446374"/>
                  <a:pt x="4596774" y="1456211"/>
                </a:cubicBezTo>
                <a:cubicBezTo>
                  <a:pt x="4600053" y="1466048"/>
                  <a:pt x="4606087" y="1473582"/>
                  <a:pt x="4614878" y="1478814"/>
                </a:cubicBezTo>
                <a:cubicBezTo>
                  <a:pt x="4623668" y="1484047"/>
                  <a:pt x="4636295" y="1486663"/>
                  <a:pt x="4652759" y="1486663"/>
                </a:cubicBezTo>
                <a:lnTo>
                  <a:pt x="4677246" y="1486663"/>
                </a:lnTo>
                <a:lnTo>
                  <a:pt x="4677246" y="1458409"/>
                </a:lnTo>
                <a:lnTo>
                  <a:pt x="4655061" y="1458409"/>
                </a:lnTo>
                <a:cubicBezTo>
                  <a:pt x="4642643" y="1458409"/>
                  <a:pt x="4634795" y="1455025"/>
                  <a:pt x="4631516" y="1448258"/>
                </a:cubicBezTo>
                <a:cubicBezTo>
                  <a:pt x="4628237" y="1441491"/>
                  <a:pt x="4626598" y="1431759"/>
                  <a:pt x="4626598" y="1419062"/>
                </a:cubicBezTo>
                <a:lnTo>
                  <a:pt x="4626598" y="1311068"/>
                </a:lnTo>
                <a:lnTo>
                  <a:pt x="4676827" y="1311068"/>
                </a:lnTo>
                <a:lnTo>
                  <a:pt x="4676827" y="1282815"/>
                </a:lnTo>
                <a:lnTo>
                  <a:pt x="4626598" y="1282815"/>
                </a:lnTo>
                <a:lnTo>
                  <a:pt x="4626598" y="1236143"/>
                </a:lnTo>
                <a:close/>
                <a:moveTo>
                  <a:pt x="1267632" y="1236143"/>
                </a:moveTo>
                <a:lnTo>
                  <a:pt x="1267632" y="1282815"/>
                </a:lnTo>
                <a:lnTo>
                  <a:pt x="1233518" y="1282815"/>
                </a:lnTo>
                <a:lnTo>
                  <a:pt x="1233518" y="1311068"/>
                </a:lnTo>
                <a:lnTo>
                  <a:pt x="1267632" y="1311068"/>
                </a:lnTo>
                <a:lnTo>
                  <a:pt x="1267632" y="1420737"/>
                </a:lnTo>
                <a:cubicBezTo>
                  <a:pt x="1267632" y="1434549"/>
                  <a:pt x="1269271" y="1446374"/>
                  <a:pt x="1272550" y="1456211"/>
                </a:cubicBezTo>
                <a:cubicBezTo>
                  <a:pt x="1275830" y="1466048"/>
                  <a:pt x="1281864" y="1473582"/>
                  <a:pt x="1290654" y="1478814"/>
                </a:cubicBezTo>
                <a:cubicBezTo>
                  <a:pt x="1299444" y="1484047"/>
                  <a:pt x="1312071" y="1486663"/>
                  <a:pt x="1328535" y="1486663"/>
                </a:cubicBezTo>
                <a:lnTo>
                  <a:pt x="1353022" y="1486663"/>
                </a:lnTo>
                <a:lnTo>
                  <a:pt x="1353022" y="1458409"/>
                </a:lnTo>
                <a:lnTo>
                  <a:pt x="1330838" y="1458409"/>
                </a:lnTo>
                <a:cubicBezTo>
                  <a:pt x="1318420" y="1458409"/>
                  <a:pt x="1310571" y="1455025"/>
                  <a:pt x="1307292" y="1448258"/>
                </a:cubicBezTo>
                <a:cubicBezTo>
                  <a:pt x="1304013" y="1441491"/>
                  <a:pt x="1302374" y="1431759"/>
                  <a:pt x="1302374" y="1419062"/>
                </a:cubicBezTo>
                <a:lnTo>
                  <a:pt x="1302374" y="1311068"/>
                </a:lnTo>
                <a:lnTo>
                  <a:pt x="1352604" y="1311068"/>
                </a:lnTo>
                <a:lnTo>
                  <a:pt x="1352604" y="1282815"/>
                </a:lnTo>
                <a:lnTo>
                  <a:pt x="1302374" y="1282815"/>
                </a:lnTo>
                <a:lnTo>
                  <a:pt x="1302374" y="1236143"/>
                </a:lnTo>
                <a:close/>
                <a:moveTo>
                  <a:pt x="4519409" y="1204958"/>
                </a:moveTo>
                <a:cubicBezTo>
                  <a:pt x="4506852" y="1204958"/>
                  <a:pt x="4496631" y="1206459"/>
                  <a:pt x="4488748" y="1209459"/>
                </a:cubicBezTo>
                <a:cubicBezTo>
                  <a:pt x="4480865" y="1212459"/>
                  <a:pt x="4474726" y="1216784"/>
                  <a:pt x="4470331" y="1222434"/>
                </a:cubicBezTo>
                <a:cubicBezTo>
                  <a:pt x="4465936" y="1228085"/>
                  <a:pt x="4462866" y="1235027"/>
                  <a:pt x="4461122" y="1243259"/>
                </a:cubicBezTo>
                <a:cubicBezTo>
                  <a:pt x="4459378" y="1251491"/>
                  <a:pt x="4458506" y="1260770"/>
                  <a:pt x="4458506" y="1271094"/>
                </a:cubicBezTo>
                <a:lnTo>
                  <a:pt x="4458506" y="1282815"/>
                </a:lnTo>
                <a:lnTo>
                  <a:pt x="4424392" y="1282815"/>
                </a:lnTo>
                <a:lnTo>
                  <a:pt x="4424392" y="1311068"/>
                </a:lnTo>
                <a:lnTo>
                  <a:pt x="4458506" y="1311068"/>
                </a:lnTo>
                <a:lnTo>
                  <a:pt x="4458506" y="1486663"/>
                </a:lnTo>
                <a:lnTo>
                  <a:pt x="4493248" y="1486663"/>
                </a:lnTo>
                <a:lnTo>
                  <a:pt x="4493248" y="1311068"/>
                </a:lnTo>
                <a:lnTo>
                  <a:pt x="4540757" y="1311068"/>
                </a:lnTo>
                <a:lnTo>
                  <a:pt x="4540757" y="1282815"/>
                </a:lnTo>
                <a:lnTo>
                  <a:pt x="4493248" y="1282815"/>
                </a:lnTo>
                <a:lnTo>
                  <a:pt x="4493248" y="1271513"/>
                </a:lnTo>
                <a:cubicBezTo>
                  <a:pt x="4493248" y="1258816"/>
                  <a:pt x="4494887" y="1249119"/>
                  <a:pt x="4498166" y="1242421"/>
                </a:cubicBezTo>
                <a:cubicBezTo>
                  <a:pt x="4501445" y="1235724"/>
                  <a:pt x="4509293" y="1232376"/>
                  <a:pt x="4521711" y="1232376"/>
                </a:cubicBezTo>
                <a:lnTo>
                  <a:pt x="4540547" y="1232376"/>
                </a:lnTo>
                <a:lnTo>
                  <a:pt x="4540547" y="1204958"/>
                </a:lnTo>
                <a:close/>
                <a:moveTo>
                  <a:pt x="2648863" y="1204958"/>
                </a:moveTo>
                <a:lnTo>
                  <a:pt x="2648863" y="1420737"/>
                </a:lnTo>
                <a:cubicBezTo>
                  <a:pt x="2648863" y="1434549"/>
                  <a:pt x="2650468" y="1446374"/>
                  <a:pt x="2653677" y="1456211"/>
                </a:cubicBezTo>
                <a:cubicBezTo>
                  <a:pt x="2656886" y="1466048"/>
                  <a:pt x="2662885" y="1473582"/>
                  <a:pt x="2671675" y="1478814"/>
                </a:cubicBezTo>
                <a:cubicBezTo>
                  <a:pt x="2680465" y="1484047"/>
                  <a:pt x="2693162" y="1486663"/>
                  <a:pt x="2709766" y="1486663"/>
                </a:cubicBezTo>
                <a:lnTo>
                  <a:pt x="2721486" y="1486663"/>
                </a:lnTo>
                <a:lnTo>
                  <a:pt x="2721486" y="1458199"/>
                </a:lnTo>
                <a:lnTo>
                  <a:pt x="2712068" y="1458199"/>
                </a:lnTo>
                <a:cubicBezTo>
                  <a:pt x="2699650" y="1458199"/>
                  <a:pt x="2691802" y="1454850"/>
                  <a:pt x="2688523" y="1448153"/>
                </a:cubicBezTo>
                <a:cubicBezTo>
                  <a:pt x="2685244" y="1441456"/>
                  <a:pt x="2683605" y="1431759"/>
                  <a:pt x="2683605" y="1419062"/>
                </a:cubicBezTo>
                <a:lnTo>
                  <a:pt x="2683605" y="1204958"/>
                </a:lnTo>
                <a:close/>
                <a:moveTo>
                  <a:pt x="2082806" y="1204958"/>
                </a:moveTo>
                <a:lnTo>
                  <a:pt x="2082806" y="1486663"/>
                </a:lnTo>
                <a:lnTo>
                  <a:pt x="2119011" y="1486663"/>
                </a:lnTo>
                <a:lnTo>
                  <a:pt x="2119011" y="1257970"/>
                </a:lnTo>
                <a:lnTo>
                  <a:pt x="2203146" y="1398133"/>
                </a:lnTo>
                <a:lnTo>
                  <a:pt x="2227842" y="1398133"/>
                </a:lnTo>
                <a:lnTo>
                  <a:pt x="2310511" y="1258301"/>
                </a:lnTo>
                <a:lnTo>
                  <a:pt x="2310511" y="1486663"/>
                </a:lnTo>
                <a:lnTo>
                  <a:pt x="2347556" y="1486663"/>
                </a:lnTo>
                <a:lnTo>
                  <a:pt x="2347556" y="1204958"/>
                </a:lnTo>
                <a:lnTo>
                  <a:pt x="2307372" y="1204958"/>
                </a:lnTo>
                <a:lnTo>
                  <a:pt x="2216573" y="1358159"/>
                </a:lnTo>
                <a:lnTo>
                  <a:pt x="2124034" y="1204958"/>
                </a:lnTo>
                <a:close/>
                <a:moveTo>
                  <a:pt x="1557135" y="1204958"/>
                </a:moveTo>
                <a:cubicBezTo>
                  <a:pt x="1544578" y="1204958"/>
                  <a:pt x="1534357" y="1206459"/>
                  <a:pt x="1526475" y="1209459"/>
                </a:cubicBezTo>
                <a:cubicBezTo>
                  <a:pt x="1518591" y="1212459"/>
                  <a:pt x="1512452" y="1216784"/>
                  <a:pt x="1508057" y="1222434"/>
                </a:cubicBezTo>
                <a:cubicBezTo>
                  <a:pt x="1503662" y="1228085"/>
                  <a:pt x="1500592" y="1235027"/>
                  <a:pt x="1498848" y="1243259"/>
                </a:cubicBezTo>
                <a:cubicBezTo>
                  <a:pt x="1497104" y="1251491"/>
                  <a:pt x="1496232" y="1260770"/>
                  <a:pt x="1496232" y="1271094"/>
                </a:cubicBezTo>
                <a:lnTo>
                  <a:pt x="1496232" y="1282815"/>
                </a:lnTo>
                <a:lnTo>
                  <a:pt x="1462117" y="1282815"/>
                </a:lnTo>
                <a:lnTo>
                  <a:pt x="1462117" y="1311068"/>
                </a:lnTo>
                <a:lnTo>
                  <a:pt x="1496232" y="1311068"/>
                </a:lnTo>
                <a:lnTo>
                  <a:pt x="1496232" y="1486663"/>
                </a:lnTo>
                <a:lnTo>
                  <a:pt x="1530974" y="1486663"/>
                </a:lnTo>
                <a:lnTo>
                  <a:pt x="1530974" y="1311068"/>
                </a:lnTo>
                <a:lnTo>
                  <a:pt x="1578483" y="1311068"/>
                </a:lnTo>
                <a:lnTo>
                  <a:pt x="1578483" y="1282815"/>
                </a:lnTo>
                <a:lnTo>
                  <a:pt x="1530974" y="1282815"/>
                </a:lnTo>
                <a:lnTo>
                  <a:pt x="1530974" y="1271513"/>
                </a:lnTo>
                <a:cubicBezTo>
                  <a:pt x="1530974" y="1258816"/>
                  <a:pt x="1532614" y="1249119"/>
                  <a:pt x="1535892" y="1242421"/>
                </a:cubicBezTo>
                <a:cubicBezTo>
                  <a:pt x="1539171" y="1235724"/>
                  <a:pt x="1547020" y="1232376"/>
                  <a:pt x="1559438" y="1232376"/>
                </a:cubicBezTo>
                <a:lnTo>
                  <a:pt x="1578274" y="1232376"/>
                </a:lnTo>
                <a:lnTo>
                  <a:pt x="1578274" y="1204958"/>
                </a:lnTo>
                <a:close/>
                <a:moveTo>
                  <a:pt x="641391" y="1204958"/>
                </a:moveTo>
                <a:lnTo>
                  <a:pt x="641391" y="1486663"/>
                </a:lnTo>
                <a:lnTo>
                  <a:pt x="676343" y="1486663"/>
                </a:lnTo>
                <a:lnTo>
                  <a:pt x="676343" y="1342253"/>
                </a:lnTo>
                <a:cubicBezTo>
                  <a:pt x="682621" y="1334021"/>
                  <a:pt x="690923" y="1326451"/>
                  <a:pt x="701248" y="1319545"/>
                </a:cubicBezTo>
                <a:cubicBezTo>
                  <a:pt x="711573" y="1312638"/>
                  <a:pt x="724340" y="1309185"/>
                  <a:pt x="739548" y="1309185"/>
                </a:cubicBezTo>
                <a:cubicBezTo>
                  <a:pt x="749733" y="1309185"/>
                  <a:pt x="757547" y="1311383"/>
                  <a:pt x="762988" y="1315778"/>
                </a:cubicBezTo>
                <a:cubicBezTo>
                  <a:pt x="768430" y="1320173"/>
                  <a:pt x="772162" y="1326207"/>
                  <a:pt x="774185" y="1333881"/>
                </a:cubicBezTo>
                <a:cubicBezTo>
                  <a:pt x="776208" y="1341555"/>
                  <a:pt x="777220" y="1350276"/>
                  <a:pt x="777220" y="1360042"/>
                </a:cubicBezTo>
                <a:lnTo>
                  <a:pt x="777220" y="1486663"/>
                </a:lnTo>
                <a:lnTo>
                  <a:pt x="812171" y="1486663"/>
                </a:lnTo>
                <a:lnTo>
                  <a:pt x="812171" y="1355229"/>
                </a:lnTo>
                <a:cubicBezTo>
                  <a:pt x="812171" y="1331230"/>
                  <a:pt x="807183" y="1312673"/>
                  <a:pt x="797207" y="1299558"/>
                </a:cubicBezTo>
                <a:cubicBezTo>
                  <a:pt x="787231" y="1286442"/>
                  <a:pt x="770802" y="1279885"/>
                  <a:pt x="747920" y="1279885"/>
                </a:cubicBezTo>
                <a:cubicBezTo>
                  <a:pt x="729781" y="1279885"/>
                  <a:pt x="714852" y="1283547"/>
                  <a:pt x="703132" y="1290872"/>
                </a:cubicBezTo>
                <a:cubicBezTo>
                  <a:pt x="691411" y="1298197"/>
                  <a:pt x="682412" y="1305976"/>
                  <a:pt x="676133" y="1314208"/>
                </a:cubicBezTo>
                <a:lnTo>
                  <a:pt x="676133" y="1204958"/>
                </a:lnTo>
                <a:close/>
                <a:moveTo>
                  <a:pt x="3116211" y="1203912"/>
                </a:moveTo>
                <a:cubicBezTo>
                  <a:pt x="3109653" y="1203912"/>
                  <a:pt x="3104386" y="1205831"/>
                  <a:pt x="3100409" y="1209668"/>
                </a:cubicBezTo>
                <a:cubicBezTo>
                  <a:pt x="3096433" y="1213505"/>
                  <a:pt x="3094445" y="1218354"/>
                  <a:pt x="3094445" y="1224213"/>
                </a:cubicBezTo>
                <a:cubicBezTo>
                  <a:pt x="3094445" y="1230073"/>
                  <a:pt x="3096433" y="1234922"/>
                  <a:pt x="3100409" y="1238759"/>
                </a:cubicBezTo>
                <a:cubicBezTo>
                  <a:pt x="3104386" y="1242596"/>
                  <a:pt x="3109653" y="1244515"/>
                  <a:pt x="3116211" y="1244515"/>
                </a:cubicBezTo>
                <a:cubicBezTo>
                  <a:pt x="3122769" y="1244515"/>
                  <a:pt x="3128071" y="1242596"/>
                  <a:pt x="3132117" y="1238759"/>
                </a:cubicBezTo>
                <a:cubicBezTo>
                  <a:pt x="3136163" y="1234922"/>
                  <a:pt x="3138186" y="1230073"/>
                  <a:pt x="3138186" y="1224213"/>
                </a:cubicBezTo>
                <a:cubicBezTo>
                  <a:pt x="3138186" y="1218354"/>
                  <a:pt x="3136163" y="1213505"/>
                  <a:pt x="3132117" y="1209668"/>
                </a:cubicBezTo>
                <a:cubicBezTo>
                  <a:pt x="3128071" y="1205831"/>
                  <a:pt x="3122769" y="1203912"/>
                  <a:pt x="3116211" y="1203912"/>
                </a:cubicBezTo>
                <a:close/>
                <a:moveTo>
                  <a:pt x="2782836" y="1203912"/>
                </a:moveTo>
                <a:cubicBezTo>
                  <a:pt x="2776278" y="1203912"/>
                  <a:pt x="2771011" y="1205831"/>
                  <a:pt x="2767034" y="1209668"/>
                </a:cubicBezTo>
                <a:cubicBezTo>
                  <a:pt x="2763059" y="1213505"/>
                  <a:pt x="2761070" y="1218354"/>
                  <a:pt x="2761070" y="1224213"/>
                </a:cubicBezTo>
                <a:cubicBezTo>
                  <a:pt x="2761070" y="1230073"/>
                  <a:pt x="2763059" y="1234922"/>
                  <a:pt x="2767034" y="1238759"/>
                </a:cubicBezTo>
                <a:cubicBezTo>
                  <a:pt x="2771011" y="1242596"/>
                  <a:pt x="2776278" y="1244515"/>
                  <a:pt x="2782836" y="1244515"/>
                </a:cubicBezTo>
                <a:cubicBezTo>
                  <a:pt x="2789394" y="1244515"/>
                  <a:pt x="2794696" y="1242596"/>
                  <a:pt x="2798742" y="1238759"/>
                </a:cubicBezTo>
                <a:cubicBezTo>
                  <a:pt x="2802788" y="1234922"/>
                  <a:pt x="2804812" y="1230073"/>
                  <a:pt x="2804812" y="1224213"/>
                </a:cubicBezTo>
                <a:cubicBezTo>
                  <a:pt x="2804812" y="1218354"/>
                  <a:pt x="2802788" y="1213505"/>
                  <a:pt x="2798742" y="1209668"/>
                </a:cubicBezTo>
                <a:cubicBezTo>
                  <a:pt x="2794696" y="1205831"/>
                  <a:pt x="2789394" y="1203912"/>
                  <a:pt x="2782836" y="1203912"/>
                </a:cubicBezTo>
                <a:close/>
                <a:moveTo>
                  <a:pt x="4059483" y="1201192"/>
                </a:moveTo>
                <a:cubicBezTo>
                  <a:pt x="4040089" y="1201192"/>
                  <a:pt x="4023346" y="1204052"/>
                  <a:pt x="4009254" y="1209773"/>
                </a:cubicBezTo>
                <a:cubicBezTo>
                  <a:pt x="3995162" y="1215493"/>
                  <a:pt x="3984349" y="1223830"/>
                  <a:pt x="3976814" y="1234782"/>
                </a:cubicBezTo>
                <a:cubicBezTo>
                  <a:pt x="3969280" y="1245736"/>
                  <a:pt x="3965512" y="1259235"/>
                  <a:pt x="3965512" y="1275280"/>
                </a:cubicBezTo>
                <a:cubicBezTo>
                  <a:pt x="3965512" y="1290489"/>
                  <a:pt x="3968826" y="1303046"/>
                  <a:pt x="3975454" y="1312952"/>
                </a:cubicBezTo>
                <a:cubicBezTo>
                  <a:pt x="3982082" y="1322859"/>
                  <a:pt x="3992232" y="1331126"/>
                  <a:pt x="4005905" y="1337753"/>
                </a:cubicBezTo>
                <a:cubicBezTo>
                  <a:pt x="4019579" y="1344380"/>
                  <a:pt x="4037020" y="1350485"/>
                  <a:pt x="4058228" y="1356066"/>
                </a:cubicBezTo>
                <a:cubicBezTo>
                  <a:pt x="4076227" y="1360671"/>
                  <a:pt x="4090563" y="1365310"/>
                  <a:pt x="4101237" y="1369984"/>
                </a:cubicBezTo>
                <a:cubicBezTo>
                  <a:pt x="4111911" y="1374658"/>
                  <a:pt x="4119550" y="1380135"/>
                  <a:pt x="4124154" y="1386413"/>
                </a:cubicBezTo>
                <a:cubicBezTo>
                  <a:pt x="4128758" y="1392692"/>
                  <a:pt x="4131061" y="1400714"/>
                  <a:pt x="4131061" y="1410481"/>
                </a:cubicBezTo>
                <a:cubicBezTo>
                  <a:pt x="4131061" y="1421783"/>
                  <a:pt x="4128130" y="1431027"/>
                  <a:pt x="4122270" y="1438212"/>
                </a:cubicBezTo>
                <a:cubicBezTo>
                  <a:pt x="4116410" y="1445398"/>
                  <a:pt x="4108562" y="1450770"/>
                  <a:pt x="4098725" y="1454327"/>
                </a:cubicBezTo>
                <a:cubicBezTo>
                  <a:pt x="4088889" y="1457885"/>
                  <a:pt x="4078041" y="1459664"/>
                  <a:pt x="4066181" y="1459664"/>
                </a:cubicBezTo>
                <a:cubicBezTo>
                  <a:pt x="4053345" y="1459664"/>
                  <a:pt x="4041554" y="1457920"/>
                  <a:pt x="4030811" y="1454432"/>
                </a:cubicBezTo>
                <a:cubicBezTo>
                  <a:pt x="4020068" y="1450943"/>
                  <a:pt x="4011452" y="1444944"/>
                  <a:pt x="4004964" y="1436433"/>
                </a:cubicBezTo>
                <a:cubicBezTo>
                  <a:pt x="3998476" y="1427922"/>
                  <a:pt x="3995232" y="1416202"/>
                  <a:pt x="3995232" y="1401272"/>
                </a:cubicBezTo>
                <a:lnTo>
                  <a:pt x="3957350" y="1401272"/>
                </a:lnTo>
                <a:cubicBezTo>
                  <a:pt x="3957350" y="1422201"/>
                  <a:pt x="3962129" y="1439224"/>
                  <a:pt x="3971687" y="1452339"/>
                </a:cubicBezTo>
                <a:cubicBezTo>
                  <a:pt x="3981244" y="1465454"/>
                  <a:pt x="3994116" y="1475082"/>
                  <a:pt x="4010300" y="1481221"/>
                </a:cubicBezTo>
                <a:cubicBezTo>
                  <a:pt x="4026486" y="1487360"/>
                  <a:pt x="4044624" y="1490430"/>
                  <a:pt x="4064716" y="1490430"/>
                </a:cubicBezTo>
                <a:cubicBezTo>
                  <a:pt x="4084389" y="1490430"/>
                  <a:pt x="4102039" y="1487430"/>
                  <a:pt x="4117666" y="1481430"/>
                </a:cubicBezTo>
                <a:cubicBezTo>
                  <a:pt x="4133293" y="1475430"/>
                  <a:pt x="4145641" y="1466466"/>
                  <a:pt x="4154710" y="1454537"/>
                </a:cubicBezTo>
                <a:cubicBezTo>
                  <a:pt x="4163779" y="1442607"/>
                  <a:pt x="4168314" y="1427573"/>
                  <a:pt x="4168314" y="1409435"/>
                </a:cubicBezTo>
                <a:cubicBezTo>
                  <a:pt x="4168314" y="1392413"/>
                  <a:pt x="4165105" y="1378669"/>
                  <a:pt x="4158687" y="1368205"/>
                </a:cubicBezTo>
                <a:cubicBezTo>
                  <a:pt x="4152269" y="1357740"/>
                  <a:pt x="4142258" y="1349159"/>
                  <a:pt x="4128654" y="1342462"/>
                </a:cubicBezTo>
                <a:cubicBezTo>
                  <a:pt x="4115050" y="1335765"/>
                  <a:pt x="4097365" y="1329486"/>
                  <a:pt x="4075599" y="1323626"/>
                </a:cubicBezTo>
                <a:cubicBezTo>
                  <a:pt x="4056763" y="1318743"/>
                  <a:pt x="4042078" y="1314068"/>
                  <a:pt x="4031543" y="1309604"/>
                </a:cubicBezTo>
                <a:cubicBezTo>
                  <a:pt x="4021009" y="1305138"/>
                  <a:pt x="4013580" y="1300150"/>
                  <a:pt x="4009254" y="1294640"/>
                </a:cubicBezTo>
                <a:cubicBezTo>
                  <a:pt x="4004929" y="1289128"/>
                  <a:pt x="4002766" y="1282256"/>
                  <a:pt x="4002766" y="1274024"/>
                </a:cubicBezTo>
                <a:cubicBezTo>
                  <a:pt x="4002766" y="1260211"/>
                  <a:pt x="4007754" y="1249712"/>
                  <a:pt x="4017730" y="1242527"/>
                </a:cubicBezTo>
                <a:cubicBezTo>
                  <a:pt x="4027707" y="1235341"/>
                  <a:pt x="4041694" y="1231748"/>
                  <a:pt x="4059693" y="1231748"/>
                </a:cubicBezTo>
                <a:cubicBezTo>
                  <a:pt x="4077134" y="1231748"/>
                  <a:pt x="4091784" y="1235829"/>
                  <a:pt x="4103644" y="1243991"/>
                </a:cubicBezTo>
                <a:cubicBezTo>
                  <a:pt x="4115504" y="1252154"/>
                  <a:pt x="4121364" y="1264188"/>
                  <a:pt x="4121224" y="1280094"/>
                </a:cubicBezTo>
                <a:lnTo>
                  <a:pt x="4158896" y="1280094"/>
                </a:lnTo>
                <a:cubicBezTo>
                  <a:pt x="4158896" y="1262653"/>
                  <a:pt x="4154396" y="1248073"/>
                  <a:pt x="4145397" y="1236352"/>
                </a:cubicBezTo>
                <a:cubicBezTo>
                  <a:pt x="4136397" y="1224632"/>
                  <a:pt x="4124363" y="1215842"/>
                  <a:pt x="4109294" y="1209982"/>
                </a:cubicBezTo>
                <a:cubicBezTo>
                  <a:pt x="4094226" y="1204122"/>
                  <a:pt x="4077622" y="1201192"/>
                  <a:pt x="4059483" y="1201192"/>
                </a:cubicBezTo>
                <a:close/>
                <a:moveTo>
                  <a:pt x="1988821" y="915163"/>
                </a:moveTo>
                <a:lnTo>
                  <a:pt x="1988821" y="934213"/>
                </a:lnTo>
                <a:lnTo>
                  <a:pt x="3398519" y="934213"/>
                </a:lnTo>
                <a:lnTo>
                  <a:pt x="4808219" y="934213"/>
                </a:lnTo>
                <a:lnTo>
                  <a:pt x="4808219" y="915163"/>
                </a:lnTo>
                <a:lnTo>
                  <a:pt x="3398519" y="915163"/>
                </a:lnTo>
                <a:close/>
                <a:moveTo>
                  <a:pt x="4037438" y="700702"/>
                </a:moveTo>
                <a:lnTo>
                  <a:pt x="4037438" y="774372"/>
                </a:lnTo>
                <a:cubicBezTo>
                  <a:pt x="4024044" y="792231"/>
                  <a:pt x="4007425" y="806990"/>
                  <a:pt x="3987581" y="818648"/>
                </a:cubicBezTo>
                <a:cubicBezTo>
                  <a:pt x="3967737" y="830306"/>
                  <a:pt x="3945413" y="836135"/>
                  <a:pt x="3920608" y="836135"/>
                </a:cubicBezTo>
                <a:cubicBezTo>
                  <a:pt x="3898284" y="836135"/>
                  <a:pt x="3881355" y="830740"/>
                  <a:pt x="3869821" y="819950"/>
                </a:cubicBezTo>
                <a:cubicBezTo>
                  <a:pt x="3858286" y="809160"/>
                  <a:pt x="3852519" y="794711"/>
                  <a:pt x="3852519" y="776604"/>
                </a:cubicBezTo>
                <a:cubicBezTo>
                  <a:pt x="3852519" y="750063"/>
                  <a:pt x="3866844" y="730963"/>
                  <a:pt x="3895493" y="719305"/>
                </a:cubicBezTo>
                <a:cubicBezTo>
                  <a:pt x="3924143" y="707647"/>
                  <a:pt x="3971458" y="701446"/>
                  <a:pt x="4037438" y="700702"/>
                </a:cubicBezTo>
                <a:close/>
                <a:moveTo>
                  <a:pt x="2875388" y="700702"/>
                </a:moveTo>
                <a:lnTo>
                  <a:pt x="2875388" y="774372"/>
                </a:lnTo>
                <a:cubicBezTo>
                  <a:pt x="2861994" y="792231"/>
                  <a:pt x="2845375" y="806990"/>
                  <a:pt x="2825531" y="818648"/>
                </a:cubicBezTo>
                <a:cubicBezTo>
                  <a:pt x="2805687" y="830306"/>
                  <a:pt x="2783363" y="836135"/>
                  <a:pt x="2758558" y="836135"/>
                </a:cubicBezTo>
                <a:cubicBezTo>
                  <a:pt x="2736234" y="836135"/>
                  <a:pt x="2719305" y="830740"/>
                  <a:pt x="2707771" y="819950"/>
                </a:cubicBezTo>
                <a:cubicBezTo>
                  <a:pt x="2696236" y="809160"/>
                  <a:pt x="2690469" y="794711"/>
                  <a:pt x="2690469" y="776604"/>
                </a:cubicBezTo>
                <a:cubicBezTo>
                  <a:pt x="2690469" y="750063"/>
                  <a:pt x="2704794" y="730963"/>
                  <a:pt x="2733444" y="719305"/>
                </a:cubicBezTo>
                <a:cubicBezTo>
                  <a:pt x="2762093" y="707647"/>
                  <a:pt x="2809408" y="701446"/>
                  <a:pt x="2875388" y="700702"/>
                </a:cubicBezTo>
                <a:close/>
                <a:moveTo>
                  <a:pt x="4611320" y="555966"/>
                </a:moveTo>
                <a:cubicBezTo>
                  <a:pt x="4641334" y="555966"/>
                  <a:pt x="4664774" y="564896"/>
                  <a:pt x="4681641" y="582755"/>
                </a:cubicBezTo>
                <a:cubicBezTo>
                  <a:pt x="4698508" y="600615"/>
                  <a:pt x="4707314" y="626412"/>
                  <a:pt x="4708058" y="660146"/>
                </a:cubicBezTo>
                <a:lnTo>
                  <a:pt x="4510117" y="660146"/>
                </a:lnTo>
                <a:cubicBezTo>
                  <a:pt x="4512845" y="626164"/>
                  <a:pt x="4522829" y="600305"/>
                  <a:pt x="4540068" y="582569"/>
                </a:cubicBezTo>
                <a:cubicBezTo>
                  <a:pt x="4557308" y="564834"/>
                  <a:pt x="4581058" y="555966"/>
                  <a:pt x="4611320" y="555966"/>
                </a:cubicBezTo>
                <a:close/>
                <a:moveTo>
                  <a:pt x="3202587" y="514666"/>
                </a:moveTo>
                <a:lnTo>
                  <a:pt x="3318301" y="877063"/>
                </a:lnTo>
                <a:lnTo>
                  <a:pt x="3384529" y="877063"/>
                </a:lnTo>
                <a:lnTo>
                  <a:pt x="3473082" y="582011"/>
                </a:lnTo>
                <a:lnTo>
                  <a:pt x="3562007" y="877063"/>
                </a:lnTo>
                <a:lnTo>
                  <a:pt x="3627491" y="877063"/>
                </a:lnTo>
                <a:lnTo>
                  <a:pt x="3743205" y="514666"/>
                </a:lnTo>
                <a:lnTo>
                  <a:pt x="3682186" y="514666"/>
                </a:lnTo>
                <a:lnTo>
                  <a:pt x="3596981" y="806742"/>
                </a:lnTo>
                <a:lnTo>
                  <a:pt x="3508801" y="514666"/>
                </a:lnTo>
                <a:lnTo>
                  <a:pt x="3439968" y="514666"/>
                </a:lnTo>
                <a:lnTo>
                  <a:pt x="3353275" y="807114"/>
                </a:lnTo>
                <a:lnTo>
                  <a:pt x="3267327" y="514666"/>
                </a:lnTo>
                <a:close/>
                <a:moveTo>
                  <a:pt x="4394179" y="510202"/>
                </a:moveTo>
                <a:cubicBezTo>
                  <a:pt x="4365158" y="510202"/>
                  <a:pt x="4341593" y="516527"/>
                  <a:pt x="4323486" y="529177"/>
                </a:cubicBezTo>
                <a:cubicBezTo>
                  <a:pt x="4305378" y="541828"/>
                  <a:pt x="4291240" y="557578"/>
                  <a:pt x="4281070" y="576430"/>
                </a:cubicBezTo>
                <a:lnTo>
                  <a:pt x="4278838" y="514666"/>
                </a:lnTo>
                <a:lnTo>
                  <a:pt x="4220423" y="514666"/>
                </a:lnTo>
                <a:lnTo>
                  <a:pt x="4220423" y="877063"/>
                </a:lnTo>
                <a:lnTo>
                  <a:pt x="4282558" y="877063"/>
                </a:lnTo>
                <a:lnTo>
                  <a:pt x="4282558" y="622567"/>
                </a:lnTo>
                <a:cubicBezTo>
                  <a:pt x="4290496" y="611653"/>
                  <a:pt x="4299549" y="602041"/>
                  <a:pt x="4309720" y="593731"/>
                </a:cubicBezTo>
                <a:cubicBezTo>
                  <a:pt x="4319889" y="585422"/>
                  <a:pt x="4331795" y="578910"/>
                  <a:pt x="4345438" y="574198"/>
                </a:cubicBezTo>
                <a:cubicBezTo>
                  <a:pt x="4359081" y="569485"/>
                  <a:pt x="4374956" y="567128"/>
                  <a:pt x="4393063" y="567128"/>
                </a:cubicBezTo>
                <a:lnTo>
                  <a:pt x="4401621" y="567128"/>
                </a:lnTo>
                <a:lnTo>
                  <a:pt x="4401621" y="510202"/>
                </a:lnTo>
                <a:close/>
                <a:moveTo>
                  <a:pt x="4611320" y="508341"/>
                </a:moveTo>
                <a:cubicBezTo>
                  <a:pt x="4574113" y="508341"/>
                  <a:pt x="4543417" y="516279"/>
                  <a:pt x="4519232" y="532154"/>
                </a:cubicBezTo>
                <a:cubicBezTo>
                  <a:pt x="4495048" y="548029"/>
                  <a:pt x="4477064" y="570043"/>
                  <a:pt x="4465282" y="598196"/>
                </a:cubicBezTo>
                <a:cubicBezTo>
                  <a:pt x="4453500" y="626349"/>
                  <a:pt x="4447609" y="658906"/>
                  <a:pt x="4447609" y="695864"/>
                </a:cubicBezTo>
                <a:cubicBezTo>
                  <a:pt x="4447609" y="731335"/>
                  <a:pt x="4453686" y="763271"/>
                  <a:pt x="4465840" y="791673"/>
                </a:cubicBezTo>
                <a:cubicBezTo>
                  <a:pt x="4477995" y="820074"/>
                  <a:pt x="4496660" y="842522"/>
                  <a:pt x="4521837" y="859018"/>
                </a:cubicBezTo>
                <a:cubicBezTo>
                  <a:pt x="4547014" y="875513"/>
                  <a:pt x="4579322" y="883760"/>
                  <a:pt x="4618761" y="883760"/>
                </a:cubicBezTo>
                <a:cubicBezTo>
                  <a:pt x="4649271" y="883760"/>
                  <a:pt x="4675688" y="878737"/>
                  <a:pt x="4698012" y="868691"/>
                </a:cubicBezTo>
                <a:cubicBezTo>
                  <a:pt x="4720336" y="858645"/>
                  <a:pt x="4737699" y="844383"/>
                  <a:pt x="4750102" y="825903"/>
                </a:cubicBezTo>
                <a:cubicBezTo>
                  <a:pt x="4762504" y="807424"/>
                  <a:pt x="4769078" y="785410"/>
                  <a:pt x="4769822" y="759861"/>
                </a:cubicBezTo>
                <a:lnTo>
                  <a:pt x="4708430" y="759861"/>
                </a:lnTo>
                <a:cubicBezTo>
                  <a:pt x="4707686" y="784418"/>
                  <a:pt x="4699500" y="803207"/>
                  <a:pt x="4683873" y="816229"/>
                </a:cubicBezTo>
                <a:cubicBezTo>
                  <a:pt x="4668246" y="829252"/>
                  <a:pt x="4646542" y="835763"/>
                  <a:pt x="4618761" y="835763"/>
                </a:cubicBezTo>
                <a:cubicBezTo>
                  <a:pt x="4592716" y="835763"/>
                  <a:pt x="4571756" y="829810"/>
                  <a:pt x="4555881" y="817904"/>
                </a:cubicBezTo>
                <a:cubicBezTo>
                  <a:pt x="4540006" y="805997"/>
                  <a:pt x="4528410" y="790184"/>
                  <a:pt x="4521093" y="770465"/>
                </a:cubicBezTo>
                <a:cubicBezTo>
                  <a:pt x="4513775" y="750745"/>
                  <a:pt x="4509992" y="729103"/>
                  <a:pt x="4509745" y="705538"/>
                </a:cubicBezTo>
                <a:lnTo>
                  <a:pt x="4767961" y="705538"/>
                </a:lnTo>
                <a:cubicBezTo>
                  <a:pt x="4768457" y="703306"/>
                  <a:pt x="4768830" y="699647"/>
                  <a:pt x="4769078" y="694562"/>
                </a:cubicBezTo>
                <a:cubicBezTo>
                  <a:pt x="4769326" y="689478"/>
                  <a:pt x="4769450" y="685075"/>
                  <a:pt x="4769450" y="681354"/>
                </a:cubicBezTo>
                <a:cubicBezTo>
                  <a:pt x="4769450" y="625543"/>
                  <a:pt x="4755435" y="582755"/>
                  <a:pt x="4727406" y="552990"/>
                </a:cubicBezTo>
                <a:cubicBezTo>
                  <a:pt x="4699377" y="523224"/>
                  <a:pt x="4660681" y="508341"/>
                  <a:pt x="4611320" y="508341"/>
                </a:cubicBezTo>
                <a:close/>
                <a:moveTo>
                  <a:pt x="3956327" y="508341"/>
                </a:moveTo>
                <a:cubicBezTo>
                  <a:pt x="3927306" y="508341"/>
                  <a:pt x="3901571" y="512558"/>
                  <a:pt x="3879122" y="520992"/>
                </a:cubicBezTo>
                <a:cubicBezTo>
                  <a:pt x="3856674" y="529425"/>
                  <a:pt x="3839063" y="542820"/>
                  <a:pt x="3826288" y="561175"/>
                </a:cubicBezTo>
                <a:cubicBezTo>
                  <a:pt x="3813514" y="579531"/>
                  <a:pt x="3807127" y="603591"/>
                  <a:pt x="3807127" y="633357"/>
                </a:cubicBezTo>
                <a:lnTo>
                  <a:pt x="3867402" y="633357"/>
                </a:lnTo>
                <a:cubicBezTo>
                  <a:pt x="3867402" y="606072"/>
                  <a:pt x="3875960" y="586104"/>
                  <a:pt x="3893075" y="573454"/>
                </a:cubicBezTo>
                <a:cubicBezTo>
                  <a:pt x="3910190" y="560803"/>
                  <a:pt x="3931274" y="554478"/>
                  <a:pt x="3956327" y="554478"/>
                </a:cubicBezTo>
                <a:cubicBezTo>
                  <a:pt x="3979892" y="554478"/>
                  <a:pt x="3999363" y="560245"/>
                  <a:pt x="4014742" y="571779"/>
                </a:cubicBezTo>
                <a:cubicBezTo>
                  <a:pt x="4030121" y="583313"/>
                  <a:pt x="4037810" y="604583"/>
                  <a:pt x="4037810" y="635589"/>
                </a:cubicBezTo>
                <a:lnTo>
                  <a:pt x="4037810" y="660890"/>
                </a:lnTo>
                <a:cubicBezTo>
                  <a:pt x="3987953" y="661386"/>
                  <a:pt x="3944421" y="664673"/>
                  <a:pt x="3907214" y="670750"/>
                </a:cubicBezTo>
                <a:cubicBezTo>
                  <a:pt x="3870007" y="676827"/>
                  <a:pt x="3841233" y="688299"/>
                  <a:pt x="3820893" y="705166"/>
                </a:cubicBezTo>
                <a:cubicBezTo>
                  <a:pt x="3800554" y="722034"/>
                  <a:pt x="3790384" y="746714"/>
                  <a:pt x="3790384" y="779209"/>
                </a:cubicBezTo>
                <a:cubicBezTo>
                  <a:pt x="3790384" y="802029"/>
                  <a:pt x="3795531" y="821190"/>
                  <a:pt x="3805825" y="836693"/>
                </a:cubicBezTo>
                <a:cubicBezTo>
                  <a:pt x="3816118" y="852196"/>
                  <a:pt x="3829885" y="863916"/>
                  <a:pt x="3847124" y="871854"/>
                </a:cubicBezTo>
                <a:cubicBezTo>
                  <a:pt x="3864364" y="879791"/>
                  <a:pt x="3883401" y="883760"/>
                  <a:pt x="3904237" y="883760"/>
                </a:cubicBezTo>
                <a:cubicBezTo>
                  <a:pt x="3933507" y="883760"/>
                  <a:pt x="3959118" y="878117"/>
                  <a:pt x="3981070" y="866831"/>
                </a:cubicBezTo>
                <a:cubicBezTo>
                  <a:pt x="4003022" y="855545"/>
                  <a:pt x="4022308" y="840600"/>
                  <a:pt x="4038927" y="821996"/>
                </a:cubicBezTo>
                <a:lnTo>
                  <a:pt x="4041531" y="877063"/>
                </a:lnTo>
                <a:lnTo>
                  <a:pt x="4099574" y="877063"/>
                </a:lnTo>
                <a:lnTo>
                  <a:pt x="4099574" y="634845"/>
                </a:lnTo>
                <a:cubicBezTo>
                  <a:pt x="4099574" y="608800"/>
                  <a:pt x="4095605" y="587530"/>
                  <a:pt x="4087668" y="571035"/>
                </a:cubicBezTo>
                <a:cubicBezTo>
                  <a:pt x="4079730" y="554540"/>
                  <a:pt x="4069002" y="541704"/>
                  <a:pt x="4055484" y="532526"/>
                </a:cubicBezTo>
                <a:cubicBezTo>
                  <a:pt x="4041965" y="523348"/>
                  <a:pt x="4026710" y="517023"/>
                  <a:pt x="4009719" y="513550"/>
                </a:cubicBezTo>
                <a:cubicBezTo>
                  <a:pt x="3992728" y="510077"/>
                  <a:pt x="3974931" y="508341"/>
                  <a:pt x="3956327" y="508341"/>
                </a:cubicBezTo>
                <a:close/>
                <a:moveTo>
                  <a:pt x="2794277" y="508341"/>
                </a:moveTo>
                <a:cubicBezTo>
                  <a:pt x="2765256" y="508341"/>
                  <a:pt x="2739520" y="512558"/>
                  <a:pt x="2717073" y="520992"/>
                </a:cubicBezTo>
                <a:cubicBezTo>
                  <a:pt x="2694624" y="529425"/>
                  <a:pt x="2677013" y="542820"/>
                  <a:pt x="2664239" y="561175"/>
                </a:cubicBezTo>
                <a:cubicBezTo>
                  <a:pt x="2651464" y="579531"/>
                  <a:pt x="2645077" y="603591"/>
                  <a:pt x="2645077" y="633357"/>
                </a:cubicBezTo>
                <a:lnTo>
                  <a:pt x="2705352" y="633357"/>
                </a:lnTo>
                <a:cubicBezTo>
                  <a:pt x="2705352" y="606072"/>
                  <a:pt x="2713910" y="586104"/>
                  <a:pt x="2731025" y="573454"/>
                </a:cubicBezTo>
                <a:cubicBezTo>
                  <a:pt x="2748141" y="560803"/>
                  <a:pt x="2769224" y="554478"/>
                  <a:pt x="2794277" y="554478"/>
                </a:cubicBezTo>
                <a:cubicBezTo>
                  <a:pt x="2817842" y="554478"/>
                  <a:pt x="2837314" y="560245"/>
                  <a:pt x="2852692" y="571779"/>
                </a:cubicBezTo>
                <a:cubicBezTo>
                  <a:pt x="2868071" y="583313"/>
                  <a:pt x="2875760" y="604583"/>
                  <a:pt x="2875760" y="635589"/>
                </a:cubicBezTo>
                <a:lnTo>
                  <a:pt x="2875760" y="660890"/>
                </a:lnTo>
                <a:cubicBezTo>
                  <a:pt x="2825903" y="661386"/>
                  <a:pt x="2782371" y="664673"/>
                  <a:pt x="2745164" y="670750"/>
                </a:cubicBezTo>
                <a:cubicBezTo>
                  <a:pt x="2707957" y="676827"/>
                  <a:pt x="2679183" y="688299"/>
                  <a:pt x="2658844" y="705166"/>
                </a:cubicBezTo>
                <a:cubicBezTo>
                  <a:pt x="2638504" y="722034"/>
                  <a:pt x="2628334" y="746714"/>
                  <a:pt x="2628334" y="779209"/>
                </a:cubicBezTo>
                <a:cubicBezTo>
                  <a:pt x="2628334" y="802029"/>
                  <a:pt x="2633480" y="821190"/>
                  <a:pt x="2643775" y="836693"/>
                </a:cubicBezTo>
                <a:cubicBezTo>
                  <a:pt x="2654068" y="852196"/>
                  <a:pt x="2667835" y="863916"/>
                  <a:pt x="2685074" y="871854"/>
                </a:cubicBezTo>
                <a:cubicBezTo>
                  <a:pt x="2702314" y="879791"/>
                  <a:pt x="2721351" y="883760"/>
                  <a:pt x="2742187" y="883760"/>
                </a:cubicBezTo>
                <a:cubicBezTo>
                  <a:pt x="2771457" y="883760"/>
                  <a:pt x="2797068" y="878117"/>
                  <a:pt x="2819020" y="866831"/>
                </a:cubicBezTo>
                <a:cubicBezTo>
                  <a:pt x="2840972" y="855545"/>
                  <a:pt x="2860257" y="840600"/>
                  <a:pt x="2876877" y="821996"/>
                </a:cubicBezTo>
                <a:lnTo>
                  <a:pt x="2879481" y="877063"/>
                </a:lnTo>
                <a:lnTo>
                  <a:pt x="2937524" y="877063"/>
                </a:lnTo>
                <a:lnTo>
                  <a:pt x="2937524" y="634845"/>
                </a:lnTo>
                <a:cubicBezTo>
                  <a:pt x="2937524" y="608800"/>
                  <a:pt x="2933555" y="587530"/>
                  <a:pt x="2925618" y="571035"/>
                </a:cubicBezTo>
                <a:cubicBezTo>
                  <a:pt x="2917680" y="554540"/>
                  <a:pt x="2906952" y="541704"/>
                  <a:pt x="2893434" y="532526"/>
                </a:cubicBezTo>
                <a:cubicBezTo>
                  <a:pt x="2879915" y="523348"/>
                  <a:pt x="2864660" y="517023"/>
                  <a:pt x="2847669" y="513550"/>
                </a:cubicBezTo>
                <a:cubicBezTo>
                  <a:pt x="2830678" y="510077"/>
                  <a:pt x="2812881" y="508341"/>
                  <a:pt x="2794277" y="508341"/>
                </a:cubicBezTo>
                <a:close/>
                <a:moveTo>
                  <a:pt x="3054280" y="376256"/>
                </a:moveTo>
                <a:lnTo>
                  <a:pt x="3054280" y="759861"/>
                </a:lnTo>
                <a:cubicBezTo>
                  <a:pt x="3054280" y="784418"/>
                  <a:pt x="3057132" y="805440"/>
                  <a:pt x="3062837" y="822927"/>
                </a:cubicBezTo>
                <a:cubicBezTo>
                  <a:pt x="3068543" y="840414"/>
                  <a:pt x="3079209" y="853809"/>
                  <a:pt x="3094835" y="863110"/>
                </a:cubicBezTo>
                <a:cubicBezTo>
                  <a:pt x="3110462" y="872412"/>
                  <a:pt x="3133035" y="877063"/>
                  <a:pt x="3162552" y="877063"/>
                </a:cubicBezTo>
                <a:lnTo>
                  <a:pt x="3183388" y="877063"/>
                </a:lnTo>
                <a:lnTo>
                  <a:pt x="3183388" y="826461"/>
                </a:lnTo>
                <a:lnTo>
                  <a:pt x="3166645" y="826461"/>
                </a:lnTo>
                <a:cubicBezTo>
                  <a:pt x="3144569" y="826461"/>
                  <a:pt x="3130616" y="820508"/>
                  <a:pt x="3124787" y="808602"/>
                </a:cubicBezTo>
                <a:cubicBezTo>
                  <a:pt x="3118958" y="796696"/>
                  <a:pt x="3116043" y="779456"/>
                  <a:pt x="3116043" y="756884"/>
                </a:cubicBezTo>
                <a:lnTo>
                  <a:pt x="3116043" y="376256"/>
                </a:lnTo>
                <a:close/>
                <a:moveTo>
                  <a:pt x="2054305" y="376256"/>
                </a:moveTo>
                <a:lnTo>
                  <a:pt x="2054305" y="877063"/>
                </a:lnTo>
                <a:lnTo>
                  <a:pt x="2118672" y="877063"/>
                </a:lnTo>
                <a:lnTo>
                  <a:pt x="2118672" y="470498"/>
                </a:lnTo>
                <a:lnTo>
                  <a:pt x="2268244" y="719677"/>
                </a:lnTo>
                <a:lnTo>
                  <a:pt x="2312148" y="719677"/>
                </a:lnTo>
                <a:lnTo>
                  <a:pt x="2459116" y="471086"/>
                </a:lnTo>
                <a:lnTo>
                  <a:pt x="2459116" y="877063"/>
                </a:lnTo>
                <a:lnTo>
                  <a:pt x="2524973" y="877063"/>
                </a:lnTo>
                <a:lnTo>
                  <a:pt x="2524973" y="376256"/>
                </a:lnTo>
                <a:lnTo>
                  <a:pt x="2453535" y="376256"/>
                </a:lnTo>
                <a:lnTo>
                  <a:pt x="2292114" y="648612"/>
                </a:lnTo>
                <a:lnTo>
                  <a:pt x="2127602" y="376256"/>
                </a:lnTo>
                <a:close/>
                <a:moveTo>
                  <a:pt x="0" y="0"/>
                </a:moveTo>
                <a:lnTo>
                  <a:pt x="6507480" y="0"/>
                </a:lnTo>
                <a:lnTo>
                  <a:pt x="6507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9B214B-5D37-A682-39F5-3FF1C1BF7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E70EDA-C611-93B5-61B8-71A25167C984}"/>
              </a:ext>
            </a:extLst>
          </p:cNvPr>
          <p:cNvSpPr/>
          <p:nvPr/>
        </p:nvSpPr>
        <p:spPr>
          <a:xfrm>
            <a:off x="-12192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69417-F655-9DF7-ED13-7724994AC213}"/>
              </a:ext>
            </a:extLst>
          </p:cNvPr>
          <p:cNvSpPr txBox="1"/>
          <p:nvPr/>
        </p:nvSpPr>
        <p:spPr>
          <a:xfrm>
            <a:off x="344424" y="323100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The World's Biggest Malware Attack: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2C1D-B6B3-D670-B5B8-AF1B8121597F}"/>
              </a:ext>
            </a:extLst>
          </p:cNvPr>
          <p:cNvSpPr txBox="1"/>
          <p:nvPr/>
        </p:nvSpPr>
        <p:spPr>
          <a:xfrm>
            <a:off x="0" y="754808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WannaCry Ransomware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7299C-95C2-EFBB-02B3-367026331E4A}"/>
              </a:ext>
            </a:extLst>
          </p:cNvPr>
          <p:cNvSpPr txBox="1"/>
          <p:nvPr/>
        </p:nvSpPr>
        <p:spPr>
          <a:xfrm>
            <a:off x="333756" y="2086858"/>
            <a:ext cx="638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infecting over 300,000 computers across</a:t>
            </a:r>
          </a:p>
          <a:p>
            <a:r>
              <a:rPr lang="en-US" sz="2400" dirty="0">
                <a:latin typeface="Aptos" panose="020B0004020202020204" pitchFamily="34" charset="0"/>
              </a:rPr>
              <a:t> 150 countries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9191F-86F2-8DA2-0F02-847498018304}"/>
              </a:ext>
            </a:extLst>
          </p:cNvPr>
          <p:cNvSpPr txBox="1"/>
          <p:nvPr/>
        </p:nvSpPr>
        <p:spPr>
          <a:xfrm>
            <a:off x="333756" y="2980231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demand for ransom in Bitcoin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B8B27-91F8-D829-1B26-0F3D7DFC3FE8}"/>
              </a:ext>
            </a:extLst>
          </p:cNvPr>
          <p:cNvSpPr txBox="1"/>
          <p:nvPr/>
        </p:nvSpPr>
        <p:spPr>
          <a:xfrm>
            <a:off x="333756" y="1563638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a global crisis in May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ACB93-80B1-1EB0-FA93-453305A3E2AD}"/>
              </a:ext>
            </a:extLst>
          </p:cNvPr>
          <p:cNvSpPr txBox="1"/>
          <p:nvPr/>
        </p:nvSpPr>
        <p:spPr>
          <a:xfrm>
            <a:off x="333756" y="3442716"/>
            <a:ext cx="638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exploited a Server Message Block (SMB) remote code execution vulnerability in Microsoft Windows computers (MS17-010),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73A7D-E658-A402-684E-DFA578D479B0}"/>
              </a:ext>
            </a:extLst>
          </p:cNvPr>
          <p:cNvSpPr txBox="1"/>
          <p:nvPr/>
        </p:nvSpPr>
        <p:spPr>
          <a:xfrm>
            <a:off x="344424" y="4643045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economic losses up to 4 billion </a:t>
            </a:r>
            <a:r>
              <a:rPr lang="en-US" sz="2400" dirty="0" err="1">
                <a:latin typeface="Aptos" panose="020B0004020202020204" pitchFamily="34" charset="0"/>
              </a:rPr>
              <a:t>usd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2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48BB1-8517-29ED-915B-9096EE8D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A31C4-FE55-C50C-AE50-90C114BE22C2}"/>
              </a:ext>
            </a:extLst>
          </p:cNvPr>
          <p:cNvSpPr txBox="1"/>
          <p:nvPr/>
        </p:nvSpPr>
        <p:spPr>
          <a:xfrm>
            <a:off x="0" y="129540"/>
            <a:ext cx="62426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Prevention &amp; Safety awareness from</a:t>
            </a:r>
            <a:br>
              <a:rPr lang="en-US" sz="3200" dirty="0"/>
            </a:br>
            <a:r>
              <a:rPr lang="en-US" sz="3200" dirty="0"/>
              <a:t> Malware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344EA-A020-8FC5-B631-6591C497EB18}"/>
              </a:ext>
            </a:extLst>
          </p:cNvPr>
          <p:cNvSpPr txBox="1"/>
          <p:nvPr/>
        </p:nvSpPr>
        <p:spPr>
          <a:xfrm>
            <a:off x="335280" y="1206758"/>
            <a:ext cx="553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Regularly updating and patching software</a:t>
            </a:r>
            <a:br>
              <a:rPr lang="en-US" sz="2400" dirty="0"/>
            </a:br>
            <a:r>
              <a:rPr lang="en-US" sz="2400" dirty="0"/>
              <a:t>   and operating systems to fix security </a:t>
            </a:r>
            <a:br>
              <a:rPr lang="en-US" sz="2400" dirty="0"/>
            </a:br>
            <a:r>
              <a:rPr lang="en-US" sz="2400" dirty="0"/>
              <a:t>    vulnerabilities.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61A8C-0AAC-5951-3325-4E50248DBCC1}"/>
              </a:ext>
            </a:extLst>
          </p:cNvPr>
          <p:cNvSpPr txBox="1"/>
          <p:nvPr/>
        </p:nvSpPr>
        <p:spPr>
          <a:xfrm>
            <a:off x="335280" y="2407087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Installing and updating a reputable antivirus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B67EE-69FA-865D-7ABC-6A1006A7772E}"/>
              </a:ext>
            </a:extLst>
          </p:cNvPr>
          <p:cNvSpPr txBox="1"/>
          <p:nvPr/>
        </p:nvSpPr>
        <p:spPr>
          <a:xfrm>
            <a:off x="335280" y="2868752"/>
            <a:ext cx="5515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Being cautious of unexpected emails and </a:t>
            </a:r>
            <a:br>
              <a:rPr lang="en-US" sz="2400" dirty="0"/>
            </a:br>
            <a:r>
              <a:rPr lang="en-US" sz="2400" dirty="0"/>
              <a:t>  avoiding clicking on suspicious links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A81D6-DADF-E35A-7BA5-98742F2AE069}"/>
              </a:ext>
            </a:extLst>
          </p:cNvPr>
          <p:cNvSpPr txBox="1"/>
          <p:nvPr/>
        </p:nvSpPr>
        <p:spPr>
          <a:xfrm>
            <a:off x="409023" y="3668436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Installing and updating a reputable antivirus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F8061-8CF3-361E-6C85-5063FFB81B85}"/>
              </a:ext>
            </a:extLst>
          </p:cNvPr>
          <p:cNvSpPr txBox="1"/>
          <p:nvPr/>
        </p:nvSpPr>
        <p:spPr>
          <a:xfrm>
            <a:off x="409023" y="4126114"/>
            <a:ext cx="494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Regularly backing up important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91B04-B74A-6FAA-9C31-B2647E7C6DED}"/>
              </a:ext>
            </a:extLst>
          </p:cNvPr>
          <p:cNvSpPr txBox="1"/>
          <p:nvPr/>
        </p:nvSpPr>
        <p:spPr>
          <a:xfrm>
            <a:off x="409023" y="4613047"/>
            <a:ext cx="5156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Using strong, unique passwords for all </a:t>
            </a:r>
            <a:br>
              <a:rPr lang="en-US" sz="2400" dirty="0"/>
            </a:br>
            <a:r>
              <a:rPr lang="en-US" sz="2400" dirty="0"/>
              <a:t>   accounts.</a:t>
            </a:r>
          </a:p>
          <a:p>
            <a:r>
              <a:rPr lang="en-US" sz="2400" dirty="0"/>
              <a:t>- others</a:t>
            </a:r>
          </a:p>
        </p:txBody>
      </p:sp>
    </p:spTree>
    <p:extLst>
      <p:ext uri="{BB962C8B-B14F-4D97-AF65-F5344CB8AC3E}">
        <p14:creationId xmlns:p14="http://schemas.microsoft.com/office/powerpoint/2010/main" val="321938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BE3A7-0419-E0D8-6853-92C8A4F09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A318A5-10B1-D033-59C7-EE1F836A1E24}"/>
              </a:ext>
            </a:extLst>
          </p:cNvPr>
          <p:cNvCxnSpPr>
            <a:cxnSpLocks/>
          </p:cNvCxnSpPr>
          <p:nvPr/>
        </p:nvCxnSpPr>
        <p:spPr>
          <a:xfrm flipH="1">
            <a:off x="1468379" y="5079258"/>
            <a:ext cx="3844485" cy="1394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4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B50B6-2E2F-474F-73B5-E56DFE1C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246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31318-7F5B-0A84-A5DF-FC2615392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7319"/>
            <a:ext cx="12192000" cy="1909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6EC16-1E50-1A5B-2069-3381CCE40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312"/>
            <a:ext cx="7125694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BCB33-8C2F-C5FD-C038-C48CE4950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81" y="4376454"/>
            <a:ext cx="5325218" cy="24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0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63069-5F6B-0DAA-A6A2-76B597CC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63069-5F6B-0DAA-A6A2-76B597CC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42E35C0-6F8C-C178-3BBC-1927D2FEE2FE}"/>
              </a:ext>
            </a:extLst>
          </p:cNvPr>
          <p:cNvSpPr/>
          <p:nvPr/>
        </p:nvSpPr>
        <p:spPr>
          <a:xfrm>
            <a:off x="5815584" y="5781"/>
            <a:ext cx="6376416" cy="6857999"/>
          </a:xfrm>
          <a:custGeom>
            <a:avLst/>
            <a:gdLst/>
            <a:ahLst/>
            <a:cxnLst/>
            <a:rect l="l" t="t" r="r" b="b"/>
            <a:pathLst>
              <a:path w="6376416" h="6857999">
                <a:moveTo>
                  <a:pt x="4322777" y="5447380"/>
                </a:moveTo>
                <a:lnTo>
                  <a:pt x="4322777" y="5481452"/>
                </a:lnTo>
                <a:cubicBezTo>
                  <a:pt x="4316582" y="5489712"/>
                  <a:pt x="4308895" y="5496538"/>
                  <a:pt x="4299718" y="5501930"/>
                </a:cubicBezTo>
                <a:cubicBezTo>
                  <a:pt x="4290540" y="5507322"/>
                  <a:pt x="4280215" y="5510018"/>
                  <a:pt x="4268743" y="5510018"/>
                </a:cubicBezTo>
                <a:cubicBezTo>
                  <a:pt x="4258418" y="5510018"/>
                  <a:pt x="4250588" y="5507523"/>
                  <a:pt x="4245254" y="5502533"/>
                </a:cubicBezTo>
                <a:cubicBezTo>
                  <a:pt x="4239919" y="5497542"/>
                  <a:pt x="4237252" y="5490860"/>
                  <a:pt x="4237252" y="5482485"/>
                </a:cubicBezTo>
                <a:cubicBezTo>
                  <a:pt x="4237252" y="5470210"/>
                  <a:pt x="4243877" y="5461376"/>
                  <a:pt x="4257128" y="5455984"/>
                </a:cubicBezTo>
                <a:cubicBezTo>
                  <a:pt x="4270378" y="5450592"/>
                  <a:pt x="4292261" y="5447724"/>
                  <a:pt x="4322777" y="5447380"/>
                </a:cubicBezTo>
                <a:close/>
                <a:moveTo>
                  <a:pt x="3903676" y="5447380"/>
                </a:moveTo>
                <a:lnTo>
                  <a:pt x="3903676" y="5481452"/>
                </a:lnTo>
                <a:cubicBezTo>
                  <a:pt x="3897482" y="5489712"/>
                  <a:pt x="3889795" y="5496538"/>
                  <a:pt x="3880618" y="5501930"/>
                </a:cubicBezTo>
                <a:cubicBezTo>
                  <a:pt x="3871440" y="5507322"/>
                  <a:pt x="3861115" y="5510018"/>
                  <a:pt x="3849643" y="5510018"/>
                </a:cubicBezTo>
                <a:cubicBezTo>
                  <a:pt x="3839318" y="5510018"/>
                  <a:pt x="3831488" y="5507523"/>
                  <a:pt x="3826154" y="5502533"/>
                </a:cubicBezTo>
                <a:cubicBezTo>
                  <a:pt x="3820819" y="5497542"/>
                  <a:pt x="3818152" y="5490860"/>
                  <a:pt x="3818152" y="5482485"/>
                </a:cubicBezTo>
                <a:cubicBezTo>
                  <a:pt x="3818152" y="5470210"/>
                  <a:pt x="3824777" y="5461376"/>
                  <a:pt x="3838027" y="5455984"/>
                </a:cubicBezTo>
                <a:cubicBezTo>
                  <a:pt x="3851278" y="5450592"/>
                  <a:pt x="3873161" y="5447724"/>
                  <a:pt x="3903676" y="5447380"/>
                </a:cubicBezTo>
                <a:close/>
                <a:moveTo>
                  <a:pt x="608241" y="5422721"/>
                </a:moveTo>
                <a:lnTo>
                  <a:pt x="608241" y="5450254"/>
                </a:lnTo>
                <a:lnTo>
                  <a:pt x="701072" y="5450254"/>
                </a:lnTo>
                <a:lnTo>
                  <a:pt x="701072" y="5422721"/>
                </a:lnTo>
                <a:close/>
                <a:moveTo>
                  <a:pt x="906581" y="5381645"/>
                </a:moveTo>
                <a:cubicBezTo>
                  <a:pt x="920577" y="5381645"/>
                  <a:pt x="931188" y="5387094"/>
                  <a:pt x="938416" y="5397992"/>
                </a:cubicBezTo>
                <a:cubicBezTo>
                  <a:pt x="945643" y="5408891"/>
                  <a:pt x="949257" y="5424608"/>
                  <a:pt x="949257" y="5445143"/>
                </a:cubicBezTo>
                <a:cubicBezTo>
                  <a:pt x="949257" y="5465449"/>
                  <a:pt x="945385" y="5481080"/>
                  <a:pt x="937642" y="5492036"/>
                </a:cubicBezTo>
                <a:cubicBezTo>
                  <a:pt x="929898" y="5502991"/>
                  <a:pt x="918397" y="5508469"/>
                  <a:pt x="903139" y="5508469"/>
                </a:cubicBezTo>
                <a:cubicBezTo>
                  <a:pt x="891782" y="5508469"/>
                  <a:pt x="882202" y="5505745"/>
                  <a:pt x="874401" y="5500295"/>
                </a:cubicBezTo>
                <a:cubicBezTo>
                  <a:pt x="866600" y="5494846"/>
                  <a:pt x="860405" y="5487762"/>
                  <a:pt x="855816" y="5479043"/>
                </a:cubicBezTo>
                <a:lnTo>
                  <a:pt x="855816" y="5414340"/>
                </a:lnTo>
                <a:cubicBezTo>
                  <a:pt x="860520" y="5405621"/>
                  <a:pt x="867088" y="5397992"/>
                  <a:pt x="875520" y="5391453"/>
                </a:cubicBezTo>
                <a:cubicBezTo>
                  <a:pt x="883952" y="5384914"/>
                  <a:pt x="894306" y="5381645"/>
                  <a:pt x="906581" y="5381645"/>
                </a:cubicBezTo>
                <a:close/>
                <a:moveTo>
                  <a:pt x="2810264" y="5380956"/>
                </a:moveTo>
                <a:cubicBezTo>
                  <a:pt x="2822654" y="5380956"/>
                  <a:pt x="2832520" y="5383738"/>
                  <a:pt x="2839862" y="5389302"/>
                </a:cubicBezTo>
                <a:cubicBezTo>
                  <a:pt x="2847204" y="5394866"/>
                  <a:pt x="2852482" y="5402524"/>
                  <a:pt x="2855694" y="5412275"/>
                </a:cubicBezTo>
                <a:cubicBezTo>
                  <a:pt x="2858906" y="5422027"/>
                  <a:pt x="2860512" y="5433097"/>
                  <a:pt x="2860512" y="5445487"/>
                </a:cubicBezTo>
                <a:cubicBezTo>
                  <a:pt x="2860512" y="5457648"/>
                  <a:pt x="2858906" y="5468518"/>
                  <a:pt x="2855694" y="5478097"/>
                </a:cubicBezTo>
                <a:cubicBezTo>
                  <a:pt x="2852482" y="5487676"/>
                  <a:pt x="2847204" y="5495190"/>
                  <a:pt x="2839862" y="5500640"/>
                </a:cubicBezTo>
                <a:cubicBezTo>
                  <a:pt x="2832520" y="5506089"/>
                  <a:pt x="2822654" y="5508814"/>
                  <a:pt x="2810264" y="5508814"/>
                </a:cubicBezTo>
                <a:cubicBezTo>
                  <a:pt x="2798219" y="5508814"/>
                  <a:pt x="2788668" y="5506089"/>
                  <a:pt x="2781613" y="5500640"/>
                </a:cubicBezTo>
                <a:cubicBezTo>
                  <a:pt x="2774558" y="5495190"/>
                  <a:pt x="2769481" y="5487676"/>
                  <a:pt x="2766384" y="5478097"/>
                </a:cubicBezTo>
                <a:cubicBezTo>
                  <a:pt x="2763286" y="5468518"/>
                  <a:pt x="2761737" y="5457648"/>
                  <a:pt x="2761737" y="5445487"/>
                </a:cubicBezTo>
                <a:cubicBezTo>
                  <a:pt x="2761737" y="5433097"/>
                  <a:pt x="2763286" y="5422027"/>
                  <a:pt x="2766384" y="5412275"/>
                </a:cubicBezTo>
                <a:cubicBezTo>
                  <a:pt x="2769481" y="5402524"/>
                  <a:pt x="2774558" y="5394866"/>
                  <a:pt x="2781613" y="5389302"/>
                </a:cubicBezTo>
                <a:cubicBezTo>
                  <a:pt x="2788668" y="5383738"/>
                  <a:pt x="2798219" y="5380956"/>
                  <a:pt x="2810264" y="5380956"/>
                </a:cubicBezTo>
                <a:close/>
                <a:moveTo>
                  <a:pt x="2114939" y="5380956"/>
                </a:moveTo>
                <a:cubicBezTo>
                  <a:pt x="2127329" y="5380956"/>
                  <a:pt x="2137195" y="5383738"/>
                  <a:pt x="2144538" y="5389302"/>
                </a:cubicBezTo>
                <a:cubicBezTo>
                  <a:pt x="2151880" y="5394866"/>
                  <a:pt x="2157157" y="5402524"/>
                  <a:pt x="2160369" y="5412275"/>
                </a:cubicBezTo>
                <a:cubicBezTo>
                  <a:pt x="2163581" y="5422027"/>
                  <a:pt x="2165188" y="5433097"/>
                  <a:pt x="2165188" y="5445487"/>
                </a:cubicBezTo>
                <a:cubicBezTo>
                  <a:pt x="2165188" y="5457648"/>
                  <a:pt x="2163581" y="5468518"/>
                  <a:pt x="2160369" y="5478097"/>
                </a:cubicBezTo>
                <a:cubicBezTo>
                  <a:pt x="2157157" y="5487676"/>
                  <a:pt x="2151880" y="5495190"/>
                  <a:pt x="2144538" y="5500640"/>
                </a:cubicBezTo>
                <a:cubicBezTo>
                  <a:pt x="2137195" y="5506089"/>
                  <a:pt x="2127329" y="5508814"/>
                  <a:pt x="2114939" y="5508814"/>
                </a:cubicBezTo>
                <a:cubicBezTo>
                  <a:pt x="2102894" y="5508814"/>
                  <a:pt x="2093343" y="5506089"/>
                  <a:pt x="2086288" y="5500640"/>
                </a:cubicBezTo>
                <a:cubicBezTo>
                  <a:pt x="2079232" y="5495190"/>
                  <a:pt x="2074156" y="5487676"/>
                  <a:pt x="2071058" y="5478097"/>
                </a:cubicBezTo>
                <a:cubicBezTo>
                  <a:pt x="2067961" y="5468518"/>
                  <a:pt x="2066412" y="5457648"/>
                  <a:pt x="2066412" y="5445487"/>
                </a:cubicBezTo>
                <a:cubicBezTo>
                  <a:pt x="2066412" y="5433097"/>
                  <a:pt x="2067961" y="5422027"/>
                  <a:pt x="2071058" y="5412275"/>
                </a:cubicBezTo>
                <a:cubicBezTo>
                  <a:pt x="2074156" y="5402524"/>
                  <a:pt x="2079232" y="5394866"/>
                  <a:pt x="2086288" y="5389302"/>
                </a:cubicBezTo>
                <a:cubicBezTo>
                  <a:pt x="2093343" y="5383738"/>
                  <a:pt x="2102894" y="5380956"/>
                  <a:pt x="2114939" y="5380956"/>
                </a:cubicBezTo>
                <a:close/>
                <a:moveTo>
                  <a:pt x="1541030" y="5380440"/>
                </a:moveTo>
                <a:cubicBezTo>
                  <a:pt x="1554912" y="5380440"/>
                  <a:pt x="1565753" y="5384570"/>
                  <a:pt x="1573554" y="5392830"/>
                </a:cubicBezTo>
                <a:cubicBezTo>
                  <a:pt x="1581355" y="5401090"/>
                  <a:pt x="1585428" y="5413021"/>
                  <a:pt x="1585772" y="5428623"/>
                </a:cubicBezTo>
                <a:lnTo>
                  <a:pt x="1494224" y="5428623"/>
                </a:lnTo>
                <a:cubicBezTo>
                  <a:pt x="1495486" y="5412906"/>
                  <a:pt x="1500103" y="5400947"/>
                  <a:pt x="1508076" y="5392744"/>
                </a:cubicBezTo>
                <a:cubicBezTo>
                  <a:pt x="1516050" y="5384541"/>
                  <a:pt x="1527034" y="5380440"/>
                  <a:pt x="1541030" y="5380440"/>
                </a:cubicBezTo>
                <a:close/>
                <a:moveTo>
                  <a:pt x="1198130" y="5380440"/>
                </a:moveTo>
                <a:cubicBezTo>
                  <a:pt x="1212012" y="5380440"/>
                  <a:pt x="1222853" y="5384570"/>
                  <a:pt x="1230654" y="5392830"/>
                </a:cubicBezTo>
                <a:cubicBezTo>
                  <a:pt x="1238455" y="5401090"/>
                  <a:pt x="1242528" y="5413021"/>
                  <a:pt x="1242872" y="5428623"/>
                </a:cubicBezTo>
                <a:lnTo>
                  <a:pt x="1151324" y="5428623"/>
                </a:lnTo>
                <a:cubicBezTo>
                  <a:pt x="1152586" y="5412906"/>
                  <a:pt x="1157203" y="5400947"/>
                  <a:pt x="1165177" y="5392744"/>
                </a:cubicBezTo>
                <a:cubicBezTo>
                  <a:pt x="1173150" y="5384541"/>
                  <a:pt x="1184134" y="5380440"/>
                  <a:pt x="1198130" y="5380440"/>
                </a:cubicBezTo>
                <a:close/>
                <a:moveTo>
                  <a:pt x="1960554" y="5361339"/>
                </a:moveTo>
                <a:lnTo>
                  <a:pt x="1960554" y="5528947"/>
                </a:lnTo>
                <a:lnTo>
                  <a:pt x="1989291" y="5528947"/>
                </a:lnTo>
                <a:lnTo>
                  <a:pt x="1989291" y="5361339"/>
                </a:lnTo>
                <a:close/>
                <a:moveTo>
                  <a:pt x="1285148" y="5361339"/>
                </a:moveTo>
                <a:lnTo>
                  <a:pt x="1349507" y="5528947"/>
                </a:lnTo>
                <a:lnTo>
                  <a:pt x="1381170" y="5528947"/>
                </a:lnTo>
                <a:lnTo>
                  <a:pt x="1444497" y="5361339"/>
                </a:lnTo>
                <a:lnTo>
                  <a:pt x="1415243" y="5361339"/>
                </a:lnTo>
                <a:lnTo>
                  <a:pt x="1365167" y="5500726"/>
                </a:lnTo>
                <a:lnTo>
                  <a:pt x="1315607" y="5361339"/>
                </a:lnTo>
                <a:close/>
                <a:moveTo>
                  <a:pt x="2717191" y="5359274"/>
                </a:moveTo>
                <a:cubicBezTo>
                  <a:pt x="2703768" y="5359274"/>
                  <a:pt x="2692870" y="5362199"/>
                  <a:pt x="2684495" y="5368050"/>
                </a:cubicBezTo>
                <a:cubicBezTo>
                  <a:pt x="2676120" y="5373901"/>
                  <a:pt x="2669581" y="5381186"/>
                  <a:pt x="2664878" y="5389905"/>
                </a:cubicBezTo>
                <a:lnTo>
                  <a:pt x="2663845" y="5361339"/>
                </a:lnTo>
                <a:lnTo>
                  <a:pt x="2636828" y="5361339"/>
                </a:lnTo>
                <a:lnTo>
                  <a:pt x="2636828" y="5528947"/>
                </a:lnTo>
                <a:lnTo>
                  <a:pt x="2665566" y="5528947"/>
                </a:lnTo>
                <a:lnTo>
                  <a:pt x="2665566" y="5411243"/>
                </a:lnTo>
                <a:cubicBezTo>
                  <a:pt x="2669237" y="5406195"/>
                  <a:pt x="2673425" y="5401750"/>
                  <a:pt x="2678128" y="5397906"/>
                </a:cubicBezTo>
                <a:cubicBezTo>
                  <a:pt x="2682832" y="5394063"/>
                  <a:pt x="2688338" y="5391052"/>
                  <a:pt x="2694648" y="5388872"/>
                </a:cubicBezTo>
                <a:cubicBezTo>
                  <a:pt x="2700958" y="5386692"/>
                  <a:pt x="2708300" y="5385602"/>
                  <a:pt x="2716675" y="5385602"/>
                </a:cubicBezTo>
                <a:lnTo>
                  <a:pt x="2720632" y="5385602"/>
                </a:lnTo>
                <a:lnTo>
                  <a:pt x="2720632" y="5359274"/>
                </a:lnTo>
                <a:close/>
                <a:moveTo>
                  <a:pt x="1107466" y="5359274"/>
                </a:moveTo>
                <a:cubicBezTo>
                  <a:pt x="1094044" y="5359274"/>
                  <a:pt x="1083145" y="5362199"/>
                  <a:pt x="1074770" y="5368050"/>
                </a:cubicBezTo>
                <a:cubicBezTo>
                  <a:pt x="1066396" y="5373901"/>
                  <a:pt x="1059857" y="5381186"/>
                  <a:pt x="1055153" y="5389905"/>
                </a:cubicBezTo>
                <a:lnTo>
                  <a:pt x="1054121" y="5361339"/>
                </a:lnTo>
                <a:lnTo>
                  <a:pt x="1027104" y="5361339"/>
                </a:lnTo>
                <a:lnTo>
                  <a:pt x="1027104" y="5528947"/>
                </a:lnTo>
                <a:lnTo>
                  <a:pt x="1055841" y="5528947"/>
                </a:lnTo>
                <a:lnTo>
                  <a:pt x="1055841" y="5411243"/>
                </a:lnTo>
                <a:cubicBezTo>
                  <a:pt x="1059512" y="5406195"/>
                  <a:pt x="1063700" y="5401750"/>
                  <a:pt x="1068403" y="5397906"/>
                </a:cubicBezTo>
                <a:cubicBezTo>
                  <a:pt x="1073107" y="5394063"/>
                  <a:pt x="1078614" y="5391052"/>
                  <a:pt x="1084923" y="5388872"/>
                </a:cubicBezTo>
                <a:cubicBezTo>
                  <a:pt x="1091233" y="5386692"/>
                  <a:pt x="1098575" y="5385602"/>
                  <a:pt x="1106950" y="5385602"/>
                </a:cubicBezTo>
                <a:lnTo>
                  <a:pt x="1110908" y="5385602"/>
                </a:lnTo>
                <a:lnTo>
                  <a:pt x="1110908" y="5359274"/>
                </a:lnTo>
                <a:close/>
                <a:moveTo>
                  <a:pt x="3017972" y="5358930"/>
                </a:moveTo>
                <a:cubicBezTo>
                  <a:pt x="3003747" y="5358930"/>
                  <a:pt x="2991873" y="5361941"/>
                  <a:pt x="2982352" y="5367964"/>
                </a:cubicBezTo>
                <a:cubicBezTo>
                  <a:pt x="2972829" y="5373987"/>
                  <a:pt x="2965602" y="5380383"/>
                  <a:pt x="2960669" y="5387151"/>
                </a:cubicBezTo>
                <a:lnTo>
                  <a:pt x="2959636" y="5361339"/>
                </a:lnTo>
                <a:lnTo>
                  <a:pt x="2932103" y="5361339"/>
                </a:lnTo>
                <a:lnTo>
                  <a:pt x="2932103" y="5528947"/>
                </a:lnTo>
                <a:lnTo>
                  <a:pt x="2960841" y="5528947"/>
                </a:lnTo>
                <a:lnTo>
                  <a:pt x="2960841" y="5410210"/>
                </a:lnTo>
                <a:cubicBezTo>
                  <a:pt x="2965774" y="5403442"/>
                  <a:pt x="2972313" y="5397218"/>
                  <a:pt x="2980458" y="5391539"/>
                </a:cubicBezTo>
                <a:cubicBezTo>
                  <a:pt x="2988604" y="5385861"/>
                  <a:pt x="2998584" y="5383021"/>
                  <a:pt x="3010401" y="5383021"/>
                </a:cubicBezTo>
                <a:cubicBezTo>
                  <a:pt x="3018776" y="5383021"/>
                  <a:pt x="3025200" y="5384828"/>
                  <a:pt x="3029674" y="5388442"/>
                </a:cubicBezTo>
                <a:cubicBezTo>
                  <a:pt x="3034148" y="5392056"/>
                  <a:pt x="3037217" y="5397017"/>
                  <a:pt x="3038880" y="5403327"/>
                </a:cubicBezTo>
                <a:cubicBezTo>
                  <a:pt x="3040544" y="5409637"/>
                  <a:pt x="3041376" y="5416864"/>
                  <a:pt x="3041376" y="5425009"/>
                </a:cubicBezTo>
                <a:lnTo>
                  <a:pt x="3041376" y="5528947"/>
                </a:lnTo>
                <a:lnTo>
                  <a:pt x="3070286" y="5528947"/>
                </a:lnTo>
                <a:lnTo>
                  <a:pt x="3070286" y="5420879"/>
                </a:lnTo>
                <a:lnTo>
                  <a:pt x="3068645" y="5406897"/>
                </a:lnTo>
                <a:lnTo>
                  <a:pt x="3069253" y="5409866"/>
                </a:lnTo>
                <a:cubicBezTo>
                  <a:pt x="3074530" y="5403098"/>
                  <a:pt x="3081241" y="5396931"/>
                  <a:pt x="3089387" y="5391367"/>
                </a:cubicBezTo>
                <a:cubicBezTo>
                  <a:pt x="3097532" y="5385803"/>
                  <a:pt x="3107570" y="5383021"/>
                  <a:pt x="3119501" y="5383021"/>
                </a:cubicBezTo>
                <a:cubicBezTo>
                  <a:pt x="3127761" y="5383021"/>
                  <a:pt x="3134128" y="5384828"/>
                  <a:pt x="3138602" y="5388442"/>
                </a:cubicBezTo>
                <a:cubicBezTo>
                  <a:pt x="3143076" y="5392056"/>
                  <a:pt x="3146145" y="5397017"/>
                  <a:pt x="3147809" y="5403327"/>
                </a:cubicBezTo>
                <a:cubicBezTo>
                  <a:pt x="3149472" y="5409637"/>
                  <a:pt x="3150304" y="5416864"/>
                  <a:pt x="3150304" y="5425009"/>
                </a:cubicBezTo>
                <a:lnTo>
                  <a:pt x="3150304" y="5528947"/>
                </a:lnTo>
                <a:lnTo>
                  <a:pt x="3179042" y="5528947"/>
                </a:lnTo>
                <a:lnTo>
                  <a:pt x="3179042" y="5420879"/>
                </a:lnTo>
                <a:cubicBezTo>
                  <a:pt x="3179042" y="5401377"/>
                  <a:pt x="3174969" y="5386176"/>
                  <a:pt x="3166824" y="5375278"/>
                </a:cubicBezTo>
                <a:cubicBezTo>
                  <a:pt x="3158678" y="5364379"/>
                  <a:pt x="3145314" y="5358930"/>
                  <a:pt x="3126729" y="5358930"/>
                </a:cubicBezTo>
                <a:cubicBezTo>
                  <a:pt x="3112503" y="5358930"/>
                  <a:pt x="3100314" y="5362085"/>
                  <a:pt x="3090161" y="5368394"/>
                </a:cubicBezTo>
                <a:cubicBezTo>
                  <a:pt x="3080008" y="5374704"/>
                  <a:pt x="3071605" y="5381530"/>
                  <a:pt x="3064951" y="5388872"/>
                </a:cubicBezTo>
                <a:lnTo>
                  <a:pt x="3065356" y="5390845"/>
                </a:lnTo>
                <a:lnTo>
                  <a:pt x="3058068" y="5375278"/>
                </a:lnTo>
                <a:cubicBezTo>
                  <a:pt x="3049922" y="5364379"/>
                  <a:pt x="3036558" y="5358930"/>
                  <a:pt x="3017972" y="5358930"/>
                </a:cubicBezTo>
                <a:close/>
                <a:moveTo>
                  <a:pt x="2324541" y="5358930"/>
                </a:moveTo>
                <a:cubicBezTo>
                  <a:pt x="2309512" y="5358930"/>
                  <a:pt x="2297179" y="5361941"/>
                  <a:pt x="2287543" y="5367964"/>
                </a:cubicBezTo>
                <a:cubicBezTo>
                  <a:pt x="2277906" y="5373987"/>
                  <a:pt x="2270507" y="5380383"/>
                  <a:pt x="2265344" y="5387151"/>
                </a:cubicBezTo>
                <a:lnTo>
                  <a:pt x="2264312" y="5361339"/>
                </a:lnTo>
                <a:lnTo>
                  <a:pt x="2236779" y="5361339"/>
                </a:lnTo>
                <a:lnTo>
                  <a:pt x="2236779" y="5528947"/>
                </a:lnTo>
                <a:lnTo>
                  <a:pt x="2265516" y="5528947"/>
                </a:lnTo>
                <a:lnTo>
                  <a:pt x="2265516" y="5410210"/>
                </a:lnTo>
                <a:cubicBezTo>
                  <a:pt x="2270679" y="5403442"/>
                  <a:pt x="2277505" y="5397218"/>
                  <a:pt x="2285994" y="5391539"/>
                </a:cubicBezTo>
                <a:cubicBezTo>
                  <a:pt x="2294483" y="5385861"/>
                  <a:pt x="2304980" y="5383021"/>
                  <a:pt x="2317485" y="5383021"/>
                </a:cubicBezTo>
                <a:cubicBezTo>
                  <a:pt x="2325860" y="5383021"/>
                  <a:pt x="2332256" y="5384828"/>
                  <a:pt x="2336672" y="5388442"/>
                </a:cubicBezTo>
                <a:cubicBezTo>
                  <a:pt x="2341089" y="5392056"/>
                  <a:pt x="2344158" y="5397017"/>
                  <a:pt x="2345879" y="5403327"/>
                </a:cubicBezTo>
                <a:cubicBezTo>
                  <a:pt x="2347600" y="5409637"/>
                  <a:pt x="2348460" y="5416864"/>
                  <a:pt x="2348460" y="5425009"/>
                </a:cubicBezTo>
                <a:lnTo>
                  <a:pt x="2348460" y="5528947"/>
                </a:lnTo>
                <a:lnTo>
                  <a:pt x="2377198" y="5528947"/>
                </a:lnTo>
                <a:lnTo>
                  <a:pt x="2377198" y="5420879"/>
                </a:lnTo>
                <a:cubicBezTo>
                  <a:pt x="2377198" y="5401262"/>
                  <a:pt x="2373011" y="5386033"/>
                  <a:pt x="2364636" y="5375192"/>
                </a:cubicBezTo>
                <a:cubicBezTo>
                  <a:pt x="2356261" y="5364350"/>
                  <a:pt x="2342896" y="5358930"/>
                  <a:pt x="2324541" y="5358930"/>
                </a:cubicBezTo>
                <a:close/>
                <a:moveTo>
                  <a:pt x="1743516" y="5358930"/>
                </a:moveTo>
                <a:cubicBezTo>
                  <a:pt x="1728487" y="5358930"/>
                  <a:pt x="1716154" y="5361941"/>
                  <a:pt x="1706518" y="5367964"/>
                </a:cubicBezTo>
                <a:cubicBezTo>
                  <a:pt x="1696881" y="5373987"/>
                  <a:pt x="1689482" y="5380383"/>
                  <a:pt x="1684319" y="5387151"/>
                </a:cubicBezTo>
                <a:lnTo>
                  <a:pt x="1683287" y="5361339"/>
                </a:lnTo>
                <a:lnTo>
                  <a:pt x="1655754" y="5361339"/>
                </a:lnTo>
                <a:lnTo>
                  <a:pt x="1655754" y="5528947"/>
                </a:lnTo>
                <a:lnTo>
                  <a:pt x="1684491" y="5528947"/>
                </a:lnTo>
                <a:lnTo>
                  <a:pt x="1684491" y="5410210"/>
                </a:lnTo>
                <a:cubicBezTo>
                  <a:pt x="1689654" y="5403442"/>
                  <a:pt x="1696480" y="5397218"/>
                  <a:pt x="1704969" y="5391539"/>
                </a:cubicBezTo>
                <a:cubicBezTo>
                  <a:pt x="1713459" y="5385861"/>
                  <a:pt x="1723956" y="5383021"/>
                  <a:pt x="1736460" y="5383021"/>
                </a:cubicBezTo>
                <a:cubicBezTo>
                  <a:pt x="1744835" y="5383021"/>
                  <a:pt x="1751231" y="5384828"/>
                  <a:pt x="1755647" y="5388442"/>
                </a:cubicBezTo>
                <a:cubicBezTo>
                  <a:pt x="1760064" y="5392056"/>
                  <a:pt x="1763133" y="5397017"/>
                  <a:pt x="1764854" y="5403327"/>
                </a:cubicBezTo>
                <a:cubicBezTo>
                  <a:pt x="1766575" y="5409637"/>
                  <a:pt x="1767435" y="5416864"/>
                  <a:pt x="1767435" y="5425009"/>
                </a:cubicBezTo>
                <a:lnTo>
                  <a:pt x="1767435" y="5528947"/>
                </a:lnTo>
                <a:lnTo>
                  <a:pt x="1796173" y="5528947"/>
                </a:lnTo>
                <a:lnTo>
                  <a:pt x="1796173" y="5420879"/>
                </a:lnTo>
                <a:cubicBezTo>
                  <a:pt x="1796173" y="5401262"/>
                  <a:pt x="1791986" y="5386033"/>
                  <a:pt x="1783611" y="5375192"/>
                </a:cubicBezTo>
                <a:cubicBezTo>
                  <a:pt x="1775236" y="5364350"/>
                  <a:pt x="1761871" y="5358930"/>
                  <a:pt x="1743516" y="5358930"/>
                </a:cubicBezTo>
                <a:close/>
                <a:moveTo>
                  <a:pt x="4476623" y="5358413"/>
                </a:moveTo>
                <a:cubicBezTo>
                  <a:pt x="4461136" y="5358413"/>
                  <a:pt x="4447570" y="5361654"/>
                  <a:pt x="4435926" y="5368136"/>
                </a:cubicBezTo>
                <a:cubicBezTo>
                  <a:pt x="4424281" y="5374618"/>
                  <a:pt x="4415218" y="5384312"/>
                  <a:pt x="4408736" y="5397218"/>
                </a:cubicBezTo>
                <a:cubicBezTo>
                  <a:pt x="4402254" y="5410124"/>
                  <a:pt x="4399014" y="5426214"/>
                  <a:pt x="4399014" y="5445487"/>
                </a:cubicBezTo>
                <a:cubicBezTo>
                  <a:pt x="4399014" y="5464760"/>
                  <a:pt x="4402312" y="5480793"/>
                  <a:pt x="4408908" y="5493584"/>
                </a:cubicBezTo>
                <a:cubicBezTo>
                  <a:pt x="4415505" y="5506376"/>
                  <a:pt x="4424654" y="5515955"/>
                  <a:pt x="4436356" y="5522322"/>
                </a:cubicBezTo>
                <a:cubicBezTo>
                  <a:pt x="4448057" y="5528689"/>
                  <a:pt x="4461480" y="5531873"/>
                  <a:pt x="4476623" y="5531873"/>
                </a:cubicBezTo>
                <a:cubicBezTo>
                  <a:pt x="4489816" y="5531873"/>
                  <a:pt x="4501718" y="5529636"/>
                  <a:pt x="4512330" y="5525161"/>
                </a:cubicBezTo>
                <a:cubicBezTo>
                  <a:pt x="4522942" y="5520687"/>
                  <a:pt x="4531374" y="5513947"/>
                  <a:pt x="4537626" y="5504942"/>
                </a:cubicBezTo>
                <a:cubicBezTo>
                  <a:pt x="4543878" y="5495936"/>
                  <a:pt x="4547177" y="5484665"/>
                  <a:pt x="4547521" y="5471128"/>
                </a:cubicBezTo>
                <a:lnTo>
                  <a:pt x="4519128" y="5471128"/>
                </a:lnTo>
                <a:cubicBezTo>
                  <a:pt x="4518783" y="5483403"/>
                  <a:pt x="4514768" y="5492724"/>
                  <a:pt x="4507082" y="5499091"/>
                </a:cubicBezTo>
                <a:cubicBezTo>
                  <a:pt x="4499395" y="5505458"/>
                  <a:pt x="4489414" y="5508641"/>
                  <a:pt x="4477139" y="5508641"/>
                </a:cubicBezTo>
                <a:cubicBezTo>
                  <a:pt x="4466355" y="5508641"/>
                  <a:pt x="4457350" y="5506146"/>
                  <a:pt x="4450122" y="5501156"/>
                </a:cubicBezTo>
                <a:cubicBezTo>
                  <a:pt x="4442895" y="5496166"/>
                  <a:pt x="4437503" y="5488995"/>
                  <a:pt x="4433946" y="5479646"/>
                </a:cubicBezTo>
                <a:cubicBezTo>
                  <a:pt x="4430390" y="5470296"/>
                  <a:pt x="4428612" y="5458910"/>
                  <a:pt x="4428612" y="5445487"/>
                </a:cubicBezTo>
                <a:cubicBezTo>
                  <a:pt x="4428612" y="5425296"/>
                  <a:pt x="4432627" y="5409608"/>
                  <a:pt x="4440658" y="5398423"/>
                </a:cubicBezTo>
                <a:cubicBezTo>
                  <a:pt x="4448688" y="5387237"/>
                  <a:pt x="4460849" y="5381645"/>
                  <a:pt x="4477139" y="5381645"/>
                </a:cubicBezTo>
                <a:cubicBezTo>
                  <a:pt x="4489414" y="5381645"/>
                  <a:pt x="4499108" y="5384742"/>
                  <a:pt x="4506221" y="5390937"/>
                </a:cubicBezTo>
                <a:cubicBezTo>
                  <a:pt x="4513334" y="5397132"/>
                  <a:pt x="4517234" y="5405621"/>
                  <a:pt x="4517923" y="5416405"/>
                </a:cubicBezTo>
                <a:lnTo>
                  <a:pt x="4546316" y="5416405"/>
                </a:lnTo>
                <a:cubicBezTo>
                  <a:pt x="4545972" y="5403327"/>
                  <a:pt x="4542703" y="5392514"/>
                  <a:pt x="4536508" y="5383968"/>
                </a:cubicBezTo>
                <a:cubicBezTo>
                  <a:pt x="4530313" y="5375421"/>
                  <a:pt x="4522024" y="5369025"/>
                  <a:pt x="4511642" y="5364781"/>
                </a:cubicBezTo>
                <a:cubicBezTo>
                  <a:pt x="4501260" y="5360536"/>
                  <a:pt x="4489586" y="5358413"/>
                  <a:pt x="4476623" y="5358413"/>
                </a:cubicBezTo>
                <a:close/>
                <a:moveTo>
                  <a:pt x="4285263" y="5358413"/>
                </a:moveTo>
                <a:cubicBezTo>
                  <a:pt x="4271840" y="5358413"/>
                  <a:pt x="4259938" y="5360364"/>
                  <a:pt x="4249556" y="5364264"/>
                </a:cubicBezTo>
                <a:cubicBezTo>
                  <a:pt x="4239173" y="5368165"/>
                  <a:pt x="4231028" y="5374360"/>
                  <a:pt x="4225120" y="5382849"/>
                </a:cubicBezTo>
                <a:cubicBezTo>
                  <a:pt x="4219212" y="5391339"/>
                  <a:pt x="4216258" y="5402467"/>
                  <a:pt x="4216258" y="5416233"/>
                </a:cubicBezTo>
                <a:lnTo>
                  <a:pt x="4244135" y="5416233"/>
                </a:lnTo>
                <a:cubicBezTo>
                  <a:pt x="4244135" y="5403614"/>
                  <a:pt x="4248093" y="5394379"/>
                  <a:pt x="4256009" y="5388528"/>
                </a:cubicBezTo>
                <a:cubicBezTo>
                  <a:pt x="4263925" y="5382677"/>
                  <a:pt x="4273676" y="5379752"/>
                  <a:pt x="4285263" y="5379752"/>
                </a:cubicBezTo>
                <a:cubicBezTo>
                  <a:pt x="4296161" y="5379752"/>
                  <a:pt x="4305167" y="5382419"/>
                  <a:pt x="4312280" y="5387754"/>
                </a:cubicBezTo>
                <a:cubicBezTo>
                  <a:pt x="4319392" y="5393088"/>
                  <a:pt x="4322949" y="5402925"/>
                  <a:pt x="4322949" y="5417266"/>
                </a:cubicBezTo>
                <a:lnTo>
                  <a:pt x="4322949" y="5428967"/>
                </a:lnTo>
                <a:cubicBezTo>
                  <a:pt x="4299890" y="5429197"/>
                  <a:pt x="4279756" y="5430717"/>
                  <a:pt x="4262548" y="5433527"/>
                </a:cubicBezTo>
                <a:cubicBezTo>
                  <a:pt x="4245340" y="5436338"/>
                  <a:pt x="4232032" y="5441644"/>
                  <a:pt x="4222625" y="5449445"/>
                </a:cubicBezTo>
                <a:cubicBezTo>
                  <a:pt x="4213217" y="5457246"/>
                  <a:pt x="4208514" y="5468661"/>
                  <a:pt x="4208514" y="5483690"/>
                </a:cubicBezTo>
                <a:cubicBezTo>
                  <a:pt x="4208514" y="5494244"/>
                  <a:pt x="4210894" y="5503106"/>
                  <a:pt x="4215656" y="5510276"/>
                </a:cubicBezTo>
                <a:cubicBezTo>
                  <a:pt x="4220416" y="5517446"/>
                  <a:pt x="4226783" y="5522867"/>
                  <a:pt x="4234757" y="5526538"/>
                </a:cubicBezTo>
                <a:cubicBezTo>
                  <a:pt x="4242730" y="5530209"/>
                  <a:pt x="4251535" y="5532045"/>
                  <a:pt x="4261171" y="5532045"/>
                </a:cubicBezTo>
                <a:cubicBezTo>
                  <a:pt x="4274708" y="5532045"/>
                  <a:pt x="4286554" y="5529435"/>
                  <a:pt x="4296706" y="5524215"/>
                </a:cubicBezTo>
                <a:cubicBezTo>
                  <a:pt x="4306859" y="5518995"/>
                  <a:pt x="4315778" y="5512083"/>
                  <a:pt x="4323465" y="5503479"/>
                </a:cubicBezTo>
                <a:lnTo>
                  <a:pt x="4324670" y="5528947"/>
                </a:lnTo>
                <a:lnTo>
                  <a:pt x="4351515" y="5528947"/>
                </a:lnTo>
                <a:lnTo>
                  <a:pt x="4351515" y="5416922"/>
                </a:lnTo>
                <a:cubicBezTo>
                  <a:pt x="4351515" y="5404876"/>
                  <a:pt x="4349679" y="5395038"/>
                  <a:pt x="4346008" y="5387409"/>
                </a:cubicBezTo>
                <a:cubicBezTo>
                  <a:pt x="4342337" y="5379780"/>
                  <a:pt x="4337375" y="5373844"/>
                  <a:pt x="4331123" y="5369599"/>
                </a:cubicBezTo>
                <a:cubicBezTo>
                  <a:pt x="4324870" y="5365354"/>
                  <a:pt x="4317815" y="5362429"/>
                  <a:pt x="4309957" y="5360823"/>
                </a:cubicBezTo>
                <a:cubicBezTo>
                  <a:pt x="4302098" y="5359217"/>
                  <a:pt x="4293867" y="5358413"/>
                  <a:pt x="4285263" y="5358413"/>
                </a:cubicBezTo>
                <a:close/>
                <a:moveTo>
                  <a:pt x="3866162" y="5358413"/>
                </a:moveTo>
                <a:cubicBezTo>
                  <a:pt x="3852740" y="5358413"/>
                  <a:pt x="3840838" y="5360364"/>
                  <a:pt x="3830456" y="5364264"/>
                </a:cubicBezTo>
                <a:cubicBezTo>
                  <a:pt x="3820073" y="5368165"/>
                  <a:pt x="3811928" y="5374360"/>
                  <a:pt x="3806020" y="5382849"/>
                </a:cubicBezTo>
                <a:cubicBezTo>
                  <a:pt x="3800112" y="5391339"/>
                  <a:pt x="3797158" y="5402467"/>
                  <a:pt x="3797158" y="5416233"/>
                </a:cubicBezTo>
                <a:lnTo>
                  <a:pt x="3825035" y="5416233"/>
                </a:lnTo>
                <a:cubicBezTo>
                  <a:pt x="3825035" y="5403614"/>
                  <a:pt x="3828993" y="5394379"/>
                  <a:pt x="3836908" y="5388528"/>
                </a:cubicBezTo>
                <a:cubicBezTo>
                  <a:pt x="3844824" y="5382677"/>
                  <a:pt x="3854576" y="5379752"/>
                  <a:pt x="3866162" y="5379752"/>
                </a:cubicBezTo>
                <a:cubicBezTo>
                  <a:pt x="3877061" y="5379752"/>
                  <a:pt x="3886067" y="5382419"/>
                  <a:pt x="3893180" y="5387754"/>
                </a:cubicBezTo>
                <a:cubicBezTo>
                  <a:pt x="3900292" y="5393088"/>
                  <a:pt x="3903849" y="5402925"/>
                  <a:pt x="3903849" y="5417266"/>
                </a:cubicBezTo>
                <a:lnTo>
                  <a:pt x="3903849" y="5428967"/>
                </a:lnTo>
                <a:cubicBezTo>
                  <a:pt x="3880790" y="5429197"/>
                  <a:pt x="3860656" y="5430717"/>
                  <a:pt x="3843448" y="5433527"/>
                </a:cubicBezTo>
                <a:cubicBezTo>
                  <a:pt x="3826240" y="5436338"/>
                  <a:pt x="3812932" y="5441644"/>
                  <a:pt x="3803524" y="5449445"/>
                </a:cubicBezTo>
                <a:cubicBezTo>
                  <a:pt x="3794117" y="5457246"/>
                  <a:pt x="3789414" y="5468661"/>
                  <a:pt x="3789414" y="5483690"/>
                </a:cubicBezTo>
                <a:cubicBezTo>
                  <a:pt x="3789414" y="5494244"/>
                  <a:pt x="3791794" y="5503106"/>
                  <a:pt x="3796555" y="5510276"/>
                </a:cubicBezTo>
                <a:cubicBezTo>
                  <a:pt x="3801316" y="5517446"/>
                  <a:pt x="3807683" y="5522867"/>
                  <a:pt x="3815656" y="5526538"/>
                </a:cubicBezTo>
                <a:cubicBezTo>
                  <a:pt x="3823630" y="5530209"/>
                  <a:pt x="3832434" y="5532045"/>
                  <a:pt x="3842071" y="5532045"/>
                </a:cubicBezTo>
                <a:cubicBezTo>
                  <a:pt x="3855608" y="5532045"/>
                  <a:pt x="3867453" y="5529435"/>
                  <a:pt x="3877606" y="5524215"/>
                </a:cubicBezTo>
                <a:cubicBezTo>
                  <a:pt x="3887759" y="5518995"/>
                  <a:pt x="3896678" y="5512083"/>
                  <a:pt x="3904365" y="5503479"/>
                </a:cubicBezTo>
                <a:lnTo>
                  <a:pt x="3905570" y="5528947"/>
                </a:lnTo>
                <a:lnTo>
                  <a:pt x="3932414" y="5528947"/>
                </a:lnTo>
                <a:lnTo>
                  <a:pt x="3932414" y="5416922"/>
                </a:lnTo>
                <a:cubicBezTo>
                  <a:pt x="3932414" y="5404876"/>
                  <a:pt x="3930579" y="5395038"/>
                  <a:pt x="3926908" y="5387409"/>
                </a:cubicBezTo>
                <a:cubicBezTo>
                  <a:pt x="3923237" y="5379780"/>
                  <a:pt x="3918275" y="5373844"/>
                  <a:pt x="3912022" y="5369599"/>
                </a:cubicBezTo>
                <a:cubicBezTo>
                  <a:pt x="3905770" y="5365354"/>
                  <a:pt x="3898715" y="5362429"/>
                  <a:pt x="3890856" y="5360823"/>
                </a:cubicBezTo>
                <a:cubicBezTo>
                  <a:pt x="3882998" y="5359217"/>
                  <a:pt x="3874767" y="5358413"/>
                  <a:pt x="3866162" y="5358413"/>
                </a:cubicBezTo>
                <a:close/>
                <a:moveTo>
                  <a:pt x="1541030" y="5358413"/>
                </a:moveTo>
                <a:cubicBezTo>
                  <a:pt x="1523822" y="5358413"/>
                  <a:pt x="1509625" y="5362085"/>
                  <a:pt x="1498440" y="5369427"/>
                </a:cubicBezTo>
                <a:cubicBezTo>
                  <a:pt x="1487255" y="5376769"/>
                  <a:pt x="1478937" y="5386950"/>
                  <a:pt x="1473488" y="5399971"/>
                </a:cubicBezTo>
                <a:cubicBezTo>
                  <a:pt x="1468039" y="5412992"/>
                  <a:pt x="1465314" y="5428050"/>
                  <a:pt x="1465314" y="5445143"/>
                </a:cubicBezTo>
                <a:cubicBezTo>
                  <a:pt x="1465314" y="5461548"/>
                  <a:pt x="1468125" y="5476319"/>
                  <a:pt x="1473746" y="5489454"/>
                </a:cubicBezTo>
                <a:cubicBezTo>
                  <a:pt x="1479367" y="5502590"/>
                  <a:pt x="1488000" y="5512972"/>
                  <a:pt x="1499644" y="5520601"/>
                </a:cubicBezTo>
                <a:cubicBezTo>
                  <a:pt x="1511289" y="5528230"/>
                  <a:pt x="1526231" y="5532045"/>
                  <a:pt x="1544472" y="5532045"/>
                </a:cubicBezTo>
                <a:cubicBezTo>
                  <a:pt x="1558583" y="5532045"/>
                  <a:pt x="1570801" y="5529722"/>
                  <a:pt x="1581126" y="5525075"/>
                </a:cubicBezTo>
                <a:cubicBezTo>
                  <a:pt x="1591450" y="5520429"/>
                  <a:pt x="1599481" y="5513833"/>
                  <a:pt x="1605217" y="5505286"/>
                </a:cubicBezTo>
                <a:cubicBezTo>
                  <a:pt x="1610953" y="5496739"/>
                  <a:pt x="1613993" y="5486558"/>
                  <a:pt x="1614337" y="5474741"/>
                </a:cubicBezTo>
                <a:lnTo>
                  <a:pt x="1585944" y="5474741"/>
                </a:lnTo>
                <a:cubicBezTo>
                  <a:pt x="1585600" y="5486099"/>
                  <a:pt x="1581814" y="5494789"/>
                  <a:pt x="1574586" y="5500812"/>
                </a:cubicBezTo>
                <a:cubicBezTo>
                  <a:pt x="1567359" y="5506835"/>
                  <a:pt x="1557321" y="5509846"/>
                  <a:pt x="1544472" y="5509846"/>
                </a:cubicBezTo>
                <a:cubicBezTo>
                  <a:pt x="1532426" y="5509846"/>
                  <a:pt x="1522732" y="5507093"/>
                  <a:pt x="1515390" y="5501586"/>
                </a:cubicBezTo>
                <a:cubicBezTo>
                  <a:pt x="1508048" y="5496079"/>
                  <a:pt x="1502685" y="5488766"/>
                  <a:pt x="1499300" y="5479646"/>
                </a:cubicBezTo>
                <a:cubicBezTo>
                  <a:pt x="1495916" y="5470525"/>
                  <a:pt x="1494167" y="5460516"/>
                  <a:pt x="1494052" y="5449617"/>
                </a:cubicBezTo>
                <a:lnTo>
                  <a:pt x="1613477" y="5449617"/>
                </a:lnTo>
                <a:cubicBezTo>
                  <a:pt x="1613706" y="5448585"/>
                  <a:pt x="1613879" y="5446893"/>
                  <a:pt x="1613993" y="5444541"/>
                </a:cubicBezTo>
                <a:cubicBezTo>
                  <a:pt x="1614108" y="5442189"/>
                  <a:pt x="1614165" y="5440153"/>
                  <a:pt x="1614165" y="5438432"/>
                </a:cubicBezTo>
                <a:cubicBezTo>
                  <a:pt x="1614165" y="5412619"/>
                  <a:pt x="1607684" y="5392830"/>
                  <a:pt x="1594720" y="5379063"/>
                </a:cubicBezTo>
                <a:cubicBezTo>
                  <a:pt x="1581757" y="5365297"/>
                  <a:pt x="1563860" y="5358413"/>
                  <a:pt x="1541030" y="5358413"/>
                </a:cubicBezTo>
                <a:close/>
                <a:moveTo>
                  <a:pt x="1198130" y="5358413"/>
                </a:moveTo>
                <a:cubicBezTo>
                  <a:pt x="1180922" y="5358413"/>
                  <a:pt x="1166725" y="5362085"/>
                  <a:pt x="1155540" y="5369427"/>
                </a:cubicBezTo>
                <a:cubicBezTo>
                  <a:pt x="1144355" y="5376769"/>
                  <a:pt x="1136037" y="5386950"/>
                  <a:pt x="1130588" y="5399971"/>
                </a:cubicBezTo>
                <a:cubicBezTo>
                  <a:pt x="1125139" y="5412992"/>
                  <a:pt x="1122414" y="5428050"/>
                  <a:pt x="1122414" y="5445143"/>
                </a:cubicBezTo>
                <a:cubicBezTo>
                  <a:pt x="1122414" y="5461548"/>
                  <a:pt x="1125225" y="5476319"/>
                  <a:pt x="1130846" y="5489454"/>
                </a:cubicBezTo>
                <a:cubicBezTo>
                  <a:pt x="1136467" y="5502590"/>
                  <a:pt x="1145100" y="5512972"/>
                  <a:pt x="1156744" y="5520601"/>
                </a:cubicBezTo>
                <a:cubicBezTo>
                  <a:pt x="1168389" y="5528230"/>
                  <a:pt x="1183331" y="5532045"/>
                  <a:pt x="1201572" y="5532045"/>
                </a:cubicBezTo>
                <a:cubicBezTo>
                  <a:pt x="1215683" y="5532045"/>
                  <a:pt x="1227901" y="5529722"/>
                  <a:pt x="1238226" y="5525075"/>
                </a:cubicBezTo>
                <a:cubicBezTo>
                  <a:pt x="1248551" y="5520429"/>
                  <a:pt x="1256581" y="5513833"/>
                  <a:pt x="1262317" y="5505286"/>
                </a:cubicBezTo>
                <a:cubicBezTo>
                  <a:pt x="1268053" y="5496739"/>
                  <a:pt x="1271093" y="5486558"/>
                  <a:pt x="1271437" y="5474741"/>
                </a:cubicBezTo>
                <a:lnTo>
                  <a:pt x="1243044" y="5474741"/>
                </a:lnTo>
                <a:cubicBezTo>
                  <a:pt x="1242700" y="5486099"/>
                  <a:pt x="1238914" y="5494789"/>
                  <a:pt x="1231686" y="5500812"/>
                </a:cubicBezTo>
                <a:cubicBezTo>
                  <a:pt x="1224459" y="5506835"/>
                  <a:pt x="1214421" y="5509846"/>
                  <a:pt x="1201572" y="5509846"/>
                </a:cubicBezTo>
                <a:cubicBezTo>
                  <a:pt x="1189526" y="5509846"/>
                  <a:pt x="1179832" y="5507093"/>
                  <a:pt x="1172490" y="5501586"/>
                </a:cubicBezTo>
                <a:cubicBezTo>
                  <a:pt x="1165148" y="5496079"/>
                  <a:pt x="1159785" y="5488766"/>
                  <a:pt x="1156400" y="5479646"/>
                </a:cubicBezTo>
                <a:cubicBezTo>
                  <a:pt x="1153016" y="5470525"/>
                  <a:pt x="1151267" y="5460516"/>
                  <a:pt x="1151152" y="5449617"/>
                </a:cubicBezTo>
                <a:lnTo>
                  <a:pt x="1270577" y="5449617"/>
                </a:lnTo>
                <a:cubicBezTo>
                  <a:pt x="1270806" y="5448585"/>
                  <a:pt x="1270979" y="5446893"/>
                  <a:pt x="1271093" y="5444541"/>
                </a:cubicBezTo>
                <a:cubicBezTo>
                  <a:pt x="1271208" y="5442189"/>
                  <a:pt x="1271265" y="5440153"/>
                  <a:pt x="1271265" y="5438432"/>
                </a:cubicBezTo>
                <a:cubicBezTo>
                  <a:pt x="1271265" y="5412619"/>
                  <a:pt x="1264784" y="5392830"/>
                  <a:pt x="1251820" y="5379063"/>
                </a:cubicBezTo>
                <a:cubicBezTo>
                  <a:pt x="1238857" y="5365297"/>
                  <a:pt x="1220960" y="5358413"/>
                  <a:pt x="1198130" y="5358413"/>
                </a:cubicBezTo>
                <a:close/>
                <a:moveTo>
                  <a:pt x="911915" y="5358413"/>
                </a:moveTo>
                <a:cubicBezTo>
                  <a:pt x="899411" y="5358413"/>
                  <a:pt x="888426" y="5361224"/>
                  <a:pt x="878961" y="5366846"/>
                </a:cubicBezTo>
                <a:cubicBezTo>
                  <a:pt x="869497" y="5372467"/>
                  <a:pt x="861782" y="5379752"/>
                  <a:pt x="855816" y="5388700"/>
                </a:cubicBezTo>
                <a:lnTo>
                  <a:pt x="854956" y="5361339"/>
                </a:lnTo>
                <a:lnTo>
                  <a:pt x="827079" y="5361339"/>
                </a:lnTo>
                <a:lnTo>
                  <a:pt x="827079" y="5590553"/>
                </a:lnTo>
                <a:lnTo>
                  <a:pt x="855644" y="5590553"/>
                </a:lnTo>
                <a:lnTo>
                  <a:pt x="855644" y="5505372"/>
                </a:lnTo>
                <a:cubicBezTo>
                  <a:pt x="861036" y="5513632"/>
                  <a:pt x="868206" y="5520142"/>
                  <a:pt x="877155" y="5524903"/>
                </a:cubicBezTo>
                <a:cubicBezTo>
                  <a:pt x="886103" y="5529664"/>
                  <a:pt x="896543" y="5532045"/>
                  <a:pt x="908474" y="5532045"/>
                </a:cubicBezTo>
                <a:cubicBezTo>
                  <a:pt x="922699" y="5532045"/>
                  <a:pt x="935089" y="5528746"/>
                  <a:pt x="945643" y="5522150"/>
                </a:cubicBezTo>
                <a:cubicBezTo>
                  <a:pt x="956198" y="5515553"/>
                  <a:pt x="964372" y="5505802"/>
                  <a:pt x="970165" y="5492896"/>
                </a:cubicBezTo>
                <a:cubicBezTo>
                  <a:pt x="975959" y="5479990"/>
                  <a:pt x="978855" y="5464072"/>
                  <a:pt x="978855" y="5445143"/>
                </a:cubicBezTo>
                <a:cubicBezTo>
                  <a:pt x="978855" y="5425985"/>
                  <a:pt x="976131" y="5409981"/>
                  <a:pt x="970681" y="5397132"/>
                </a:cubicBezTo>
                <a:cubicBezTo>
                  <a:pt x="965232" y="5384283"/>
                  <a:pt x="957517" y="5374618"/>
                  <a:pt x="947536" y="5368136"/>
                </a:cubicBezTo>
                <a:cubicBezTo>
                  <a:pt x="937556" y="5361654"/>
                  <a:pt x="925682" y="5358413"/>
                  <a:pt x="911915" y="5358413"/>
                </a:cubicBezTo>
                <a:close/>
                <a:moveTo>
                  <a:pt x="2810264" y="5358069"/>
                </a:moveTo>
                <a:cubicBezTo>
                  <a:pt x="2793859" y="5358069"/>
                  <a:pt x="2779806" y="5361568"/>
                  <a:pt x="2768104" y="5368566"/>
                </a:cubicBezTo>
                <a:cubicBezTo>
                  <a:pt x="2756402" y="5375564"/>
                  <a:pt x="2747483" y="5385574"/>
                  <a:pt x="2741345" y="5398595"/>
                </a:cubicBezTo>
                <a:cubicBezTo>
                  <a:pt x="2735208" y="5411616"/>
                  <a:pt x="2732139" y="5427246"/>
                  <a:pt x="2732139" y="5445487"/>
                </a:cubicBezTo>
                <a:cubicBezTo>
                  <a:pt x="2732139" y="5463269"/>
                  <a:pt x="2735208" y="5478613"/>
                  <a:pt x="2741345" y="5491519"/>
                </a:cubicBezTo>
                <a:cubicBezTo>
                  <a:pt x="2747483" y="5504425"/>
                  <a:pt x="2756402" y="5514349"/>
                  <a:pt x="2768104" y="5521290"/>
                </a:cubicBezTo>
                <a:cubicBezTo>
                  <a:pt x="2779806" y="5528230"/>
                  <a:pt x="2793859" y="5531701"/>
                  <a:pt x="2810264" y="5531701"/>
                </a:cubicBezTo>
                <a:cubicBezTo>
                  <a:pt x="2827014" y="5531701"/>
                  <a:pt x="2841325" y="5528230"/>
                  <a:pt x="2853199" y="5521290"/>
                </a:cubicBezTo>
                <a:cubicBezTo>
                  <a:pt x="2865073" y="5514349"/>
                  <a:pt x="2874193" y="5504425"/>
                  <a:pt x="2880560" y="5491519"/>
                </a:cubicBezTo>
                <a:cubicBezTo>
                  <a:pt x="2886927" y="5478613"/>
                  <a:pt x="2890111" y="5463269"/>
                  <a:pt x="2890111" y="5445487"/>
                </a:cubicBezTo>
                <a:cubicBezTo>
                  <a:pt x="2890111" y="5427246"/>
                  <a:pt x="2886927" y="5411616"/>
                  <a:pt x="2880560" y="5398595"/>
                </a:cubicBezTo>
                <a:cubicBezTo>
                  <a:pt x="2874193" y="5385574"/>
                  <a:pt x="2865073" y="5375564"/>
                  <a:pt x="2853199" y="5368566"/>
                </a:cubicBezTo>
                <a:cubicBezTo>
                  <a:pt x="2841325" y="5361568"/>
                  <a:pt x="2827014" y="5358069"/>
                  <a:pt x="2810264" y="5358069"/>
                </a:cubicBezTo>
                <a:close/>
                <a:moveTo>
                  <a:pt x="2114939" y="5358069"/>
                </a:moveTo>
                <a:cubicBezTo>
                  <a:pt x="2098534" y="5358069"/>
                  <a:pt x="2084481" y="5361568"/>
                  <a:pt x="2072779" y="5368566"/>
                </a:cubicBezTo>
                <a:cubicBezTo>
                  <a:pt x="2061078" y="5375564"/>
                  <a:pt x="2052158" y="5385574"/>
                  <a:pt x="2046021" y="5398595"/>
                </a:cubicBezTo>
                <a:cubicBezTo>
                  <a:pt x="2039883" y="5411616"/>
                  <a:pt x="2036814" y="5427246"/>
                  <a:pt x="2036814" y="5445487"/>
                </a:cubicBezTo>
                <a:cubicBezTo>
                  <a:pt x="2036814" y="5463269"/>
                  <a:pt x="2039883" y="5478613"/>
                  <a:pt x="2046021" y="5491519"/>
                </a:cubicBezTo>
                <a:cubicBezTo>
                  <a:pt x="2052158" y="5504425"/>
                  <a:pt x="2061078" y="5514349"/>
                  <a:pt x="2072779" y="5521290"/>
                </a:cubicBezTo>
                <a:cubicBezTo>
                  <a:pt x="2084481" y="5528230"/>
                  <a:pt x="2098534" y="5531701"/>
                  <a:pt x="2114939" y="5531701"/>
                </a:cubicBezTo>
                <a:cubicBezTo>
                  <a:pt x="2131689" y="5531701"/>
                  <a:pt x="2146000" y="5528230"/>
                  <a:pt x="2157874" y="5521290"/>
                </a:cubicBezTo>
                <a:cubicBezTo>
                  <a:pt x="2169748" y="5514349"/>
                  <a:pt x="2178868" y="5504425"/>
                  <a:pt x="2185235" y="5491519"/>
                </a:cubicBezTo>
                <a:cubicBezTo>
                  <a:pt x="2191602" y="5478613"/>
                  <a:pt x="2194786" y="5463269"/>
                  <a:pt x="2194786" y="5445487"/>
                </a:cubicBezTo>
                <a:cubicBezTo>
                  <a:pt x="2194786" y="5427246"/>
                  <a:pt x="2191602" y="5411616"/>
                  <a:pt x="2185235" y="5398595"/>
                </a:cubicBezTo>
                <a:cubicBezTo>
                  <a:pt x="2178868" y="5385574"/>
                  <a:pt x="2169748" y="5375564"/>
                  <a:pt x="2157874" y="5368566"/>
                </a:cubicBezTo>
                <a:cubicBezTo>
                  <a:pt x="2146000" y="5361568"/>
                  <a:pt x="2131689" y="5358069"/>
                  <a:pt x="2114939" y="5358069"/>
                </a:cubicBezTo>
                <a:close/>
                <a:moveTo>
                  <a:pt x="4109529" y="5322964"/>
                </a:moveTo>
                <a:lnTo>
                  <a:pt x="4109529" y="5361339"/>
                </a:lnTo>
                <a:lnTo>
                  <a:pt x="4081480" y="5361339"/>
                </a:lnTo>
                <a:lnTo>
                  <a:pt x="4081480" y="5384570"/>
                </a:lnTo>
                <a:lnTo>
                  <a:pt x="4109529" y="5384570"/>
                </a:lnTo>
                <a:lnTo>
                  <a:pt x="4109529" y="5474741"/>
                </a:lnTo>
                <a:cubicBezTo>
                  <a:pt x="4109529" y="5486099"/>
                  <a:pt x="4110877" y="5495821"/>
                  <a:pt x="4113573" y="5503909"/>
                </a:cubicBezTo>
                <a:cubicBezTo>
                  <a:pt x="4116269" y="5511997"/>
                  <a:pt x="4121231" y="5518192"/>
                  <a:pt x="4128458" y="5522494"/>
                </a:cubicBezTo>
                <a:cubicBezTo>
                  <a:pt x="4135686" y="5526796"/>
                  <a:pt x="4146068" y="5528947"/>
                  <a:pt x="4159605" y="5528947"/>
                </a:cubicBezTo>
                <a:lnTo>
                  <a:pt x="4179739" y="5528947"/>
                </a:lnTo>
                <a:lnTo>
                  <a:pt x="4179739" y="5505716"/>
                </a:lnTo>
                <a:lnTo>
                  <a:pt x="4161498" y="5505716"/>
                </a:lnTo>
                <a:cubicBezTo>
                  <a:pt x="4151288" y="5505716"/>
                  <a:pt x="4144834" y="5502934"/>
                  <a:pt x="4142139" y="5497370"/>
                </a:cubicBezTo>
                <a:cubicBezTo>
                  <a:pt x="4139443" y="5491806"/>
                  <a:pt x="4138095" y="5483804"/>
                  <a:pt x="4138095" y="5473365"/>
                </a:cubicBezTo>
                <a:lnTo>
                  <a:pt x="4138095" y="5384570"/>
                </a:lnTo>
                <a:lnTo>
                  <a:pt x="4179395" y="5384570"/>
                </a:lnTo>
                <a:lnTo>
                  <a:pt x="4179395" y="5361339"/>
                </a:lnTo>
                <a:lnTo>
                  <a:pt x="4138095" y="5361339"/>
                </a:lnTo>
                <a:lnTo>
                  <a:pt x="4138095" y="5322964"/>
                </a:lnTo>
                <a:close/>
                <a:moveTo>
                  <a:pt x="3995229" y="5322964"/>
                </a:moveTo>
                <a:lnTo>
                  <a:pt x="3995229" y="5361339"/>
                </a:lnTo>
                <a:lnTo>
                  <a:pt x="3967180" y="5361339"/>
                </a:lnTo>
                <a:lnTo>
                  <a:pt x="3967180" y="5384570"/>
                </a:lnTo>
                <a:lnTo>
                  <a:pt x="3995229" y="5384570"/>
                </a:lnTo>
                <a:lnTo>
                  <a:pt x="3995229" y="5474741"/>
                </a:lnTo>
                <a:cubicBezTo>
                  <a:pt x="3995229" y="5486099"/>
                  <a:pt x="3996577" y="5495821"/>
                  <a:pt x="3999273" y="5503909"/>
                </a:cubicBezTo>
                <a:cubicBezTo>
                  <a:pt x="4001969" y="5511997"/>
                  <a:pt x="4006931" y="5518192"/>
                  <a:pt x="4014158" y="5522494"/>
                </a:cubicBezTo>
                <a:cubicBezTo>
                  <a:pt x="4021386" y="5526796"/>
                  <a:pt x="4031768" y="5528947"/>
                  <a:pt x="4045305" y="5528947"/>
                </a:cubicBezTo>
                <a:lnTo>
                  <a:pt x="4065439" y="5528947"/>
                </a:lnTo>
                <a:lnTo>
                  <a:pt x="4065439" y="5505716"/>
                </a:lnTo>
                <a:lnTo>
                  <a:pt x="4047198" y="5505716"/>
                </a:lnTo>
                <a:cubicBezTo>
                  <a:pt x="4036988" y="5505716"/>
                  <a:pt x="4030534" y="5502934"/>
                  <a:pt x="4027839" y="5497370"/>
                </a:cubicBezTo>
                <a:cubicBezTo>
                  <a:pt x="4025143" y="5491806"/>
                  <a:pt x="4023795" y="5483804"/>
                  <a:pt x="4023795" y="5473365"/>
                </a:cubicBezTo>
                <a:lnTo>
                  <a:pt x="4023795" y="5384570"/>
                </a:lnTo>
                <a:lnTo>
                  <a:pt x="4065095" y="5384570"/>
                </a:lnTo>
                <a:lnTo>
                  <a:pt x="4065095" y="5361339"/>
                </a:lnTo>
                <a:lnTo>
                  <a:pt x="4023795" y="5361339"/>
                </a:lnTo>
                <a:lnTo>
                  <a:pt x="4023795" y="5322964"/>
                </a:lnTo>
                <a:close/>
                <a:moveTo>
                  <a:pt x="1852104" y="5322964"/>
                </a:moveTo>
                <a:lnTo>
                  <a:pt x="1852104" y="5361339"/>
                </a:lnTo>
                <a:lnTo>
                  <a:pt x="1824055" y="5361339"/>
                </a:lnTo>
                <a:lnTo>
                  <a:pt x="1824055" y="5384570"/>
                </a:lnTo>
                <a:lnTo>
                  <a:pt x="1852104" y="5384570"/>
                </a:lnTo>
                <a:lnTo>
                  <a:pt x="1852104" y="5474741"/>
                </a:lnTo>
                <a:cubicBezTo>
                  <a:pt x="1852104" y="5486099"/>
                  <a:pt x="1853452" y="5495821"/>
                  <a:pt x="1856148" y="5503909"/>
                </a:cubicBezTo>
                <a:cubicBezTo>
                  <a:pt x="1858844" y="5511997"/>
                  <a:pt x="1863806" y="5518192"/>
                  <a:pt x="1871033" y="5522494"/>
                </a:cubicBezTo>
                <a:cubicBezTo>
                  <a:pt x="1878261" y="5526796"/>
                  <a:pt x="1888643" y="5528947"/>
                  <a:pt x="1902180" y="5528947"/>
                </a:cubicBezTo>
                <a:lnTo>
                  <a:pt x="1922314" y="5528947"/>
                </a:lnTo>
                <a:lnTo>
                  <a:pt x="1922314" y="5505716"/>
                </a:lnTo>
                <a:lnTo>
                  <a:pt x="1904073" y="5505716"/>
                </a:lnTo>
                <a:cubicBezTo>
                  <a:pt x="1893863" y="5505716"/>
                  <a:pt x="1887410" y="5502934"/>
                  <a:pt x="1884714" y="5497370"/>
                </a:cubicBezTo>
                <a:cubicBezTo>
                  <a:pt x="1882018" y="5491806"/>
                  <a:pt x="1880670" y="5483804"/>
                  <a:pt x="1880670" y="5473365"/>
                </a:cubicBezTo>
                <a:lnTo>
                  <a:pt x="1880670" y="5384570"/>
                </a:lnTo>
                <a:lnTo>
                  <a:pt x="1921970" y="5384570"/>
                </a:lnTo>
                <a:lnTo>
                  <a:pt x="1921970" y="5361339"/>
                </a:lnTo>
                <a:lnTo>
                  <a:pt x="1880670" y="5361339"/>
                </a:lnTo>
                <a:lnTo>
                  <a:pt x="1880670" y="5322964"/>
                </a:lnTo>
                <a:close/>
                <a:moveTo>
                  <a:pt x="4589453" y="5297324"/>
                </a:moveTo>
                <a:lnTo>
                  <a:pt x="4589453" y="5528947"/>
                </a:lnTo>
                <a:lnTo>
                  <a:pt x="4618191" y="5528947"/>
                </a:lnTo>
                <a:lnTo>
                  <a:pt x="4618191" y="5441873"/>
                </a:lnTo>
                <a:lnTo>
                  <a:pt x="4698898" y="5528947"/>
                </a:lnTo>
                <a:lnTo>
                  <a:pt x="4734691" y="5528947"/>
                </a:lnTo>
                <a:lnTo>
                  <a:pt x="4652092" y="5439808"/>
                </a:lnTo>
                <a:lnTo>
                  <a:pt x="4727808" y="5361339"/>
                </a:lnTo>
                <a:lnTo>
                  <a:pt x="4693908" y="5361339"/>
                </a:lnTo>
                <a:lnTo>
                  <a:pt x="4618191" y="5440325"/>
                </a:lnTo>
                <a:lnTo>
                  <a:pt x="4618191" y="5297324"/>
                </a:lnTo>
                <a:close/>
                <a:moveTo>
                  <a:pt x="3525234" y="5297324"/>
                </a:moveTo>
                <a:lnTo>
                  <a:pt x="3525234" y="5528947"/>
                </a:lnTo>
                <a:lnTo>
                  <a:pt x="3673054" y="5528947"/>
                </a:lnTo>
                <a:lnTo>
                  <a:pt x="3673054" y="5503135"/>
                </a:lnTo>
                <a:lnTo>
                  <a:pt x="3556210" y="5503135"/>
                </a:lnTo>
                <a:lnTo>
                  <a:pt x="3556210" y="5422428"/>
                </a:lnTo>
                <a:lnTo>
                  <a:pt x="3663761" y="5422428"/>
                </a:lnTo>
                <a:lnTo>
                  <a:pt x="3663761" y="5396960"/>
                </a:lnTo>
                <a:lnTo>
                  <a:pt x="3556210" y="5396960"/>
                </a:lnTo>
                <a:lnTo>
                  <a:pt x="3556210" y="5323137"/>
                </a:lnTo>
                <a:lnTo>
                  <a:pt x="3673054" y="5323137"/>
                </a:lnTo>
                <a:lnTo>
                  <a:pt x="3673054" y="5297324"/>
                </a:lnTo>
                <a:close/>
                <a:moveTo>
                  <a:pt x="2587980" y="5297324"/>
                </a:moveTo>
                <a:cubicBezTo>
                  <a:pt x="2577655" y="5297324"/>
                  <a:pt x="2569252" y="5298557"/>
                  <a:pt x="2562770" y="5301024"/>
                </a:cubicBezTo>
                <a:cubicBezTo>
                  <a:pt x="2556289" y="5303490"/>
                  <a:pt x="2551241" y="5307047"/>
                  <a:pt x="2547627" y="5311693"/>
                </a:cubicBezTo>
                <a:cubicBezTo>
                  <a:pt x="2544013" y="5316339"/>
                  <a:pt x="2541489" y="5322047"/>
                  <a:pt x="2540055" y="5328815"/>
                </a:cubicBezTo>
                <a:cubicBezTo>
                  <a:pt x="2538621" y="5335584"/>
                  <a:pt x="2537904" y="5343213"/>
                  <a:pt x="2537904" y="5351702"/>
                </a:cubicBezTo>
                <a:lnTo>
                  <a:pt x="2537904" y="5361339"/>
                </a:lnTo>
                <a:lnTo>
                  <a:pt x="2509855" y="5361339"/>
                </a:lnTo>
                <a:lnTo>
                  <a:pt x="2509855" y="5384570"/>
                </a:lnTo>
                <a:lnTo>
                  <a:pt x="2537904" y="5384570"/>
                </a:lnTo>
                <a:lnTo>
                  <a:pt x="2537904" y="5528947"/>
                </a:lnTo>
                <a:lnTo>
                  <a:pt x="2566470" y="5528947"/>
                </a:lnTo>
                <a:lnTo>
                  <a:pt x="2566470" y="5384570"/>
                </a:lnTo>
                <a:lnTo>
                  <a:pt x="2605532" y="5384570"/>
                </a:lnTo>
                <a:lnTo>
                  <a:pt x="2605532" y="5361339"/>
                </a:lnTo>
                <a:lnTo>
                  <a:pt x="2566470" y="5361339"/>
                </a:lnTo>
                <a:lnTo>
                  <a:pt x="2566470" y="5352046"/>
                </a:lnTo>
                <a:cubicBezTo>
                  <a:pt x="2566470" y="5341607"/>
                  <a:pt x="2567818" y="5333634"/>
                  <a:pt x="2570514" y="5328127"/>
                </a:cubicBezTo>
                <a:cubicBezTo>
                  <a:pt x="2573210" y="5322620"/>
                  <a:pt x="2579663" y="5319867"/>
                  <a:pt x="2589873" y="5319867"/>
                </a:cubicBezTo>
                <a:lnTo>
                  <a:pt x="2605360" y="5319867"/>
                </a:lnTo>
                <a:lnTo>
                  <a:pt x="2605360" y="5297324"/>
                </a:lnTo>
                <a:close/>
                <a:moveTo>
                  <a:pt x="1974837" y="5296464"/>
                </a:moveTo>
                <a:cubicBezTo>
                  <a:pt x="1969445" y="5296464"/>
                  <a:pt x="1965114" y="5298041"/>
                  <a:pt x="1961844" y="5301196"/>
                </a:cubicBezTo>
                <a:cubicBezTo>
                  <a:pt x="1958575" y="5304351"/>
                  <a:pt x="1956940" y="5308337"/>
                  <a:pt x="1956940" y="5313156"/>
                </a:cubicBezTo>
                <a:cubicBezTo>
                  <a:pt x="1956940" y="5317974"/>
                  <a:pt x="1958575" y="5321961"/>
                  <a:pt x="1961844" y="5325115"/>
                </a:cubicBezTo>
                <a:cubicBezTo>
                  <a:pt x="1965114" y="5328270"/>
                  <a:pt x="1969445" y="5329848"/>
                  <a:pt x="1974837" y="5329848"/>
                </a:cubicBezTo>
                <a:cubicBezTo>
                  <a:pt x="1980228" y="5329848"/>
                  <a:pt x="1984588" y="5328270"/>
                  <a:pt x="1987915" y="5325115"/>
                </a:cubicBezTo>
                <a:cubicBezTo>
                  <a:pt x="1991242" y="5321961"/>
                  <a:pt x="1992905" y="5317974"/>
                  <a:pt x="1992905" y="5313156"/>
                </a:cubicBezTo>
                <a:cubicBezTo>
                  <a:pt x="1992905" y="5308337"/>
                  <a:pt x="1991242" y="5304351"/>
                  <a:pt x="1987915" y="5301196"/>
                </a:cubicBezTo>
                <a:cubicBezTo>
                  <a:pt x="1984588" y="5298041"/>
                  <a:pt x="1980228" y="5296464"/>
                  <a:pt x="1974837" y="5296464"/>
                </a:cubicBezTo>
                <a:close/>
                <a:moveTo>
                  <a:pt x="3391978" y="5294227"/>
                </a:moveTo>
                <a:cubicBezTo>
                  <a:pt x="3376032" y="5294227"/>
                  <a:pt x="3362265" y="5296578"/>
                  <a:pt x="3350678" y="5301282"/>
                </a:cubicBezTo>
                <a:cubicBezTo>
                  <a:pt x="3339091" y="5305986"/>
                  <a:pt x="3330200" y="5312840"/>
                  <a:pt x="3324005" y="5321846"/>
                </a:cubicBezTo>
                <a:cubicBezTo>
                  <a:pt x="3317810" y="5330852"/>
                  <a:pt x="3314712" y="5341951"/>
                  <a:pt x="3314712" y="5355144"/>
                </a:cubicBezTo>
                <a:cubicBezTo>
                  <a:pt x="3314712" y="5367649"/>
                  <a:pt x="3317438" y="5377974"/>
                  <a:pt x="3322886" y="5386119"/>
                </a:cubicBezTo>
                <a:cubicBezTo>
                  <a:pt x="3328336" y="5394264"/>
                  <a:pt x="3336682" y="5401061"/>
                  <a:pt x="3347924" y="5406511"/>
                </a:cubicBezTo>
                <a:cubicBezTo>
                  <a:pt x="3359168" y="5411960"/>
                  <a:pt x="3373508" y="5416979"/>
                  <a:pt x="3390945" y="5421568"/>
                </a:cubicBezTo>
                <a:cubicBezTo>
                  <a:pt x="3405744" y="5425354"/>
                  <a:pt x="3417532" y="5429168"/>
                  <a:pt x="3426308" y="5433011"/>
                </a:cubicBezTo>
                <a:cubicBezTo>
                  <a:pt x="3435084" y="5436854"/>
                  <a:pt x="3441365" y="5441357"/>
                  <a:pt x="3445151" y="5446520"/>
                </a:cubicBezTo>
                <a:cubicBezTo>
                  <a:pt x="3448937" y="5451682"/>
                  <a:pt x="3450830" y="5458279"/>
                  <a:pt x="3450830" y="5466309"/>
                </a:cubicBezTo>
                <a:cubicBezTo>
                  <a:pt x="3450830" y="5475602"/>
                  <a:pt x="3448421" y="5483202"/>
                  <a:pt x="3443602" y="5489110"/>
                </a:cubicBezTo>
                <a:cubicBezTo>
                  <a:pt x="3438784" y="5495018"/>
                  <a:pt x="3432331" y="5499435"/>
                  <a:pt x="3424243" y="5502360"/>
                </a:cubicBezTo>
                <a:cubicBezTo>
                  <a:pt x="3416155" y="5505286"/>
                  <a:pt x="3407236" y="5506749"/>
                  <a:pt x="3397484" y="5506749"/>
                </a:cubicBezTo>
                <a:cubicBezTo>
                  <a:pt x="3386930" y="5506749"/>
                  <a:pt x="3377236" y="5505315"/>
                  <a:pt x="3368402" y="5502447"/>
                </a:cubicBezTo>
                <a:cubicBezTo>
                  <a:pt x="3359569" y="5499578"/>
                  <a:pt x="3352485" y="5494645"/>
                  <a:pt x="3347150" y="5487647"/>
                </a:cubicBezTo>
                <a:cubicBezTo>
                  <a:pt x="3341816" y="5480649"/>
                  <a:pt x="3339148" y="5471013"/>
                  <a:pt x="3339148" y="5458738"/>
                </a:cubicBezTo>
                <a:lnTo>
                  <a:pt x="3308001" y="5458738"/>
                </a:lnTo>
                <a:cubicBezTo>
                  <a:pt x="3308001" y="5475946"/>
                  <a:pt x="3311931" y="5489942"/>
                  <a:pt x="3319789" y="5500726"/>
                </a:cubicBezTo>
                <a:cubicBezTo>
                  <a:pt x="3327648" y="5511510"/>
                  <a:pt x="3338230" y="5519425"/>
                  <a:pt x="3351538" y="5524473"/>
                </a:cubicBezTo>
                <a:cubicBezTo>
                  <a:pt x="3364846" y="5529521"/>
                  <a:pt x="3379760" y="5532045"/>
                  <a:pt x="3396280" y="5532045"/>
                </a:cubicBezTo>
                <a:cubicBezTo>
                  <a:pt x="3412456" y="5532045"/>
                  <a:pt x="3426968" y="5529578"/>
                  <a:pt x="3439816" y="5524645"/>
                </a:cubicBezTo>
                <a:cubicBezTo>
                  <a:pt x="3452666" y="5519712"/>
                  <a:pt x="3462818" y="5512341"/>
                  <a:pt x="3470275" y="5502533"/>
                </a:cubicBezTo>
                <a:cubicBezTo>
                  <a:pt x="3477732" y="5492724"/>
                  <a:pt x="3481460" y="5480363"/>
                  <a:pt x="3481460" y="5465449"/>
                </a:cubicBezTo>
                <a:cubicBezTo>
                  <a:pt x="3481460" y="5451453"/>
                  <a:pt x="3478822" y="5440153"/>
                  <a:pt x="3473545" y="5431549"/>
                </a:cubicBezTo>
                <a:cubicBezTo>
                  <a:pt x="3468268" y="5422944"/>
                  <a:pt x="3460036" y="5415889"/>
                  <a:pt x="3448851" y="5410382"/>
                </a:cubicBezTo>
                <a:cubicBezTo>
                  <a:pt x="3437666" y="5404876"/>
                  <a:pt x="3423124" y="5399713"/>
                  <a:pt x="3405228" y="5394895"/>
                </a:cubicBezTo>
                <a:cubicBezTo>
                  <a:pt x="3389740" y="5390880"/>
                  <a:pt x="3377666" y="5387037"/>
                  <a:pt x="3369004" y="5383365"/>
                </a:cubicBezTo>
                <a:cubicBezTo>
                  <a:pt x="3360343" y="5379694"/>
                  <a:pt x="3354234" y="5375593"/>
                  <a:pt x="3350678" y="5371062"/>
                </a:cubicBezTo>
                <a:cubicBezTo>
                  <a:pt x="3347122" y="5366530"/>
                  <a:pt x="3345343" y="5360880"/>
                  <a:pt x="3345343" y="5354111"/>
                </a:cubicBezTo>
                <a:cubicBezTo>
                  <a:pt x="3345343" y="5342754"/>
                  <a:pt x="3349445" y="5334121"/>
                  <a:pt x="3357647" y="5328213"/>
                </a:cubicBezTo>
                <a:cubicBezTo>
                  <a:pt x="3365850" y="5322305"/>
                  <a:pt x="3377350" y="5319351"/>
                  <a:pt x="3392150" y="5319351"/>
                </a:cubicBezTo>
                <a:cubicBezTo>
                  <a:pt x="3406490" y="5319351"/>
                  <a:pt x="3418536" y="5322706"/>
                  <a:pt x="3428287" y="5329418"/>
                </a:cubicBezTo>
                <a:cubicBezTo>
                  <a:pt x="3438038" y="5336129"/>
                  <a:pt x="3442857" y="5346024"/>
                  <a:pt x="3442742" y="5359102"/>
                </a:cubicBezTo>
                <a:lnTo>
                  <a:pt x="3473717" y="5359102"/>
                </a:lnTo>
                <a:cubicBezTo>
                  <a:pt x="3473717" y="5344762"/>
                  <a:pt x="3470017" y="5332773"/>
                  <a:pt x="3462618" y="5323137"/>
                </a:cubicBezTo>
                <a:cubicBezTo>
                  <a:pt x="3455218" y="5313500"/>
                  <a:pt x="3445323" y="5306272"/>
                  <a:pt x="3432933" y="5301454"/>
                </a:cubicBezTo>
                <a:cubicBezTo>
                  <a:pt x="3420543" y="5296636"/>
                  <a:pt x="3406892" y="5294227"/>
                  <a:pt x="3391978" y="5294227"/>
                </a:cubicBezTo>
                <a:close/>
                <a:moveTo>
                  <a:pt x="4770452" y="4933318"/>
                </a:moveTo>
                <a:lnTo>
                  <a:pt x="4770452" y="4967390"/>
                </a:lnTo>
                <a:cubicBezTo>
                  <a:pt x="4764256" y="4975650"/>
                  <a:pt x="4756570" y="4982476"/>
                  <a:pt x="4747392" y="4987868"/>
                </a:cubicBezTo>
                <a:cubicBezTo>
                  <a:pt x="4738215" y="4993260"/>
                  <a:pt x="4727890" y="4995956"/>
                  <a:pt x="4716418" y="4995956"/>
                </a:cubicBezTo>
                <a:cubicBezTo>
                  <a:pt x="4706092" y="4995956"/>
                  <a:pt x="4698263" y="4993461"/>
                  <a:pt x="4692928" y="4988471"/>
                </a:cubicBezTo>
                <a:cubicBezTo>
                  <a:pt x="4687594" y="4983480"/>
                  <a:pt x="4684926" y="4976798"/>
                  <a:pt x="4684926" y="4968423"/>
                </a:cubicBezTo>
                <a:cubicBezTo>
                  <a:pt x="4684926" y="4956148"/>
                  <a:pt x="4691552" y="4947314"/>
                  <a:pt x="4704802" y="4941922"/>
                </a:cubicBezTo>
                <a:cubicBezTo>
                  <a:pt x="4718052" y="4936530"/>
                  <a:pt x="4739936" y="4933662"/>
                  <a:pt x="4770452" y="4933318"/>
                </a:cubicBezTo>
                <a:close/>
                <a:moveTo>
                  <a:pt x="4351352" y="4933318"/>
                </a:moveTo>
                <a:lnTo>
                  <a:pt x="4351352" y="4967390"/>
                </a:lnTo>
                <a:cubicBezTo>
                  <a:pt x="4345157" y="4975650"/>
                  <a:pt x="4337470" y="4982476"/>
                  <a:pt x="4328292" y="4987868"/>
                </a:cubicBezTo>
                <a:cubicBezTo>
                  <a:pt x="4319115" y="4993260"/>
                  <a:pt x="4308790" y="4995956"/>
                  <a:pt x="4297318" y="4995956"/>
                </a:cubicBezTo>
                <a:cubicBezTo>
                  <a:pt x="4286993" y="4995956"/>
                  <a:pt x="4279163" y="4993461"/>
                  <a:pt x="4273828" y="4988471"/>
                </a:cubicBezTo>
                <a:cubicBezTo>
                  <a:pt x="4268494" y="4983480"/>
                  <a:pt x="4265826" y="4976798"/>
                  <a:pt x="4265826" y="4968423"/>
                </a:cubicBezTo>
                <a:cubicBezTo>
                  <a:pt x="4265826" y="4956148"/>
                  <a:pt x="4272452" y="4947314"/>
                  <a:pt x="4285702" y="4941922"/>
                </a:cubicBezTo>
                <a:cubicBezTo>
                  <a:pt x="4298952" y="4936530"/>
                  <a:pt x="4320836" y="4933662"/>
                  <a:pt x="4351352" y="4933318"/>
                </a:cubicBezTo>
                <a:close/>
                <a:moveTo>
                  <a:pt x="2446352" y="4933318"/>
                </a:moveTo>
                <a:lnTo>
                  <a:pt x="2446352" y="4967390"/>
                </a:lnTo>
                <a:cubicBezTo>
                  <a:pt x="2440157" y="4975650"/>
                  <a:pt x="2432471" y="4982476"/>
                  <a:pt x="2423293" y="4987868"/>
                </a:cubicBezTo>
                <a:cubicBezTo>
                  <a:pt x="2414115" y="4993260"/>
                  <a:pt x="2403790" y="4995956"/>
                  <a:pt x="2392318" y="4995956"/>
                </a:cubicBezTo>
                <a:cubicBezTo>
                  <a:pt x="2381993" y="4995956"/>
                  <a:pt x="2374163" y="4993461"/>
                  <a:pt x="2368829" y="4988471"/>
                </a:cubicBezTo>
                <a:cubicBezTo>
                  <a:pt x="2363494" y="4983480"/>
                  <a:pt x="2360827" y="4976798"/>
                  <a:pt x="2360827" y="4968423"/>
                </a:cubicBezTo>
                <a:cubicBezTo>
                  <a:pt x="2360827" y="4956148"/>
                  <a:pt x="2367452" y="4947314"/>
                  <a:pt x="2380702" y="4941922"/>
                </a:cubicBezTo>
                <a:cubicBezTo>
                  <a:pt x="2393953" y="4936530"/>
                  <a:pt x="2415836" y="4933662"/>
                  <a:pt x="2446352" y="4933318"/>
                </a:cubicBezTo>
                <a:close/>
                <a:moveTo>
                  <a:pt x="1217627" y="4933318"/>
                </a:moveTo>
                <a:lnTo>
                  <a:pt x="1217627" y="4967390"/>
                </a:lnTo>
                <a:cubicBezTo>
                  <a:pt x="1211432" y="4975650"/>
                  <a:pt x="1203745" y="4982476"/>
                  <a:pt x="1194568" y="4987868"/>
                </a:cubicBezTo>
                <a:cubicBezTo>
                  <a:pt x="1185390" y="4993260"/>
                  <a:pt x="1175065" y="4995956"/>
                  <a:pt x="1163593" y="4995956"/>
                </a:cubicBezTo>
                <a:cubicBezTo>
                  <a:pt x="1153268" y="4995956"/>
                  <a:pt x="1145438" y="4993461"/>
                  <a:pt x="1140104" y="4988471"/>
                </a:cubicBezTo>
                <a:cubicBezTo>
                  <a:pt x="1134769" y="4983480"/>
                  <a:pt x="1132102" y="4976798"/>
                  <a:pt x="1132102" y="4968423"/>
                </a:cubicBezTo>
                <a:cubicBezTo>
                  <a:pt x="1132102" y="4956148"/>
                  <a:pt x="1138727" y="4947314"/>
                  <a:pt x="1151977" y="4941922"/>
                </a:cubicBezTo>
                <a:cubicBezTo>
                  <a:pt x="1165228" y="4936530"/>
                  <a:pt x="1187111" y="4933662"/>
                  <a:pt x="1217627" y="4933318"/>
                </a:cubicBezTo>
                <a:close/>
                <a:moveTo>
                  <a:pt x="608241" y="4908659"/>
                </a:moveTo>
                <a:lnTo>
                  <a:pt x="608241" y="4936192"/>
                </a:lnTo>
                <a:lnTo>
                  <a:pt x="701072" y="4936192"/>
                </a:lnTo>
                <a:lnTo>
                  <a:pt x="701072" y="4908659"/>
                </a:lnTo>
                <a:close/>
                <a:moveTo>
                  <a:pt x="2916356" y="4867583"/>
                </a:moveTo>
                <a:cubicBezTo>
                  <a:pt x="2930352" y="4867583"/>
                  <a:pt x="2940963" y="4873032"/>
                  <a:pt x="2948191" y="4883930"/>
                </a:cubicBezTo>
                <a:cubicBezTo>
                  <a:pt x="2955418" y="4894829"/>
                  <a:pt x="2959032" y="4910546"/>
                  <a:pt x="2959032" y="4931081"/>
                </a:cubicBezTo>
                <a:cubicBezTo>
                  <a:pt x="2959032" y="4951387"/>
                  <a:pt x="2955160" y="4967018"/>
                  <a:pt x="2947416" y="4977974"/>
                </a:cubicBezTo>
                <a:cubicBezTo>
                  <a:pt x="2939673" y="4988929"/>
                  <a:pt x="2928172" y="4994407"/>
                  <a:pt x="2912914" y="4994407"/>
                </a:cubicBezTo>
                <a:cubicBezTo>
                  <a:pt x="2901556" y="4994407"/>
                  <a:pt x="2891977" y="4991683"/>
                  <a:pt x="2884176" y="4986233"/>
                </a:cubicBezTo>
                <a:cubicBezTo>
                  <a:pt x="2876375" y="4980784"/>
                  <a:pt x="2870180" y="4973700"/>
                  <a:pt x="2865591" y="4964981"/>
                </a:cubicBezTo>
                <a:lnTo>
                  <a:pt x="2865591" y="4900278"/>
                </a:lnTo>
                <a:cubicBezTo>
                  <a:pt x="2870295" y="4891559"/>
                  <a:pt x="2876862" y="4883930"/>
                  <a:pt x="2885294" y="4877391"/>
                </a:cubicBezTo>
                <a:cubicBezTo>
                  <a:pt x="2893726" y="4870852"/>
                  <a:pt x="2904080" y="4867583"/>
                  <a:pt x="2916356" y="4867583"/>
                </a:cubicBezTo>
                <a:close/>
                <a:moveTo>
                  <a:pt x="3467489" y="4866894"/>
                </a:moveTo>
                <a:cubicBezTo>
                  <a:pt x="3479879" y="4866894"/>
                  <a:pt x="3489745" y="4869676"/>
                  <a:pt x="3497088" y="4875240"/>
                </a:cubicBezTo>
                <a:cubicBezTo>
                  <a:pt x="3504430" y="4880804"/>
                  <a:pt x="3509707" y="4888462"/>
                  <a:pt x="3512919" y="4898213"/>
                </a:cubicBezTo>
                <a:cubicBezTo>
                  <a:pt x="3516131" y="4907965"/>
                  <a:pt x="3517737" y="4919035"/>
                  <a:pt x="3517737" y="4931425"/>
                </a:cubicBezTo>
                <a:cubicBezTo>
                  <a:pt x="3517737" y="4943586"/>
                  <a:pt x="3516131" y="4954456"/>
                  <a:pt x="3512919" y="4964035"/>
                </a:cubicBezTo>
                <a:cubicBezTo>
                  <a:pt x="3509707" y="4973614"/>
                  <a:pt x="3504430" y="4981128"/>
                  <a:pt x="3497088" y="4986578"/>
                </a:cubicBezTo>
                <a:cubicBezTo>
                  <a:pt x="3489745" y="4992027"/>
                  <a:pt x="3479879" y="4994752"/>
                  <a:pt x="3467489" y="4994752"/>
                </a:cubicBezTo>
                <a:cubicBezTo>
                  <a:pt x="3455444" y="4994752"/>
                  <a:pt x="3445893" y="4992027"/>
                  <a:pt x="3438838" y="4986578"/>
                </a:cubicBezTo>
                <a:cubicBezTo>
                  <a:pt x="3431782" y="4981128"/>
                  <a:pt x="3426706" y="4973614"/>
                  <a:pt x="3423608" y="4964035"/>
                </a:cubicBezTo>
                <a:cubicBezTo>
                  <a:pt x="3420511" y="4954456"/>
                  <a:pt x="3418962" y="4943586"/>
                  <a:pt x="3418962" y="4931425"/>
                </a:cubicBezTo>
                <a:cubicBezTo>
                  <a:pt x="3418962" y="4919035"/>
                  <a:pt x="3420511" y="4907965"/>
                  <a:pt x="3423608" y="4898213"/>
                </a:cubicBezTo>
                <a:cubicBezTo>
                  <a:pt x="3426706" y="4888462"/>
                  <a:pt x="3431782" y="4880804"/>
                  <a:pt x="3438838" y="4875240"/>
                </a:cubicBezTo>
                <a:cubicBezTo>
                  <a:pt x="3445893" y="4869676"/>
                  <a:pt x="3455444" y="4866894"/>
                  <a:pt x="3467489" y="4866894"/>
                </a:cubicBezTo>
                <a:close/>
                <a:moveTo>
                  <a:pt x="3198380" y="4866378"/>
                </a:moveTo>
                <a:cubicBezTo>
                  <a:pt x="3212261" y="4866378"/>
                  <a:pt x="3223102" y="4870508"/>
                  <a:pt x="3230904" y="4878768"/>
                </a:cubicBezTo>
                <a:cubicBezTo>
                  <a:pt x="3238705" y="4887028"/>
                  <a:pt x="3242778" y="4898959"/>
                  <a:pt x="3243122" y="4914561"/>
                </a:cubicBezTo>
                <a:lnTo>
                  <a:pt x="3151574" y="4914561"/>
                </a:lnTo>
                <a:cubicBezTo>
                  <a:pt x="3152836" y="4898844"/>
                  <a:pt x="3157453" y="4886885"/>
                  <a:pt x="3165426" y="4878682"/>
                </a:cubicBezTo>
                <a:cubicBezTo>
                  <a:pt x="3173399" y="4870479"/>
                  <a:pt x="3184384" y="4866378"/>
                  <a:pt x="3198380" y="4866378"/>
                </a:cubicBezTo>
                <a:close/>
                <a:moveTo>
                  <a:pt x="2083955" y="4866378"/>
                </a:moveTo>
                <a:cubicBezTo>
                  <a:pt x="2097837" y="4866378"/>
                  <a:pt x="2108678" y="4870508"/>
                  <a:pt x="2116479" y="4878768"/>
                </a:cubicBezTo>
                <a:cubicBezTo>
                  <a:pt x="2124280" y="4887028"/>
                  <a:pt x="2128353" y="4898959"/>
                  <a:pt x="2128697" y="4914561"/>
                </a:cubicBezTo>
                <a:lnTo>
                  <a:pt x="2037149" y="4914561"/>
                </a:lnTo>
                <a:cubicBezTo>
                  <a:pt x="2038411" y="4898844"/>
                  <a:pt x="2043028" y="4886885"/>
                  <a:pt x="2051001" y="4878682"/>
                </a:cubicBezTo>
                <a:cubicBezTo>
                  <a:pt x="2058975" y="4870479"/>
                  <a:pt x="2069959" y="4866378"/>
                  <a:pt x="2083955" y="4866378"/>
                </a:cubicBezTo>
                <a:close/>
                <a:moveTo>
                  <a:pt x="1836305" y="4866378"/>
                </a:moveTo>
                <a:cubicBezTo>
                  <a:pt x="1850187" y="4866378"/>
                  <a:pt x="1861028" y="4870508"/>
                  <a:pt x="1868829" y="4878768"/>
                </a:cubicBezTo>
                <a:cubicBezTo>
                  <a:pt x="1876630" y="4887028"/>
                  <a:pt x="1880703" y="4898959"/>
                  <a:pt x="1881047" y="4914561"/>
                </a:cubicBezTo>
                <a:lnTo>
                  <a:pt x="1789499" y="4914561"/>
                </a:lnTo>
                <a:cubicBezTo>
                  <a:pt x="1790761" y="4898844"/>
                  <a:pt x="1795378" y="4886885"/>
                  <a:pt x="1803351" y="4878682"/>
                </a:cubicBezTo>
                <a:cubicBezTo>
                  <a:pt x="1811325" y="4870479"/>
                  <a:pt x="1822309" y="4866378"/>
                  <a:pt x="1836305" y="4866378"/>
                </a:cubicBezTo>
                <a:close/>
                <a:moveTo>
                  <a:pt x="998105" y="4866378"/>
                </a:moveTo>
                <a:cubicBezTo>
                  <a:pt x="1011987" y="4866378"/>
                  <a:pt x="1022828" y="4870508"/>
                  <a:pt x="1030629" y="4878768"/>
                </a:cubicBezTo>
                <a:cubicBezTo>
                  <a:pt x="1038430" y="4887028"/>
                  <a:pt x="1042503" y="4898959"/>
                  <a:pt x="1042847" y="4914561"/>
                </a:cubicBezTo>
                <a:lnTo>
                  <a:pt x="951299" y="4914561"/>
                </a:lnTo>
                <a:cubicBezTo>
                  <a:pt x="952561" y="4898844"/>
                  <a:pt x="957178" y="4886885"/>
                  <a:pt x="965152" y="4878682"/>
                </a:cubicBezTo>
                <a:cubicBezTo>
                  <a:pt x="973125" y="4870479"/>
                  <a:pt x="984109" y="4866378"/>
                  <a:pt x="998105" y="4866378"/>
                </a:cubicBezTo>
                <a:close/>
                <a:moveTo>
                  <a:pt x="2168504" y="4847277"/>
                </a:moveTo>
                <a:lnTo>
                  <a:pt x="2222279" y="4927288"/>
                </a:lnTo>
                <a:lnTo>
                  <a:pt x="2162997" y="5014885"/>
                </a:lnTo>
                <a:lnTo>
                  <a:pt x="2193456" y="5014885"/>
                </a:lnTo>
                <a:lnTo>
                  <a:pt x="2239234" y="4944670"/>
                </a:lnTo>
                <a:lnTo>
                  <a:pt x="2285176" y="5014885"/>
                </a:lnTo>
                <a:lnTo>
                  <a:pt x="2315806" y="5014885"/>
                </a:lnTo>
                <a:lnTo>
                  <a:pt x="2256067" y="4926840"/>
                </a:lnTo>
                <a:lnTo>
                  <a:pt x="2310300" y="4847277"/>
                </a:lnTo>
                <a:lnTo>
                  <a:pt x="2279497" y="4847277"/>
                </a:lnTo>
                <a:lnTo>
                  <a:pt x="2239321" y="4910457"/>
                </a:lnTo>
                <a:lnTo>
                  <a:pt x="2199306" y="4847277"/>
                </a:lnTo>
                <a:close/>
                <a:moveTo>
                  <a:pt x="1579554" y="4847277"/>
                </a:moveTo>
                <a:lnTo>
                  <a:pt x="1579554" y="5014885"/>
                </a:lnTo>
                <a:lnTo>
                  <a:pt x="1608291" y="5014885"/>
                </a:lnTo>
                <a:lnTo>
                  <a:pt x="1608291" y="4847277"/>
                </a:lnTo>
                <a:close/>
                <a:moveTo>
                  <a:pt x="907441" y="4845212"/>
                </a:moveTo>
                <a:cubicBezTo>
                  <a:pt x="894019" y="4845212"/>
                  <a:pt x="883120" y="4848137"/>
                  <a:pt x="874745" y="4853988"/>
                </a:cubicBezTo>
                <a:cubicBezTo>
                  <a:pt x="866371" y="4859839"/>
                  <a:pt x="859832" y="4867124"/>
                  <a:pt x="855128" y="4875843"/>
                </a:cubicBezTo>
                <a:lnTo>
                  <a:pt x="854096" y="4847277"/>
                </a:lnTo>
                <a:lnTo>
                  <a:pt x="827079" y="4847277"/>
                </a:lnTo>
                <a:lnTo>
                  <a:pt x="827079" y="5014885"/>
                </a:lnTo>
                <a:lnTo>
                  <a:pt x="855816" y="5014885"/>
                </a:lnTo>
                <a:lnTo>
                  <a:pt x="855816" y="4897181"/>
                </a:lnTo>
                <a:cubicBezTo>
                  <a:pt x="859487" y="4892133"/>
                  <a:pt x="863675" y="4887688"/>
                  <a:pt x="868378" y="4883844"/>
                </a:cubicBezTo>
                <a:cubicBezTo>
                  <a:pt x="873082" y="4880001"/>
                  <a:pt x="878589" y="4876990"/>
                  <a:pt x="884898" y="4874810"/>
                </a:cubicBezTo>
                <a:cubicBezTo>
                  <a:pt x="891208" y="4872630"/>
                  <a:pt x="898550" y="4871540"/>
                  <a:pt x="906925" y="4871540"/>
                </a:cubicBezTo>
                <a:lnTo>
                  <a:pt x="910883" y="4871540"/>
                </a:lnTo>
                <a:lnTo>
                  <a:pt x="910883" y="4845212"/>
                </a:lnTo>
                <a:close/>
                <a:moveTo>
                  <a:pt x="2617922" y="4844868"/>
                </a:moveTo>
                <a:cubicBezTo>
                  <a:pt x="2603697" y="4844868"/>
                  <a:pt x="2591823" y="4847879"/>
                  <a:pt x="2582302" y="4853902"/>
                </a:cubicBezTo>
                <a:cubicBezTo>
                  <a:pt x="2572780" y="4859925"/>
                  <a:pt x="2565552" y="4866321"/>
                  <a:pt x="2560619" y="4873089"/>
                </a:cubicBezTo>
                <a:lnTo>
                  <a:pt x="2559587" y="4847277"/>
                </a:lnTo>
                <a:lnTo>
                  <a:pt x="2532054" y="4847277"/>
                </a:lnTo>
                <a:lnTo>
                  <a:pt x="2532054" y="5014885"/>
                </a:lnTo>
                <a:lnTo>
                  <a:pt x="2560791" y="5014885"/>
                </a:lnTo>
                <a:lnTo>
                  <a:pt x="2560791" y="4896148"/>
                </a:lnTo>
                <a:cubicBezTo>
                  <a:pt x="2565724" y="4889380"/>
                  <a:pt x="2572263" y="4883156"/>
                  <a:pt x="2580409" y="4877477"/>
                </a:cubicBezTo>
                <a:cubicBezTo>
                  <a:pt x="2588554" y="4871799"/>
                  <a:pt x="2598535" y="4868959"/>
                  <a:pt x="2610351" y="4868959"/>
                </a:cubicBezTo>
                <a:cubicBezTo>
                  <a:pt x="2618726" y="4868959"/>
                  <a:pt x="2625150" y="4870766"/>
                  <a:pt x="2629624" y="4874380"/>
                </a:cubicBezTo>
                <a:cubicBezTo>
                  <a:pt x="2634098" y="4877994"/>
                  <a:pt x="2637167" y="4882955"/>
                  <a:pt x="2638831" y="4889265"/>
                </a:cubicBezTo>
                <a:cubicBezTo>
                  <a:pt x="2640494" y="4895575"/>
                  <a:pt x="2641326" y="4902802"/>
                  <a:pt x="2641326" y="4910947"/>
                </a:cubicBezTo>
                <a:lnTo>
                  <a:pt x="2641326" y="5014885"/>
                </a:lnTo>
                <a:lnTo>
                  <a:pt x="2670236" y="5014885"/>
                </a:lnTo>
                <a:lnTo>
                  <a:pt x="2670236" y="4906817"/>
                </a:lnTo>
                <a:lnTo>
                  <a:pt x="2668595" y="4892836"/>
                </a:lnTo>
                <a:lnTo>
                  <a:pt x="2669203" y="4895804"/>
                </a:lnTo>
                <a:cubicBezTo>
                  <a:pt x="2674480" y="4889036"/>
                  <a:pt x="2681192" y="4882869"/>
                  <a:pt x="2689337" y="4877305"/>
                </a:cubicBezTo>
                <a:cubicBezTo>
                  <a:pt x="2697482" y="4871741"/>
                  <a:pt x="2707520" y="4868959"/>
                  <a:pt x="2719451" y="4868959"/>
                </a:cubicBezTo>
                <a:cubicBezTo>
                  <a:pt x="2727711" y="4868959"/>
                  <a:pt x="2734078" y="4870766"/>
                  <a:pt x="2738552" y="4874380"/>
                </a:cubicBezTo>
                <a:cubicBezTo>
                  <a:pt x="2743026" y="4877994"/>
                  <a:pt x="2746096" y="4882955"/>
                  <a:pt x="2747759" y="4889265"/>
                </a:cubicBezTo>
                <a:cubicBezTo>
                  <a:pt x="2749422" y="4895575"/>
                  <a:pt x="2750254" y="4902802"/>
                  <a:pt x="2750254" y="4910947"/>
                </a:cubicBezTo>
                <a:lnTo>
                  <a:pt x="2750254" y="5014885"/>
                </a:lnTo>
                <a:lnTo>
                  <a:pt x="2778992" y="5014885"/>
                </a:lnTo>
                <a:lnTo>
                  <a:pt x="2778992" y="4906817"/>
                </a:lnTo>
                <a:cubicBezTo>
                  <a:pt x="2778992" y="4887315"/>
                  <a:pt x="2774919" y="4872114"/>
                  <a:pt x="2766774" y="4861216"/>
                </a:cubicBezTo>
                <a:cubicBezTo>
                  <a:pt x="2758629" y="4850317"/>
                  <a:pt x="2745264" y="4844868"/>
                  <a:pt x="2726679" y="4844868"/>
                </a:cubicBezTo>
                <a:cubicBezTo>
                  <a:pt x="2712454" y="4844868"/>
                  <a:pt x="2700264" y="4848023"/>
                  <a:pt x="2690111" y="4854332"/>
                </a:cubicBezTo>
                <a:cubicBezTo>
                  <a:pt x="2679958" y="4860642"/>
                  <a:pt x="2671555" y="4867468"/>
                  <a:pt x="2664901" y="4874810"/>
                </a:cubicBezTo>
                <a:lnTo>
                  <a:pt x="2665306" y="4876783"/>
                </a:lnTo>
                <a:lnTo>
                  <a:pt x="2658018" y="4861216"/>
                </a:lnTo>
                <a:cubicBezTo>
                  <a:pt x="2649872" y="4850317"/>
                  <a:pt x="2636508" y="4844868"/>
                  <a:pt x="2617922" y="4844868"/>
                </a:cubicBezTo>
                <a:close/>
                <a:moveTo>
                  <a:pt x="4924298" y="4844351"/>
                </a:moveTo>
                <a:cubicBezTo>
                  <a:pt x="4908810" y="4844351"/>
                  <a:pt x="4895245" y="4847592"/>
                  <a:pt x="4883600" y="4854074"/>
                </a:cubicBezTo>
                <a:cubicBezTo>
                  <a:pt x="4871956" y="4860556"/>
                  <a:pt x="4862894" y="4870250"/>
                  <a:pt x="4856412" y="4883156"/>
                </a:cubicBezTo>
                <a:cubicBezTo>
                  <a:pt x="4849930" y="4896062"/>
                  <a:pt x="4846689" y="4912152"/>
                  <a:pt x="4846689" y="4931425"/>
                </a:cubicBezTo>
                <a:cubicBezTo>
                  <a:pt x="4846689" y="4950698"/>
                  <a:pt x="4849987" y="4966731"/>
                  <a:pt x="4856584" y="4979522"/>
                </a:cubicBezTo>
                <a:cubicBezTo>
                  <a:pt x="4863180" y="4992314"/>
                  <a:pt x="4872329" y="5001893"/>
                  <a:pt x="4884030" y="5008260"/>
                </a:cubicBezTo>
                <a:cubicBezTo>
                  <a:pt x="4895732" y="5014627"/>
                  <a:pt x="4909155" y="5017811"/>
                  <a:pt x="4924298" y="5017811"/>
                </a:cubicBezTo>
                <a:cubicBezTo>
                  <a:pt x="4937491" y="5017811"/>
                  <a:pt x="4949394" y="5015574"/>
                  <a:pt x="4960005" y="5011099"/>
                </a:cubicBezTo>
                <a:cubicBezTo>
                  <a:pt x="4970617" y="5006625"/>
                  <a:pt x="4979049" y="4999885"/>
                  <a:pt x="4985302" y="4990880"/>
                </a:cubicBezTo>
                <a:cubicBezTo>
                  <a:pt x="4991554" y="4981874"/>
                  <a:pt x="4994852" y="4970603"/>
                  <a:pt x="4995196" y="4957066"/>
                </a:cubicBezTo>
                <a:lnTo>
                  <a:pt x="4966802" y="4957066"/>
                </a:lnTo>
                <a:cubicBezTo>
                  <a:pt x="4966458" y="4969341"/>
                  <a:pt x="4962443" y="4978662"/>
                  <a:pt x="4954756" y="4985029"/>
                </a:cubicBezTo>
                <a:cubicBezTo>
                  <a:pt x="4947070" y="4991396"/>
                  <a:pt x="4937090" y="4994579"/>
                  <a:pt x="4924814" y="4994579"/>
                </a:cubicBezTo>
                <a:cubicBezTo>
                  <a:pt x="4914030" y="4994579"/>
                  <a:pt x="4905025" y="4992084"/>
                  <a:pt x="4897798" y="4987094"/>
                </a:cubicBezTo>
                <a:cubicBezTo>
                  <a:pt x="4890570" y="4982104"/>
                  <a:pt x="4885178" y="4974933"/>
                  <a:pt x="4881622" y="4965584"/>
                </a:cubicBezTo>
                <a:cubicBezTo>
                  <a:pt x="4878065" y="4956234"/>
                  <a:pt x="4876287" y="4944848"/>
                  <a:pt x="4876287" y="4931425"/>
                </a:cubicBezTo>
                <a:cubicBezTo>
                  <a:pt x="4876287" y="4911234"/>
                  <a:pt x="4880302" y="4895546"/>
                  <a:pt x="4888333" y="4884361"/>
                </a:cubicBezTo>
                <a:cubicBezTo>
                  <a:pt x="4896364" y="4873175"/>
                  <a:pt x="4908524" y="4867583"/>
                  <a:pt x="4924814" y="4867583"/>
                </a:cubicBezTo>
                <a:cubicBezTo>
                  <a:pt x="4937090" y="4867583"/>
                  <a:pt x="4946784" y="4870680"/>
                  <a:pt x="4953896" y="4876875"/>
                </a:cubicBezTo>
                <a:cubicBezTo>
                  <a:pt x="4961009" y="4883070"/>
                  <a:pt x="4964910" y="4891559"/>
                  <a:pt x="4965598" y="4902343"/>
                </a:cubicBezTo>
                <a:lnTo>
                  <a:pt x="4993992" y="4902343"/>
                </a:lnTo>
                <a:cubicBezTo>
                  <a:pt x="4993648" y="4889265"/>
                  <a:pt x="4990378" y="4878452"/>
                  <a:pt x="4984182" y="4869906"/>
                </a:cubicBezTo>
                <a:cubicBezTo>
                  <a:pt x="4977988" y="4861359"/>
                  <a:pt x="4969699" y="4854963"/>
                  <a:pt x="4959317" y="4850719"/>
                </a:cubicBezTo>
                <a:cubicBezTo>
                  <a:pt x="4948934" y="4846474"/>
                  <a:pt x="4937262" y="4844351"/>
                  <a:pt x="4924298" y="4844351"/>
                </a:cubicBezTo>
                <a:close/>
                <a:moveTo>
                  <a:pt x="4732938" y="4844351"/>
                </a:moveTo>
                <a:cubicBezTo>
                  <a:pt x="4719515" y="4844351"/>
                  <a:pt x="4707612" y="4846302"/>
                  <a:pt x="4697230" y="4850202"/>
                </a:cubicBezTo>
                <a:cubicBezTo>
                  <a:pt x="4686848" y="4854103"/>
                  <a:pt x="4678703" y="4860298"/>
                  <a:pt x="4672795" y="4868787"/>
                </a:cubicBezTo>
                <a:cubicBezTo>
                  <a:pt x="4666887" y="4877277"/>
                  <a:pt x="4663932" y="4888405"/>
                  <a:pt x="4663932" y="4902171"/>
                </a:cubicBezTo>
                <a:lnTo>
                  <a:pt x="4691810" y="4902171"/>
                </a:lnTo>
                <a:cubicBezTo>
                  <a:pt x="4691810" y="4889552"/>
                  <a:pt x="4695768" y="4880317"/>
                  <a:pt x="4703684" y="4874466"/>
                </a:cubicBezTo>
                <a:cubicBezTo>
                  <a:pt x="4711600" y="4868615"/>
                  <a:pt x="4721351" y="4865690"/>
                  <a:pt x="4732938" y="4865690"/>
                </a:cubicBezTo>
                <a:cubicBezTo>
                  <a:pt x="4743836" y="4865690"/>
                  <a:pt x="4752842" y="4868357"/>
                  <a:pt x="4759954" y="4873692"/>
                </a:cubicBezTo>
                <a:cubicBezTo>
                  <a:pt x="4767067" y="4879026"/>
                  <a:pt x="4770624" y="4888863"/>
                  <a:pt x="4770624" y="4903204"/>
                </a:cubicBezTo>
                <a:lnTo>
                  <a:pt x="4770624" y="4914905"/>
                </a:lnTo>
                <a:cubicBezTo>
                  <a:pt x="4747564" y="4915135"/>
                  <a:pt x="4727431" y="4916655"/>
                  <a:pt x="4710222" y="4919465"/>
                </a:cubicBezTo>
                <a:cubicBezTo>
                  <a:pt x="4693014" y="4922276"/>
                  <a:pt x="4679707" y="4927582"/>
                  <a:pt x="4670300" y="4935383"/>
                </a:cubicBezTo>
                <a:cubicBezTo>
                  <a:pt x="4660892" y="4943184"/>
                  <a:pt x="4656189" y="4954599"/>
                  <a:pt x="4656189" y="4969628"/>
                </a:cubicBezTo>
                <a:cubicBezTo>
                  <a:pt x="4656189" y="4980182"/>
                  <a:pt x="4658569" y="4989044"/>
                  <a:pt x="4663330" y="4996214"/>
                </a:cubicBezTo>
                <a:cubicBezTo>
                  <a:pt x="4668091" y="5003384"/>
                  <a:pt x="4674458" y="5008805"/>
                  <a:pt x="4682432" y="5012476"/>
                </a:cubicBezTo>
                <a:cubicBezTo>
                  <a:pt x="4690404" y="5016147"/>
                  <a:pt x="4699210" y="5017983"/>
                  <a:pt x="4708846" y="5017983"/>
                </a:cubicBezTo>
                <a:cubicBezTo>
                  <a:pt x="4722384" y="5017983"/>
                  <a:pt x="4734228" y="5015373"/>
                  <a:pt x="4744381" y="5010153"/>
                </a:cubicBezTo>
                <a:cubicBezTo>
                  <a:pt x="4754534" y="5004933"/>
                  <a:pt x="4763454" y="4998021"/>
                  <a:pt x="4771140" y="4989417"/>
                </a:cubicBezTo>
                <a:lnTo>
                  <a:pt x="4772344" y="5014885"/>
                </a:lnTo>
                <a:lnTo>
                  <a:pt x="4799190" y="5014885"/>
                </a:lnTo>
                <a:lnTo>
                  <a:pt x="4799190" y="4902860"/>
                </a:lnTo>
                <a:cubicBezTo>
                  <a:pt x="4799190" y="4890814"/>
                  <a:pt x="4797354" y="4880976"/>
                  <a:pt x="4793682" y="4873347"/>
                </a:cubicBezTo>
                <a:cubicBezTo>
                  <a:pt x="4790012" y="4865718"/>
                  <a:pt x="4785050" y="4859782"/>
                  <a:pt x="4778798" y="4855537"/>
                </a:cubicBezTo>
                <a:cubicBezTo>
                  <a:pt x="4772546" y="4851292"/>
                  <a:pt x="4765490" y="4848367"/>
                  <a:pt x="4757632" y="4846761"/>
                </a:cubicBezTo>
                <a:cubicBezTo>
                  <a:pt x="4749773" y="4845155"/>
                  <a:pt x="4741542" y="4844351"/>
                  <a:pt x="4732938" y="4844351"/>
                </a:cubicBezTo>
                <a:close/>
                <a:moveTo>
                  <a:pt x="4313838" y="4844351"/>
                </a:moveTo>
                <a:cubicBezTo>
                  <a:pt x="4300415" y="4844351"/>
                  <a:pt x="4288513" y="4846302"/>
                  <a:pt x="4278130" y="4850202"/>
                </a:cubicBezTo>
                <a:cubicBezTo>
                  <a:pt x="4267748" y="4854103"/>
                  <a:pt x="4259603" y="4860298"/>
                  <a:pt x="4253695" y="4868787"/>
                </a:cubicBezTo>
                <a:cubicBezTo>
                  <a:pt x="4247787" y="4877277"/>
                  <a:pt x="4244832" y="4888405"/>
                  <a:pt x="4244832" y="4902171"/>
                </a:cubicBezTo>
                <a:lnTo>
                  <a:pt x="4272710" y="4902171"/>
                </a:lnTo>
                <a:cubicBezTo>
                  <a:pt x="4272710" y="4889552"/>
                  <a:pt x="4276668" y="4880317"/>
                  <a:pt x="4284584" y="4874466"/>
                </a:cubicBezTo>
                <a:cubicBezTo>
                  <a:pt x="4292500" y="4868615"/>
                  <a:pt x="4302250" y="4865690"/>
                  <a:pt x="4313838" y="4865690"/>
                </a:cubicBezTo>
                <a:cubicBezTo>
                  <a:pt x="4324736" y="4865690"/>
                  <a:pt x="4333742" y="4868357"/>
                  <a:pt x="4340854" y="4873692"/>
                </a:cubicBezTo>
                <a:cubicBezTo>
                  <a:pt x="4347968" y="4879026"/>
                  <a:pt x="4351524" y="4888863"/>
                  <a:pt x="4351524" y="4903204"/>
                </a:cubicBezTo>
                <a:lnTo>
                  <a:pt x="4351524" y="4914905"/>
                </a:lnTo>
                <a:cubicBezTo>
                  <a:pt x="4328464" y="4915135"/>
                  <a:pt x="4308331" y="4916655"/>
                  <a:pt x="4291123" y="4919465"/>
                </a:cubicBezTo>
                <a:cubicBezTo>
                  <a:pt x="4273914" y="4922276"/>
                  <a:pt x="4260606" y="4927582"/>
                  <a:pt x="4251200" y="4935383"/>
                </a:cubicBezTo>
                <a:cubicBezTo>
                  <a:pt x="4241792" y="4943184"/>
                  <a:pt x="4237089" y="4954599"/>
                  <a:pt x="4237089" y="4969628"/>
                </a:cubicBezTo>
                <a:cubicBezTo>
                  <a:pt x="4237089" y="4980182"/>
                  <a:pt x="4239470" y="4989044"/>
                  <a:pt x="4244230" y="4996214"/>
                </a:cubicBezTo>
                <a:cubicBezTo>
                  <a:pt x="4248991" y="5003384"/>
                  <a:pt x="4255358" y="5008805"/>
                  <a:pt x="4263332" y="5012476"/>
                </a:cubicBezTo>
                <a:cubicBezTo>
                  <a:pt x="4271305" y="5016147"/>
                  <a:pt x="4280110" y="5017983"/>
                  <a:pt x="4289746" y="5017983"/>
                </a:cubicBezTo>
                <a:cubicBezTo>
                  <a:pt x="4303283" y="5017983"/>
                  <a:pt x="4315128" y="5015373"/>
                  <a:pt x="4325281" y="5010153"/>
                </a:cubicBezTo>
                <a:cubicBezTo>
                  <a:pt x="4335434" y="5004933"/>
                  <a:pt x="4344354" y="4998021"/>
                  <a:pt x="4352040" y="4989417"/>
                </a:cubicBezTo>
                <a:lnTo>
                  <a:pt x="4353244" y="5014885"/>
                </a:lnTo>
                <a:lnTo>
                  <a:pt x="4380090" y="5014885"/>
                </a:lnTo>
                <a:lnTo>
                  <a:pt x="4380090" y="4902860"/>
                </a:lnTo>
                <a:cubicBezTo>
                  <a:pt x="4380090" y="4890814"/>
                  <a:pt x="4378254" y="4880976"/>
                  <a:pt x="4374583" y="4873347"/>
                </a:cubicBezTo>
                <a:cubicBezTo>
                  <a:pt x="4370912" y="4865718"/>
                  <a:pt x="4365950" y="4859782"/>
                  <a:pt x="4359698" y="4855537"/>
                </a:cubicBezTo>
                <a:cubicBezTo>
                  <a:pt x="4353445" y="4851292"/>
                  <a:pt x="4346390" y="4848367"/>
                  <a:pt x="4338532" y="4846761"/>
                </a:cubicBezTo>
                <a:cubicBezTo>
                  <a:pt x="4330673" y="4845155"/>
                  <a:pt x="4322442" y="4844351"/>
                  <a:pt x="4313838" y="4844351"/>
                </a:cubicBezTo>
                <a:close/>
                <a:moveTo>
                  <a:pt x="3198380" y="4844351"/>
                </a:moveTo>
                <a:cubicBezTo>
                  <a:pt x="3181172" y="4844351"/>
                  <a:pt x="3166975" y="4848023"/>
                  <a:pt x="3155790" y="4855365"/>
                </a:cubicBezTo>
                <a:cubicBezTo>
                  <a:pt x="3144604" y="4862707"/>
                  <a:pt x="3136287" y="4872888"/>
                  <a:pt x="3130838" y="4885909"/>
                </a:cubicBezTo>
                <a:cubicBezTo>
                  <a:pt x="3125388" y="4898930"/>
                  <a:pt x="3122664" y="4913988"/>
                  <a:pt x="3122664" y="4931081"/>
                </a:cubicBezTo>
                <a:cubicBezTo>
                  <a:pt x="3122664" y="4947486"/>
                  <a:pt x="3125474" y="4962257"/>
                  <a:pt x="3131096" y="4975392"/>
                </a:cubicBezTo>
                <a:cubicBezTo>
                  <a:pt x="3136717" y="4988528"/>
                  <a:pt x="3145350" y="4998910"/>
                  <a:pt x="3156994" y="5006539"/>
                </a:cubicBezTo>
                <a:cubicBezTo>
                  <a:pt x="3168638" y="5014168"/>
                  <a:pt x="3183581" y="5017983"/>
                  <a:pt x="3201822" y="5017983"/>
                </a:cubicBezTo>
                <a:cubicBezTo>
                  <a:pt x="3215932" y="5017983"/>
                  <a:pt x="3228150" y="5015660"/>
                  <a:pt x="3238475" y="5011013"/>
                </a:cubicBezTo>
                <a:cubicBezTo>
                  <a:pt x="3248800" y="5006367"/>
                  <a:pt x="3256830" y="4999771"/>
                  <a:pt x="3262567" y="4991224"/>
                </a:cubicBezTo>
                <a:cubicBezTo>
                  <a:pt x="3268303" y="4982677"/>
                  <a:pt x="3271343" y="4972496"/>
                  <a:pt x="3271687" y="4960679"/>
                </a:cubicBezTo>
                <a:lnTo>
                  <a:pt x="3243294" y="4960679"/>
                </a:lnTo>
                <a:cubicBezTo>
                  <a:pt x="3242950" y="4972037"/>
                  <a:pt x="3239164" y="4980727"/>
                  <a:pt x="3231936" y="4986750"/>
                </a:cubicBezTo>
                <a:cubicBezTo>
                  <a:pt x="3224709" y="4992773"/>
                  <a:pt x="3214670" y="4995784"/>
                  <a:pt x="3201822" y="4995784"/>
                </a:cubicBezTo>
                <a:cubicBezTo>
                  <a:pt x="3189776" y="4995784"/>
                  <a:pt x="3180082" y="4993031"/>
                  <a:pt x="3172740" y="4987524"/>
                </a:cubicBezTo>
                <a:cubicBezTo>
                  <a:pt x="3165398" y="4982017"/>
                  <a:pt x="3160034" y="4974704"/>
                  <a:pt x="3156650" y="4965584"/>
                </a:cubicBezTo>
                <a:cubicBezTo>
                  <a:pt x="3153266" y="4956463"/>
                  <a:pt x="3151516" y="4946454"/>
                  <a:pt x="3151402" y="4935555"/>
                </a:cubicBezTo>
                <a:lnTo>
                  <a:pt x="3270827" y="4935555"/>
                </a:lnTo>
                <a:cubicBezTo>
                  <a:pt x="3271056" y="4934523"/>
                  <a:pt x="3271228" y="4932831"/>
                  <a:pt x="3271343" y="4930479"/>
                </a:cubicBezTo>
                <a:cubicBezTo>
                  <a:pt x="3271458" y="4928127"/>
                  <a:pt x="3271515" y="4926091"/>
                  <a:pt x="3271515" y="4924370"/>
                </a:cubicBezTo>
                <a:cubicBezTo>
                  <a:pt x="3271515" y="4898557"/>
                  <a:pt x="3265033" y="4878768"/>
                  <a:pt x="3252070" y="4865001"/>
                </a:cubicBezTo>
                <a:cubicBezTo>
                  <a:pt x="3239106" y="4851235"/>
                  <a:pt x="3221210" y="4844351"/>
                  <a:pt x="3198380" y="4844351"/>
                </a:cubicBezTo>
                <a:close/>
                <a:moveTo>
                  <a:pt x="2921690" y="4844351"/>
                </a:moveTo>
                <a:cubicBezTo>
                  <a:pt x="2909186" y="4844351"/>
                  <a:pt x="2898201" y="4847162"/>
                  <a:pt x="2888736" y="4852784"/>
                </a:cubicBezTo>
                <a:cubicBezTo>
                  <a:pt x="2879272" y="4858405"/>
                  <a:pt x="2871556" y="4865690"/>
                  <a:pt x="2865591" y="4874638"/>
                </a:cubicBezTo>
                <a:lnTo>
                  <a:pt x="2864731" y="4847277"/>
                </a:lnTo>
                <a:lnTo>
                  <a:pt x="2836854" y="4847277"/>
                </a:lnTo>
                <a:lnTo>
                  <a:pt x="2836854" y="5076491"/>
                </a:lnTo>
                <a:lnTo>
                  <a:pt x="2865419" y="5076491"/>
                </a:lnTo>
                <a:lnTo>
                  <a:pt x="2865419" y="4991310"/>
                </a:lnTo>
                <a:cubicBezTo>
                  <a:pt x="2870811" y="4999570"/>
                  <a:pt x="2877981" y="5006080"/>
                  <a:pt x="2886930" y="5010841"/>
                </a:cubicBezTo>
                <a:cubicBezTo>
                  <a:pt x="2895878" y="5015602"/>
                  <a:pt x="2906317" y="5017983"/>
                  <a:pt x="2918248" y="5017983"/>
                </a:cubicBezTo>
                <a:cubicBezTo>
                  <a:pt x="2932474" y="5017983"/>
                  <a:pt x="2944864" y="5014684"/>
                  <a:pt x="2955418" y="5008088"/>
                </a:cubicBezTo>
                <a:cubicBezTo>
                  <a:pt x="2965973" y="5001491"/>
                  <a:pt x="2974146" y="4991740"/>
                  <a:pt x="2979940" y="4978834"/>
                </a:cubicBezTo>
                <a:cubicBezTo>
                  <a:pt x="2985734" y="4965928"/>
                  <a:pt x="2988630" y="4950010"/>
                  <a:pt x="2988630" y="4931081"/>
                </a:cubicBezTo>
                <a:cubicBezTo>
                  <a:pt x="2988630" y="4911923"/>
                  <a:pt x="2985905" y="4895919"/>
                  <a:pt x="2980456" y="4883070"/>
                </a:cubicBezTo>
                <a:cubicBezTo>
                  <a:pt x="2975007" y="4870221"/>
                  <a:pt x="2967292" y="4860556"/>
                  <a:pt x="2957311" y="4854074"/>
                </a:cubicBezTo>
                <a:cubicBezTo>
                  <a:pt x="2947330" y="4847592"/>
                  <a:pt x="2935457" y="4844351"/>
                  <a:pt x="2921690" y="4844351"/>
                </a:cubicBezTo>
                <a:close/>
                <a:moveTo>
                  <a:pt x="2408838" y="4844351"/>
                </a:moveTo>
                <a:cubicBezTo>
                  <a:pt x="2395416" y="4844351"/>
                  <a:pt x="2383513" y="4846302"/>
                  <a:pt x="2373131" y="4850202"/>
                </a:cubicBezTo>
                <a:cubicBezTo>
                  <a:pt x="2362748" y="4854103"/>
                  <a:pt x="2354603" y="4860298"/>
                  <a:pt x="2348695" y="4868787"/>
                </a:cubicBezTo>
                <a:cubicBezTo>
                  <a:pt x="2342787" y="4877277"/>
                  <a:pt x="2339833" y="4888405"/>
                  <a:pt x="2339833" y="4902171"/>
                </a:cubicBezTo>
                <a:lnTo>
                  <a:pt x="2367710" y="4902171"/>
                </a:lnTo>
                <a:cubicBezTo>
                  <a:pt x="2367710" y="4889552"/>
                  <a:pt x="2371668" y="4880317"/>
                  <a:pt x="2379584" y="4874466"/>
                </a:cubicBezTo>
                <a:cubicBezTo>
                  <a:pt x="2387500" y="4868615"/>
                  <a:pt x="2397251" y="4865690"/>
                  <a:pt x="2408838" y="4865690"/>
                </a:cubicBezTo>
                <a:cubicBezTo>
                  <a:pt x="2419737" y="4865690"/>
                  <a:pt x="2428742" y="4868357"/>
                  <a:pt x="2435855" y="4873692"/>
                </a:cubicBezTo>
                <a:cubicBezTo>
                  <a:pt x="2442968" y="4879026"/>
                  <a:pt x="2446524" y="4888863"/>
                  <a:pt x="2446524" y="4903204"/>
                </a:cubicBezTo>
                <a:lnTo>
                  <a:pt x="2446524" y="4914905"/>
                </a:lnTo>
                <a:cubicBezTo>
                  <a:pt x="2423465" y="4915135"/>
                  <a:pt x="2403331" y="4916655"/>
                  <a:pt x="2386123" y="4919465"/>
                </a:cubicBezTo>
                <a:cubicBezTo>
                  <a:pt x="2368915" y="4922276"/>
                  <a:pt x="2355607" y="4927582"/>
                  <a:pt x="2346200" y="4935383"/>
                </a:cubicBezTo>
                <a:cubicBezTo>
                  <a:pt x="2336793" y="4943184"/>
                  <a:pt x="2332089" y="4954599"/>
                  <a:pt x="2332089" y="4969628"/>
                </a:cubicBezTo>
                <a:cubicBezTo>
                  <a:pt x="2332089" y="4980182"/>
                  <a:pt x="2334470" y="4989044"/>
                  <a:pt x="2339231" y="4996214"/>
                </a:cubicBezTo>
                <a:cubicBezTo>
                  <a:pt x="2343991" y="5003384"/>
                  <a:pt x="2350359" y="5008805"/>
                  <a:pt x="2358332" y="5012476"/>
                </a:cubicBezTo>
                <a:cubicBezTo>
                  <a:pt x="2366305" y="5016147"/>
                  <a:pt x="2375110" y="5017983"/>
                  <a:pt x="2384746" y="5017983"/>
                </a:cubicBezTo>
                <a:cubicBezTo>
                  <a:pt x="2398283" y="5017983"/>
                  <a:pt x="2410128" y="5015373"/>
                  <a:pt x="2420281" y="5010153"/>
                </a:cubicBezTo>
                <a:cubicBezTo>
                  <a:pt x="2430434" y="5004933"/>
                  <a:pt x="2439354" y="4998021"/>
                  <a:pt x="2447040" y="4989417"/>
                </a:cubicBezTo>
                <a:lnTo>
                  <a:pt x="2448245" y="5014885"/>
                </a:lnTo>
                <a:lnTo>
                  <a:pt x="2475090" y="5014885"/>
                </a:lnTo>
                <a:lnTo>
                  <a:pt x="2475090" y="4902860"/>
                </a:lnTo>
                <a:cubicBezTo>
                  <a:pt x="2475090" y="4890814"/>
                  <a:pt x="2473254" y="4880976"/>
                  <a:pt x="2469583" y="4873347"/>
                </a:cubicBezTo>
                <a:cubicBezTo>
                  <a:pt x="2465912" y="4865718"/>
                  <a:pt x="2460950" y="4859782"/>
                  <a:pt x="2454698" y="4855537"/>
                </a:cubicBezTo>
                <a:cubicBezTo>
                  <a:pt x="2448445" y="4851292"/>
                  <a:pt x="2441390" y="4848367"/>
                  <a:pt x="2433532" y="4846761"/>
                </a:cubicBezTo>
                <a:cubicBezTo>
                  <a:pt x="2425673" y="4845155"/>
                  <a:pt x="2417442" y="4844351"/>
                  <a:pt x="2408838" y="4844351"/>
                </a:cubicBezTo>
                <a:close/>
                <a:moveTo>
                  <a:pt x="2083955" y="4844351"/>
                </a:moveTo>
                <a:cubicBezTo>
                  <a:pt x="2066747" y="4844351"/>
                  <a:pt x="2052550" y="4848023"/>
                  <a:pt x="2041365" y="4855365"/>
                </a:cubicBezTo>
                <a:cubicBezTo>
                  <a:pt x="2030180" y="4862707"/>
                  <a:pt x="2021862" y="4872888"/>
                  <a:pt x="2016413" y="4885909"/>
                </a:cubicBezTo>
                <a:cubicBezTo>
                  <a:pt x="2010964" y="4898930"/>
                  <a:pt x="2008239" y="4913988"/>
                  <a:pt x="2008239" y="4931081"/>
                </a:cubicBezTo>
                <a:cubicBezTo>
                  <a:pt x="2008239" y="4947486"/>
                  <a:pt x="2011050" y="4962257"/>
                  <a:pt x="2016671" y="4975392"/>
                </a:cubicBezTo>
                <a:cubicBezTo>
                  <a:pt x="2022292" y="4988528"/>
                  <a:pt x="2030925" y="4998910"/>
                  <a:pt x="2042569" y="5006539"/>
                </a:cubicBezTo>
                <a:cubicBezTo>
                  <a:pt x="2054214" y="5014168"/>
                  <a:pt x="2069156" y="5017983"/>
                  <a:pt x="2087397" y="5017983"/>
                </a:cubicBezTo>
                <a:cubicBezTo>
                  <a:pt x="2101508" y="5017983"/>
                  <a:pt x="2113726" y="5015660"/>
                  <a:pt x="2124051" y="5011013"/>
                </a:cubicBezTo>
                <a:cubicBezTo>
                  <a:pt x="2134375" y="5006367"/>
                  <a:pt x="2142406" y="4999771"/>
                  <a:pt x="2148142" y="4991224"/>
                </a:cubicBezTo>
                <a:cubicBezTo>
                  <a:pt x="2153878" y="4982677"/>
                  <a:pt x="2156918" y="4972496"/>
                  <a:pt x="2157262" y="4960679"/>
                </a:cubicBezTo>
                <a:lnTo>
                  <a:pt x="2128869" y="4960679"/>
                </a:lnTo>
                <a:cubicBezTo>
                  <a:pt x="2128525" y="4972037"/>
                  <a:pt x="2124739" y="4980727"/>
                  <a:pt x="2117511" y="4986750"/>
                </a:cubicBezTo>
                <a:cubicBezTo>
                  <a:pt x="2110284" y="4992773"/>
                  <a:pt x="2100246" y="4995784"/>
                  <a:pt x="2087397" y="4995784"/>
                </a:cubicBezTo>
                <a:cubicBezTo>
                  <a:pt x="2075351" y="4995784"/>
                  <a:pt x="2065657" y="4993031"/>
                  <a:pt x="2058315" y="4987524"/>
                </a:cubicBezTo>
                <a:cubicBezTo>
                  <a:pt x="2050973" y="4982017"/>
                  <a:pt x="2045610" y="4974704"/>
                  <a:pt x="2042225" y="4965584"/>
                </a:cubicBezTo>
                <a:cubicBezTo>
                  <a:pt x="2038841" y="4956463"/>
                  <a:pt x="2037092" y="4946454"/>
                  <a:pt x="2036977" y="4935555"/>
                </a:cubicBezTo>
                <a:lnTo>
                  <a:pt x="2156402" y="4935555"/>
                </a:lnTo>
                <a:cubicBezTo>
                  <a:pt x="2156632" y="4934523"/>
                  <a:pt x="2156804" y="4932831"/>
                  <a:pt x="2156918" y="4930479"/>
                </a:cubicBezTo>
                <a:cubicBezTo>
                  <a:pt x="2157033" y="4928127"/>
                  <a:pt x="2157090" y="4926091"/>
                  <a:pt x="2157090" y="4924370"/>
                </a:cubicBezTo>
                <a:cubicBezTo>
                  <a:pt x="2157090" y="4898557"/>
                  <a:pt x="2150609" y="4878768"/>
                  <a:pt x="2137645" y="4865001"/>
                </a:cubicBezTo>
                <a:cubicBezTo>
                  <a:pt x="2124682" y="4851235"/>
                  <a:pt x="2106785" y="4844351"/>
                  <a:pt x="2083955" y="4844351"/>
                </a:cubicBezTo>
                <a:close/>
                <a:moveTo>
                  <a:pt x="1836305" y="4844351"/>
                </a:moveTo>
                <a:cubicBezTo>
                  <a:pt x="1819097" y="4844351"/>
                  <a:pt x="1804900" y="4848023"/>
                  <a:pt x="1793715" y="4855365"/>
                </a:cubicBezTo>
                <a:cubicBezTo>
                  <a:pt x="1782530" y="4862707"/>
                  <a:pt x="1774212" y="4872888"/>
                  <a:pt x="1768763" y="4885909"/>
                </a:cubicBezTo>
                <a:cubicBezTo>
                  <a:pt x="1763314" y="4898930"/>
                  <a:pt x="1760589" y="4913988"/>
                  <a:pt x="1760589" y="4931081"/>
                </a:cubicBezTo>
                <a:cubicBezTo>
                  <a:pt x="1760589" y="4947486"/>
                  <a:pt x="1763400" y="4962257"/>
                  <a:pt x="1769021" y="4975392"/>
                </a:cubicBezTo>
                <a:cubicBezTo>
                  <a:pt x="1774642" y="4988528"/>
                  <a:pt x="1783275" y="4998910"/>
                  <a:pt x="1794919" y="5006539"/>
                </a:cubicBezTo>
                <a:cubicBezTo>
                  <a:pt x="1806564" y="5014168"/>
                  <a:pt x="1821506" y="5017983"/>
                  <a:pt x="1839747" y="5017983"/>
                </a:cubicBezTo>
                <a:cubicBezTo>
                  <a:pt x="1853858" y="5017983"/>
                  <a:pt x="1866076" y="5015660"/>
                  <a:pt x="1876401" y="5011013"/>
                </a:cubicBezTo>
                <a:cubicBezTo>
                  <a:pt x="1886725" y="5006367"/>
                  <a:pt x="1894756" y="4999771"/>
                  <a:pt x="1900492" y="4991224"/>
                </a:cubicBezTo>
                <a:cubicBezTo>
                  <a:pt x="1906228" y="4982677"/>
                  <a:pt x="1909268" y="4972496"/>
                  <a:pt x="1909612" y="4960679"/>
                </a:cubicBezTo>
                <a:lnTo>
                  <a:pt x="1881219" y="4960679"/>
                </a:lnTo>
                <a:cubicBezTo>
                  <a:pt x="1880875" y="4972037"/>
                  <a:pt x="1877089" y="4980727"/>
                  <a:pt x="1869861" y="4986750"/>
                </a:cubicBezTo>
                <a:cubicBezTo>
                  <a:pt x="1862634" y="4992773"/>
                  <a:pt x="1852596" y="4995784"/>
                  <a:pt x="1839747" y="4995784"/>
                </a:cubicBezTo>
                <a:cubicBezTo>
                  <a:pt x="1827701" y="4995784"/>
                  <a:pt x="1818007" y="4993031"/>
                  <a:pt x="1810665" y="4987524"/>
                </a:cubicBezTo>
                <a:cubicBezTo>
                  <a:pt x="1803323" y="4982017"/>
                  <a:pt x="1797960" y="4974704"/>
                  <a:pt x="1794575" y="4965584"/>
                </a:cubicBezTo>
                <a:cubicBezTo>
                  <a:pt x="1791191" y="4956463"/>
                  <a:pt x="1789441" y="4946454"/>
                  <a:pt x="1789327" y="4935555"/>
                </a:cubicBezTo>
                <a:lnTo>
                  <a:pt x="1908752" y="4935555"/>
                </a:lnTo>
                <a:cubicBezTo>
                  <a:pt x="1908982" y="4934523"/>
                  <a:pt x="1909154" y="4932831"/>
                  <a:pt x="1909268" y="4930479"/>
                </a:cubicBezTo>
                <a:cubicBezTo>
                  <a:pt x="1909383" y="4928127"/>
                  <a:pt x="1909440" y="4926091"/>
                  <a:pt x="1909440" y="4924370"/>
                </a:cubicBezTo>
                <a:cubicBezTo>
                  <a:pt x="1909440" y="4898557"/>
                  <a:pt x="1902959" y="4878768"/>
                  <a:pt x="1889995" y="4865001"/>
                </a:cubicBezTo>
                <a:cubicBezTo>
                  <a:pt x="1877032" y="4851235"/>
                  <a:pt x="1859135" y="4844351"/>
                  <a:pt x="1836305" y="4844351"/>
                </a:cubicBezTo>
                <a:close/>
                <a:moveTo>
                  <a:pt x="1180113" y="4844351"/>
                </a:moveTo>
                <a:cubicBezTo>
                  <a:pt x="1166690" y="4844351"/>
                  <a:pt x="1154788" y="4846302"/>
                  <a:pt x="1144406" y="4850202"/>
                </a:cubicBezTo>
                <a:cubicBezTo>
                  <a:pt x="1134023" y="4854103"/>
                  <a:pt x="1125878" y="4860298"/>
                  <a:pt x="1119970" y="4868787"/>
                </a:cubicBezTo>
                <a:cubicBezTo>
                  <a:pt x="1114062" y="4877277"/>
                  <a:pt x="1111108" y="4888405"/>
                  <a:pt x="1111108" y="4902171"/>
                </a:cubicBezTo>
                <a:lnTo>
                  <a:pt x="1138985" y="4902171"/>
                </a:lnTo>
                <a:cubicBezTo>
                  <a:pt x="1138985" y="4889552"/>
                  <a:pt x="1142943" y="4880317"/>
                  <a:pt x="1150859" y="4874466"/>
                </a:cubicBezTo>
                <a:cubicBezTo>
                  <a:pt x="1158775" y="4868615"/>
                  <a:pt x="1168526" y="4865690"/>
                  <a:pt x="1180113" y="4865690"/>
                </a:cubicBezTo>
                <a:cubicBezTo>
                  <a:pt x="1191011" y="4865690"/>
                  <a:pt x="1200017" y="4868357"/>
                  <a:pt x="1207130" y="4873692"/>
                </a:cubicBezTo>
                <a:cubicBezTo>
                  <a:pt x="1214243" y="4879026"/>
                  <a:pt x="1217799" y="4888863"/>
                  <a:pt x="1217799" y="4903204"/>
                </a:cubicBezTo>
                <a:lnTo>
                  <a:pt x="1217799" y="4914905"/>
                </a:lnTo>
                <a:cubicBezTo>
                  <a:pt x="1194740" y="4915135"/>
                  <a:pt x="1174606" y="4916655"/>
                  <a:pt x="1157398" y="4919465"/>
                </a:cubicBezTo>
                <a:cubicBezTo>
                  <a:pt x="1140190" y="4922276"/>
                  <a:pt x="1126882" y="4927582"/>
                  <a:pt x="1117475" y="4935383"/>
                </a:cubicBezTo>
                <a:cubicBezTo>
                  <a:pt x="1108068" y="4943184"/>
                  <a:pt x="1103364" y="4954599"/>
                  <a:pt x="1103364" y="4969628"/>
                </a:cubicBezTo>
                <a:cubicBezTo>
                  <a:pt x="1103364" y="4980182"/>
                  <a:pt x="1105744" y="4989044"/>
                  <a:pt x="1110505" y="4996214"/>
                </a:cubicBezTo>
                <a:cubicBezTo>
                  <a:pt x="1115266" y="5003384"/>
                  <a:pt x="1121633" y="5008805"/>
                  <a:pt x="1129607" y="5012476"/>
                </a:cubicBezTo>
                <a:cubicBezTo>
                  <a:pt x="1137580" y="5016147"/>
                  <a:pt x="1146385" y="5017983"/>
                  <a:pt x="1156021" y="5017983"/>
                </a:cubicBezTo>
                <a:cubicBezTo>
                  <a:pt x="1169559" y="5017983"/>
                  <a:pt x="1181403" y="5015373"/>
                  <a:pt x="1191556" y="5010153"/>
                </a:cubicBezTo>
                <a:cubicBezTo>
                  <a:pt x="1201709" y="5004933"/>
                  <a:pt x="1210629" y="4998021"/>
                  <a:pt x="1218315" y="4989417"/>
                </a:cubicBezTo>
                <a:lnTo>
                  <a:pt x="1219520" y="5014885"/>
                </a:lnTo>
                <a:lnTo>
                  <a:pt x="1246365" y="5014885"/>
                </a:lnTo>
                <a:lnTo>
                  <a:pt x="1246365" y="4902860"/>
                </a:lnTo>
                <a:cubicBezTo>
                  <a:pt x="1246365" y="4890814"/>
                  <a:pt x="1244529" y="4880976"/>
                  <a:pt x="1240858" y="4873347"/>
                </a:cubicBezTo>
                <a:cubicBezTo>
                  <a:pt x="1237187" y="4865718"/>
                  <a:pt x="1232225" y="4859782"/>
                  <a:pt x="1225973" y="4855537"/>
                </a:cubicBezTo>
                <a:cubicBezTo>
                  <a:pt x="1219721" y="4851292"/>
                  <a:pt x="1212665" y="4848367"/>
                  <a:pt x="1204807" y="4846761"/>
                </a:cubicBezTo>
                <a:cubicBezTo>
                  <a:pt x="1196948" y="4845155"/>
                  <a:pt x="1188717" y="4844351"/>
                  <a:pt x="1180113" y="4844351"/>
                </a:cubicBezTo>
                <a:close/>
                <a:moveTo>
                  <a:pt x="998105" y="4844351"/>
                </a:moveTo>
                <a:cubicBezTo>
                  <a:pt x="980897" y="4844351"/>
                  <a:pt x="966700" y="4848023"/>
                  <a:pt x="955515" y="4855365"/>
                </a:cubicBezTo>
                <a:cubicBezTo>
                  <a:pt x="944330" y="4862707"/>
                  <a:pt x="936012" y="4872888"/>
                  <a:pt x="930563" y="4885909"/>
                </a:cubicBezTo>
                <a:cubicBezTo>
                  <a:pt x="925114" y="4898930"/>
                  <a:pt x="922389" y="4913988"/>
                  <a:pt x="922389" y="4931081"/>
                </a:cubicBezTo>
                <a:cubicBezTo>
                  <a:pt x="922389" y="4947486"/>
                  <a:pt x="925200" y="4962257"/>
                  <a:pt x="930821" y="4975392"/>
                </a:cubicBezTo>
                <a:cubicBezTo>
                  <a:pt x="936442" y="4988528"/>
                  <a:pt x="945075" y="4998910"/>
                  <a:pt x="956720" y="5006539"/>
                </a:cubicBezTo>
                <a:cubicBezTo>
                  <a:pt x="968364" y="5014168"/>
                  <a:pt x="983306" y="5017983"/>
                  <a:pt x="1001547" y="5017983"/>
                </a:cubicBezTo>
                <a:cubicBezTo>
                  <a:pt x="1015658" y="5017983"/>
                  <a:pt x="1027876" y="5015660"/>
                  <a:pt x="1038201" y="5011013"/>
                </a:cubicBezTo>
                <a:cubicBezTo>
                  <a:pt x="1048526" y="5006367"/>
                  <a:pt x="1056556" y="4999771"/>
                  <a:pt x="1062292" y="4991224"/>
                </a:cubicBezTo>
                <a:cubicBezTo>
                  <a:pt x="1068028" y="4982677"/>
                  <a:pt x="1071068" y="4972496"/>
                  <a:pt x="1071412" y="4960679"/>
                </a:cubicBezTo>
                <a:lnTo>
                  <a:pt x="1043019" y="4960679"/>
                </a:lnTo>
                <a:cubicBezTo>
                  <a:pt x="1042675" y="4972037"/>
                  <a:pt x="1038889" y="4980727"/>
                  <a:pt x="1031661" y="4986750"/>
                </a:cubicBezTo>
                <a:cubicBezTo>
                  <a:pt x="1024434" y="4992773"/>
                  <a:pt x="1014396" y="4995784"/>
                  <a:pt x="1001547" y="4995784"/>
                </a:cubicBezTo>
                <a:cubicBezTo>
                  <a:pt x="989501" y="4995784"/>
                  <a:pt x="979807" y="4993031"/>
                  <a:pt x="972465" y="4987524"/>
                </a:cubicBezTo>
                <a:cubicBezTo>
                  <a:pt x="965123" y="4982017"/>
                  <a:pt x="959760" y="4974704"/>
                  <a:pt x="956375" y="4965584"/>
                </a:cubicBezTo>
                <a:cubicBezTo>
                  <a:pt x="952991" y="4956463"/>
                  <a:pt x="951242" y="4946454"/>
                  <a:pt x="951127" y="4935555"/>
                </a:cubicBezTo>
                <a:lnTo>
                  <a:pt x="1070552" y="4935555"/>
                </a:lnTo>
                <a:cubicBezTo>
                  <a:pt x="1070782" y="4934523"/>
                  <a:pt x="1070954" y="4932831"/>
                  <a:pt x="1071068" y="4930479"/>
                </a:cubicBezTo>
                <a:cubicBezTo>
                  <a:pt x="1071183" y="4928127"/>
                  <a:pt x="1071240" y="4926091"/>
                  <a:pt x="1071240" y="4924370"/>
                </a:cubicBezTo>
                <a:cubicBezTo>
                  <a:pt x="1071240" y="4898557"/>
                  <a:pt x="1064759" y="4878768"/>
                  <a:pt x="1051795" y="4865001"/>
                </a:cubicBezTo>
                <a:cubicBezTo>
                  <a:pt x="1038832" y="4851235"/>
                  <a:pt x="1020935" y="4844351"/>
                  <a:pt x="998105" y="4844351"/>
                </a:cubicBezTo>
                <a:close/>
                <a:moveTo>
                  <a:pt x="3467489" y="4844007"/>
                </a:moveTo>
                <a:cubicBezTo>
                  <a:pt x="3451084" y="4844007"/>
                  <a:pt x="3437031" y="4847506"/>
                  <a:pt x="3425329" y="4854504"/>
                </a:cubicBezTo>
                <a:cubicBezTo>
                  <a:pt x="3413628" y="4861502"/>
                  <a:pt x="3404708" y="4871512"/>
                  <a:pt x="3398570" y="4884533"/>
                </a:cubicBezTo>
                <a:cubicBezTo>
                  <a:pt x="3392432" y="4897554"/>
                  <a:pt x="3389364" y="4913184"/>
                  <a:pt x="3389364" y="4931425"/>
                </a:cubicBezTo>
                <a:cubicBezTo>
                  <a:pt x="3389364" y="4949207"/>
                  <a:pt x="3392432" y="4964551"/>
                  <a:pt x="3398570" y="4977457"/>
                </a:cubicBezTo>
                <a:cubicBezTo>
                  <a:pt x="3404708" y="4990363"/>
                  <a:pt x="3413628" y="5000287"/>
                  <a:pt x="3425329" y="5007228"/>
                </a:cubicBezTo>
                <a:cubicBezTo>
                  <a:pt x="3437031" y="5014168"/>
                  <a:pt x="3451084" y="5017639"/>
                  <a:pt x="3467489" y="5017639"/>
                </a:cubicBezTo>
                <a:cubicBezTo>
                  <a:pt x="3484238" y="5017639"/>
                  <a:pt x="3498550" y="5014168"/>
                  <a:pt x="3510424" y="5007228"/>
                </a:cubicBezTo>
                <a:cubicBezTo>
                  <a:pt x="3522298" y="5000287"/>
                  <a:pt x="3531418" y="4990363"/>
                  <a:pt x="3537785" y="4977457"/>
                </a:cubicBezTo>
                <a:cubicBezTo>
                  <a:pt x="3544152" y="4964551"/>
                  <a:pt x="3547336" y="4949207"/>
                  <a:pt x="3547336" y="4931425"/>
                </a:cubicBezTo>
                <a:cubicBezTo>
                  <a:pt x="3547336" y="4913184"/>
                  <a:pt x="3544152" y="4897554"/>
                  <a:pt x="3537785" y="4884533"/>
                </a:cubicBezTo>
                <a:cubicBezTo>
                  <a:pt x="3531418" y="4871512"/>
                  <a:pt x="3522298" y="4861502"/>
                  <a:pt x="3510424" y="4854504"/>
                </a:cubicBezTo>
                <a:cubicBezTo>
                  <a:pt x="3498550" y="4847506"/>
                  <a:pt x="3484238" y="4844007"/>
                  <a:pt x="3467489" y="4844007"/>
                </a:cubicBezTo>
                <a:close/>
                <a:moveTo>
                  <a:pt x="4557204" y="4808902"/>
                </a:moveTo>
                <a:lnTo>
                  <a:pt x="4557204" y="4847277"/>
                </a:lnTo>
                <a:lnTo>
                  <a:pt x="4529155" y="4847277"/>
                </a:lnTo>
                <a:lnTo>
                  <a:pt x="4529155" y="4870508"/>
                </a:lnTo>
                <a:lnTo>
                  <a:pt x="4557204" y="4870508"/>
                </a:lnTo>
                <a:lnTo>
                  <a:pt x="4557204" y="4960679"/>
                </a:lnTo>
                <a:cubicBezTo>
                  <a:pt x="4557204" y="4972037"/>
                  <a:pt x="4558552" y="4981759"/>
                  <a:pt x="4561248" y="4989847"/>
                </a:cubicBezTo>
                <a:cubicBezTo>
                  <a:pt x="4563944" y="4997935"/>
                  <a:pt x="4568906" y="5004130"/>
                  <a:pt x="4576133" y="5008432"/>
                </a:cubicBezTo>
                <a:cubicBezTo>
                  <a:pt x="4583361" y="5012734"/>
                  <a:pt x="4593743" y="5014885"/>
                  <a:pt x="4607280" y="5014885"/>
                </a:cubicBezTo>
                <a:lnTo>
                  <a:pt x="4627414" y="5014885"/>
                </a:lnTo>
                <a:lnTo>
                  <a:pt x="4627414" y="4991654"/>
                </a:lnTo>
                <a:lnTo>
                  <a:pt x="4609173" y="4991654"/>
                </a:lnTo>
                <a:cubicBezTo>
                  <a:pt x="4598963" y="4991654"/>
                  <a:pt x="4592510" y="4988872"/>
                  <a:pt x="4589814" y="4983308"/>
                </a:cubicBezTo>
                <a:cubicBezTo>
                  <a:pt x="4587118" y="4977744"/>
                  <a:pt x="4585770" y="4969742"/>
                  <a:pt x="4585770" y="4959303"/>
                </a:cubicBezTo>
                <a:lnTo>
                  <a:pt x="4585770" y="4870508"/>
                </a:lnTo>
                <a:lnTo>
                  <a:pt x="4627070" y="4870508"/>
                </a:lnTo>
                <a:lnTo>
                  <a:pt x="4627070" y="4847277"/>
                </a:lnTo>
                <a:lnTo>
                  <a:pt x="4585770" y="4847277"/>
                </a:lnTo>
                <a:lnTo>
                  <a:pt x="4585770" y="4808902"/>
                </a:lnTo>
                <a:close/>
                <a:moveTo>
                  <a:pt x="4442904" y="4808902"/>
                </a:moveTo>
                <a:lnTo>
                  <a:pt x="4442904" y="4847277"/>
                </a:lnTo>
                <a:lnTo>
                  <a:pt x="4414855" y="4847277"/>
                </a:lnTo>
                <a:lnTo>
                  <a:pt x="4414855" y="4870508"/>
                </a:lnTo>
                <a:lnTo>
                  <a:pt x="4442904" y="4870508"/>
                </a:lnTo>
                <a:lnTo>
                  <a:pt x="4442904" y="4960679"/>
                </a:lnTo>
                <a:cubicBezTo>
                  <a:pt x="4442904" y="4972037"/>
                  <a:pt x="4444252" y="4981759"/>
                  <a:pt x="4446948" y="4989847"/>
                </a:cubicBezTo>
                <a:cubicBezTo>
                  <a:pt x="4449644" y="4997935"/>
                  <a:pt x="4454606" y="5004130"/>
                  <a:pt x="4461833" y="5008432"/>
                </a:cubicBezTo>
                <a:cubicBezTo>
                  <a:pt x="4469061" y="5012734"/>
                  <a:pt x="4479443" y="5014885"/>
                  <a:pt x="4492980" y="5014885"/>
                </a:cubicBezTo>
                <a:lnTo>
                  <a:pt x="4513114" y="5014885"/>
                </a:lnTo>
                <a:lnTo>
                  <a:pt x="4513114" y="4991654"/>
                </a:lnTo>
                <a:lnTo>
                  <a:pt x="4494873" y="4991654"/>
                </a:lnTo>
                <a:cubicBezTo>
                  <a:pt x="4484663" y="4991654"/>
                  <a:pt x="4478210" y="4988872"/>
                  <a:pt x="4475514" y="4983308"/>
                </a:cubicBezTo>
                <a:cubicBezTo>
                  <a:pt x="4472818" y="4977744"/>
                  <a:pt x="4471470" y="4969742"/>
                  <a:pt x="4471470" y="4959303"/>
                </a:cubicBezTo>
                <a:lnTo>
                  <a:pt x="4471470" y="4870508"/>
                </a:lnTo>
                <a:lnTo>
                  <a:pt x="4512770" y="4870508"/>
                </a:lnTo>
                <a:lnTo>
                  <a:pt x="4512770" y="4847277"/>
                </a:lnTo>
                <a:lnTo>
                  <a:pt x="4471470" y="4847277"/>
                </a:lnTo>
                <a:lnTo>
                  <a:pt x="4471470" y="4808902"/>
                </a:lnTo>
                <a:close/>
                <a:moveTo>
                  <a:pt x="5037128" y="4783262"/>
                </a:moveTo>
                <a:lnTo>
                  <a:pt x="5037128" y="5014885"/>
                </a:lnTo>
                <a:lnTo>
                  <a:pt x="5065866" y="5014885"/>
                </a:lnTo>
                <a:lnTo>
                  <a:pt x="5065866" y="4927811"/>
                </a:lnTo>
                <a:lnTo>
                  <a:pt x="5146573" y="5014885"/>
                </a:lnTo>
                <a:lnTo>
                  <a:pt x="5182366" y="5014885"/>
                </a:lnTo>
                <a:lnTo>
                  <a:pt x="5099766" y="4925746"/>
                </a:lnTo>
                <a:lnTo>
                  <a:pt x="5175482" y="4847277"/>
                </a:lnTo>
                <a:lnTo>
                  <a:pt x="5141582" y="4847277"/>
                </a:lnTo>
                <a:lnTo>
                  <a:pt x="5065866" y="4926263"/>
                </a:lnTo>
                <a:lnTo>
                  <a:pt x="5065866" y="4783262"/>
                </a:lnTo>
                <a:close/>
                <a:moveTo>
                  <a:pt x="3982434" y="4783262"/>
                </a:moveTo>
                <a:lnTo>
                  <a:pt x="3982434" y="5014885"/>
                </a:lnTo>
                <a:lnTo>
                  <a:pt x="4130254" y="5014885"/>
                </a:lnTo>
                <a:lnTo>
                  <a:pt x="4130254" y="4989073"/>
                </a:lnTo>
                <a:lnTo>
                  <a:pt x="4013410" y="4989073"/>
                </a:lnTo>
                <a:lnTo>
                  <a:pt x="4013410" y="4908366"/>
                </a:lnTo>
                <a:lnTo>
                  <a:pt x="4120961" y="4908366"/>
                </a:lnTo>
                <a:lnTo>
                  <a:pt x="4120961" y="4882898"/>
                </a:lnTo>
                <a:lnTo>
                  <a:pt x="4013410" y="4882898"/>
                </a:lnTo>
                <a:lnTo>
                  <a:pt x="4013410" y="4809075"/>
                </a:lnTo>
                <a:lnTo>
                  <a:pt x="4130254" y="4809075"/>
                </a:lnTo>
                <a:lnTo>
                  <a:pt x="4130254" y="4783262"/>
                </a:lnTo>
                <a:close/>
                <a:moveTo>
                  <a:pt x="3645255" y="4783262"/>
                </a:moveTo>
                <a:cubicBezTo>
                  <a:pt x="3634930" y="4783262"/>
                  <a:pt x="3626527" y="4784495"/>
                  <a:pt x="3620045" y="4786962"/>
                </a:cubicBezTo>
                <a:cubicBezTo>
                  <a:pt x="3613564" y="4789428"/>
                  <a:pt x="3608516" y="4792985"/>
                  <a:pt x="3604902" y="4797631"/>
                </a:cubicBezTo>
                <a:cubicBezTo>
                  <a:pt x="3601288" y="4802277"/>
                  <a:pt x="3598764" y="4807985"/>
                  <a:pt x="3597330" y="4814753"/>
                </a:cubicBezTo>
                <a:cubicBezTo>
                  <a:pt x="3595896" y="4821522"/>
                  <a:pt x="3595179" y="4829151"/>
                  <a:pt x="3595179" y="4837640"/>
                </a:cubicBezTo>
                <a:lnTo>
                  <a:pt x="3595179" y="4847277"/>
                </a:lnTo>
                <a:lnTo>
                  <a:pt x="3567130" y="4847277"/>
                </a:lnTo>
                <a:lnTo>
                  <a:pt x="3567130" y="4870508"/>
                </a:lnTo>
                <a:lnTo>
                  <a:pt x="3595179" y="4870508"/>
                </a:lnTo>
                <a:lnTo>
                  <a:pt x="3595179" y="5014885"/>
                </a:lnTo>
                <a:lnTo>
                  <a:pt x="3623745" y="5014885"/>
                </a:lnTo>
                <a:lnTo>
                  <a:pt x="3623745" y="4870508"/>
                </a:lnTo>
                <a:lnTo>
                  <a:pt x="3662808" y="4870508"/>
                </a:lnTo>
                <a:lnTo>
                  <a:pt x="3662808" y="4847277"/>
                </a:lnTo>
                <a:lnTo>
                  <a:pt x="3623745" y="4847277"/>
                </a:lnTo>
                <a:lnTo>
                  <a:pt x="3623745" y="4837984"/>
                </a:lnTo>
                <a:cubicBezTo>
                  <a:pt x="3623745" y="4827545"/>
                  <a:pt x="3625093" y="4819572"/>
                  <a:pt x="3627789" y="4814065"/>
                </a:cubicBezTo>
                <a:cubicBezTo>
                  <a:pt x="3630485" y="4808558"/>
                  <a:pt x="3636938" y="4805805"/>
                  <a:pt x="3647148" y="4805805"/>
                </a:cubicBezTo>
                <a:lnTo>
                  <a:pt x="3662636" y="4805805"/>
                </a:lnTo>
                <a:lnTo>
                  <a:pt x="3662636" y="4783262"/>
                </a:lnTo>
                <a:close/>
                <a:moveTo>
                  <a:pt x="3034986" y="4783262"/>
                </a:moveTo>
                <a:lnTo>
                  <a:pt x="3034986" y="4960679"/>
                </a:lnTo>
                <a:cubicBezTo>
                  <a:pt x="3034986" y="4972037"/>
                  <a:pt x="3036305" y="4981759"/>
                  <a:pt x="3038943" y="4989847"/>
                </a:cubicBezTo>
                <a:cubicBezTo>
                  <a:pt x="3041582" y="4997935"/>
                  <a:pt x="3046515" y="5004130"/>
                  <a:pt x="3053742" y="5008432"/>
                </a:cubicBezTo>
                <a:cubicBezTo>
                  <a:pt x="3060970" y="5012734"/>
                  <a:pt x="3071410" y="5014885"/>
                  <a:pt x="3085062" y="5014885"/>
                </a:cubicBezTo>
                <a:lnTo>
                  <a:pt x="3094698" y="5014885"/>
                </a:lnTo>
                <a:lnTo>
                  <a:pt x="3094698" y="4991482"/>
                </a:lnTo>
                <a:lnTo>
                  <a:pt x="3086954" y="4991482"/>
                </a:lnTo>
                <a:cubicBezTo>
                  <a:pt x="3076744" y="4991482"/>
                  <a:pt x="3070291" y="4988729"/>
                  <a:pt x="3067595" y="4983222"/>
                </a:cubicBezTo>
                <a:cubicBezTo>
                  <a:pt x="3064899" y="4977715"/>
                  <a:pt x="3063551" y="4969742"/>
                  <a:pt x="3063551" y="4959303"/>
                </a:cubicBezTo>
                <a:lnTo>
                  <a:pt x="3063551" y="4783262"/>
                </a:lnTo>
                <a:close/>
                <a:moveTo>
                  <a:pt x="1721205" y="4783262"/>
                </a:moveTo>
                <a:cubicBezTo>
                  <a:pt x="1710880" y="4783262"/>
                  <a:pt x="1702477" y="4784495"/>
                  <a:pt x="1695995" y="4786962"/>
                </a:cubicBezTo>
                <a:cubicBezTo>
                  <a:pt x="1689514" y="4789428"/>
                  <a:pt x="1684466" y="4792985"/>
                  <a:pt x="1680852" y="4797631"/>
                </a:cubicBezTo>
                <a:cubicBezTo>
                  <a:pt x="1677238" y="4802277"/>
                  <a:pt x="1674714" y="4807985"/>
                  <a:pt x="1673280" y="4814753"/>
                </a:cubicBezTo>
                <a:cubicBezTo>
                  <a:pt x="1671846" y="4821522"/>
                  <a:pt x="1671129" y="4829151"/>
                  <a:pt x="1671129" y="4837640"/>
                </a:cubicBezTo>
                <a:lnTo>
                  <a:pt x="1671129" y="4847277"/>
                </a:lnTo>
                <a:lnTo>
                  <a:pt x="1643080" y="4847277"/>
                </a:lnTo>
                <a:lnTo>
                  <a:pt x="1643080" y="4870508"/>
                </a:lnTo>
                <a:lnTo>
                  <a:pt x="1671129" y="4870508"/>
                </a:lnTo>
                <a:lnTo>
                  <a:pt x="1671129" y="5014885"/>
                </a:lnTo>
                <a:lnTo>
                  <a:pt x="1699695" y="5014885"/>
                </a:lnTo>
                <a:lnTo>
                  <a:pt x="1699695" y="4870508"/>
                </a:lnTo>
                <a:lnTo>
                  <a:pt x="1738758" y="4870508"/>
                </a:lnTo>
                <a:lnTo>
                  <a:pt x="1738758" y="4847277"/>
                </a:lnTo>
                <a:lnTo>
                  <a:pt x="1699695" y="4847277"/>
                </a:lnTo>
                <a:lnTo>
                  <a:pt x="1699695" y="4837984"/>
                </a:lnTo>
                <a:cubicBezTo>
                  <a:pt x="1699695" y="4827545"/>
                  <a:pt x="1701043" y="4819572"/>
                  <a:pt x="1703739" y="4814065"/>
                </a:cubicBezTo>
                <a:cubicBezTo>
                  <a:pt x="1706435" y="4808558"/>
                  <a:pt x="1712888" y="4805805"/>
                  <a:pt x="1723098" y="4805805"/>
                </a:cubicBezTo>
                <a:lnTo>
                  <a:pt x="1738586" y="4805805"/>
                </a:lnTo>
                <a:lnTo>
                  <a:pt x="1738586" y="4783262"/>
                </a:lnTo>
                <a:close/>
                <a:moveTo>
                  <a:pt x="1482411" y="4783262"/>
                </a:moveTo>
                <a:lnTo>
                  <a:pt x="1482411" y="4960679"/>
                </a:lnTo>
                <a:cubicBezTo>
                  <a:pt x="1482411" y="4972037"/>
                  <a:pt x="1483730" y="4981759"/>
                  <a:pt x="1486369" y="4989847"/>
                </a:cubicBezTo>
                <a:cubicBezTo>
                  <a:pt x="1489007" y="4997935"/>
                  <a:pt x="1493940" y="5004130"/>
                  <a:pt x="1501168" y="5008432"/>
                </a:cubicBezTo>
                <a:cubicBezTo>
                  <a:pt x="1508395" y="5012734"/>
                  <a:pt x="1518835" y="5014885"/>
                  <a:pt x="1532487" y="5014885"/>
                </a:cubicBezTo>
                <a:lnTo>
                  <a:pt x="1542123" y="5014885"/>
                </a:lnTo>
                <a:lnTo>
                  <a:pt x="1542123" y="4991482"/>
                </a:lnTo>
                <a:lnTo>
                  <a:pt x="1534380" y="4991482"/>
                </a:lnTo>
                <a:cubicBezTo>
                  <a:pt x="1524169" y="4991482"/>
                  <a:pt x="1517716" y="4988729"/>
                  <a:pt x="1515020" y="4983222"/>
                </a:cubicBezTo>
                <a:cubicBezTo>
                  <a:pt x="1512324" y="4977715"/>
                  <a:pt x="1510976" y="4969742"/>
                  <a:pt x="1510976" y="4959303"/>
                </a:cubicBezTo>
                <a:lnTo>
                  <a:pt x="1510976" y="4783262"/>
                </a:lnTo>
                <a:close/>
                <a:moveTo>
                  <a:pt x="1301436" y="4783262"/>
                </a:moveTo>
                <a:lnTo>
                  <a:pt x="1301436" y="4960679"/>
                </a:lnTo>
                <a:cubicBezTo>
                  <a:pt x="1301436" y="4972037"/>
                  <a:pt x="1302755" y="4981759"/>
                  <a:pt x="1305394" y="4989847"/>
                </a:cubicBezTo>
                <a:cubicBezTo>
                  <a:pt x="1308032" y="4997935"/>
                  <a:pt x="1312965" y="5004130"/>
                  <a:pt x="1320193" y="5008432"/>
                </a:cubicBezTo>
                <a:cubicBezTo>
                  <a:pt x="1327420" y="5012734"/>
                  <a:pt x="1337860" y="5014885"/>
                  <a:pt x="1351512" y="5014885"/>
                </a:cubicBezTo>
                <a:lnTo>
                  <a:pt x="1361148" y="5014885"/>
                </a:lnTo>
                <a:lnTo>
                  <a:pt x="1361148" y="4991482"/>
                </a:lnTo>
                <a:lnTo>
                  <a:pt x="1353405" y="4991482"/>
                </a:lnTo>
                <a:cubicBezTo>
                  <a:pt x="1343194" y="4991482"/>
                  <a:pt x="1336741" y="4988729"/>
                  <a:pt x="1334045" y="4983222"/>
                </a:cubicBezTo>
                <a:cubicBezTo>
                  <a:pt x="1331349" y="4977715"/>
                  <a:pt x="1330001" y="4969742"/>
                  <a:pt x="1330001" y="4959303"/>
                </a:cubicBezTo>
                <a:lnTo>
                  <a:pt x="1330001" y="4783262"/>
                </a:lnTo>
                <a:close/>
                <a:moveTo>
                  <a:pt x="1593836" y="4782402"/>
                </a:moveTo>
                <a:cubicBezTo>
                  <a:pt x="1588444" y="4782402"/>
                  <a:pt x="1584114" y="4783979"/>
                  <a:pt x="1580844" y="4787134"/>
                </a:cubicBezTo>
                <a:cubicBezTo>
                  <a:pt x="1577575" y="4790289"/>
                  <a:pt x="1575940" y="4794275"/>
                  <a:pt x="1575940" y="4799094"/>
                </a:cubicBezTo>
                <a:cubicBezTo>
                  <a:pt x="1575940" y="4803912"/>
                  <a:pt x="1577575" y="4807899"/>
                  <a:pt x="1580844" y="4811053"/>
                </a:cubicBezTo>
                <a:cubicBezTo>
                  <a:pt x="1584114" y="4814208"/>
                  <a:pt x="1588444" y="4815786"/>
                  <a:pt x="1593836" y="4815786"/>
                </a:cubicBezTo>
                <a:cubicBezTo>
                  <a:pt x="1599228" y="4815786"/>
                  <a:pt x="1603588" y="4814208"/>
                  <a:pt x="1606915" y="4811053"/>
                </a:cubicBezTo>
                <a:cubicBezTo>
                  <a:pt x="1610242" y="4807899"/>
                  <a:pt x="1611905" y="4803912"/>
                  <a:pt x="1611905" y="4799094"/>
                </a:cubicBezTo>
                <a:cubicBezTo>
                  <a:pt x="1611905" y="4794275"/>
                  <a:pt x="1610242" y="4790289"/>
                  <a:pt x="1606915" y="4787134"/>
                </a:cubicBezTo>
                <a:cubicBezTo>
                  <a:pt x="1603588" y="4783979"/>
                  <a:pt x="1599228" y="4782402"/>
                  <a:pt x="1593836" y="4782402"/>
                </a:cubicBezTo>
                <a:close/>
                <a:moveTo>
                  <a:pt x="3849177" y="4780165"/>
                </a:moveTo>
                <a:cubicBezTo>
                  <a:pt x="3833231" y="4780165"/>
                  <a:pt x="3819464" y="4782516"/>
                  <a:pt x="3807878" y="4787220"/>
                </a:cubicBezTo>
                <a:cubicBezTo>
                  <a:pt x="3796291" y="4791924"/>
                  <a:pt x="3787400" y="4798778"/>
                  <a:pt x="3781205" y="4807784"/>
                </a:cubicBezTo>
                <a:cubicBezTo>
                  <a:pt x="3775010" y="4816790"/>
                  <a:pt x="3771912" y="4827889"/>
                  <a:pt x="3771912" y="4841082"/>
                </a:cubicBezTo>
                <a:cubicBezTo>
                  <a:pt x="3771912" y="4853587"/>
                  <a:pt x="3774637" y="4863912"/>
                  <a:pt x="3780086" y="4872057"/>
                </a:cubicBezTo>
                <a:cubicBezTo>
                  <a:pt x="3785536" y="4880202"/>
                  <a:pt x="3793882" y="4886999"/>
                  <a:pt x="3805124" y="4892449"/>
                </a:cubicBezTo>
                <a:cubicBezTo>
                  <a:pt x="3816367" y="4897898"/>
                  <a:pt x="3830708" y="4902917"/>
                  <a:pt x="3848145" y="4907506"/>
                </a:cubicBezTo>
                <a:cubicBezTo>
                  <a:pt x="3862944" y="4911292"/>
                  <a:pt x="3874732" y="4915106"/>
                  <a:pt x="3883508" y="4918949"/>
                </a:cubicBezTo>
                <a:cubicBezTo>
                  <a:pt x="3892284" y="4922792"/>
                  <a:pt x="3898565" y="4927295"/>
                  <a:pt x="3902351" y="4932458"/>
                </a:cubicBezTo>
                <a:cubicBezTo>
                  <a:pt x="3906136" y="4937620"/>
                  <a:pt x="3908030" y="4944217"/>
                  <a:pt x="3908030" y="4952247"/>
                </a:cubicBezTo>
                <a:cubicBezTo>
                  <a:pt x="3908030" y="4961540"/>
                  <a:pt x="3905620" y="4969140"/>
                  <a:pt x="3900802" y="4975048"/>
                </a:cubicBezTo>
                <a:cubicBezTo>
                  <a:pt x="3895984" y="4980956"/>
                  <a:pt x="3889531" y="4985373"/>
                  <a:pt x="3881443" y="4988298"/>
                </a:cubicBezTo>
                <a:cubicBezTo>
                  <a:pt x="3873355" y="4991224"/>
                  <a:pt x="3864436" y="4992687"/>
                  <a:pt x="3854684" y="4992687"/>
                </a:cubicBezTo>
                <a:cubicBezTo>
                  <a:pt x="3844130" y="4992687"/>
                  <a:pt x="3834436" y="4991253"/>
                  <a:pt x="3825602" y="4988385"/>
                </a:cubicBezTo>
                <a:cubicBezTo>
                  <a:pt x="3816769" y="4985516"/>
                  <a:pt x="3809684" y="4980583"/>
                  <a:pt x="3804350" y="4973585"/>
                </a:cubicBezTo>
                <a:cubicBezTo>
                  <a:pt x="3799015" y="4966587"/>
                  <a:pt x="3796348" y="4956951"/>
                  <a:pt x="3796348" y="4944676"/>
                </a:cubicBezTo>
                <a:lnTo>
                  <a:pt x="3765201" y="4944676"/>
                </a:lnTo>
                <a:cubicBezTo>
                  <a:pt x="3765201" y="4961884"/>
                  <a:pt x="3769130" y="4975880"/>
                  <a:pt x="3776989" y="4986664"/>
                </a:cubicBezTo>
                <a:cubicBezTo>
                  <a:pt x="3784848" y="4997448"/>
                  <a:pt x="3795430" y="5005363"/>
                  <a:pt x="3808738" y="5010411"/>
                </a:cubicBezTo>
                <a:cubicBezTo>
                  <a:pt x="3822046" y="5015459"/>
                  <a:pt x="3836960" y="5017983"/>
                  <a:pt x="3853479" y="5017983"/>
                </a:cubicBezTo>
                <a:cubicBezTo>
                  <a:pt x="3869655" y="5017983"/>
                  <a:pt x="3884168" y="5015516"/>
                  <a:pt x="3897016" y="5010583"/>
                </a:cubicBezTo>
                <a:cubicBezTo>
                  <a:pt x="3909866" y="5005650"/>
                  <a:pt x="3920018" y="4998279"/>
                  <a:pt x="3927475" y="4988471"/>
                </a:cubicBezTo>
                <a:cubicBezTo>
                  <a:pt x="3934932" y="4978662"/>
                  <a:pt x="3938660" y="4966301"/>
                  <a:pt x="3938660" y="4951387"/>
                </a:cubicBezTo>
                <a:cubicBezTo>
                  <a:pt x="3938660" y="4937391"/>
                  <a:pt x="3936022" y="4926091"/>
                  <a:pt x="3930744" y="4917487"/>
                </a:cubicBezTo>
                <a:cubicBezTo>
                  <a:pt x="3925468" y="4908882"/>
                  <a:pt x="3917236" y="4901827"/>
                  <a:pt x="3906050" y="4896320"/>
                </a:cubicBezTo>
                <a:cubicBezTo>
                  <a:pt x="3894865" y="4890814"/>
                  <a:pt x="3880324" y="4885651"/>
                  <a:pt x="3862428" y="4880833"/>
                </a:cubicBezTo>
                <a:cubicBezTo>
                  <a:pt x="3846940" y="4876818"/>
                  <a:pt x="3834866" y="4872975"/>
                  <a:pt x="3826204" y="4869303"/>
                </a:cubicBezTo>
                <a:cubicBezTo>
                  <a:pt x="3817543" y="4865632"/>
                  <a:pt x="3811434" y="4861531"/>
                  <a:pt x="3807878" y="4857000"/>
                </a:cubicBezTo>
                <a:cubicBezTo>
                  <a:pt x="3804321" y="4852468"/>
                  <a:pt x="3802543" y="4846818"/>
                  <a:pt x="3802543" y="4840049"/>
                </a:cubicBezTo>
                <a:cubicBezTo>
                  <a:pt x="3802543" y="4828692"/>
                  <a:pt x="3806644" y="4820059"/>
                  <a:pt x="3814847" y="4814151"/>
                </a:cubicBezTo>
                <a:cubicBezTo>
                  <a:pt x="3823050" y="4808243"/>
                  <a:pt x="3834550" y="4805289"/>
                  <a:pt x="3849350" y="4805289"/>
                </a:cubicBezTo>
                <a:cubicBezTo>
                  <a:pt x="3863690" y="4805289"/>
                  <a:pt x="3875736" y="4808644"/>
                  <a:pt x="3885487" y="4815356"/>
                </a:cubicBezTo>
                <a:cubicBezTo>
                  <a:pt x="3895238" y="4822067"/>
                  <a:pt x="3900057" y="4831962"/>
                  <a:pt x="3899942" y="4845040"/>
                </a:cubicBezTo>
                <a:lnTo>
                  <a:pt x="3930916" y="4845040"/>
                </a:lnTo>
                <a:cubicBezTo>
                  <a:pt x="3930916" y="4830700"/>
                  <a:pt x="3927217" y="4818711"/>
                  <a:pt x="3919817" y="4809075"/>
                </a:cubicBezTo>
                <a:cubicBezTo>
                  <a:pt x="3912418" y="4799438"/>
                  <a:pt x="3902523" y="4792210"/>
                  <a:pt x="3890133" y="4787392"/>
                </a:cubicBezTo>
                <a:cubicBezTo>
                  <a:pt x="3877743" y="4782574"/>
                  <a:pt x="3864092" y="4780165"/>
                  <a:pt x="3849177" y="4780165"/>
                </a:cubicBezTo>
                <a:close/>
                <a:moveTo>
                  <a:pt x="3412126" y="4348133"/>
                </a:moveTo>
                <a:lnTo>
                  <a:pt x="3439659" y="4348133"/>
                </a:lnTo>
                <a:cubicBezTo>
                  <a:pt x="3454170" y="4348133"/>
                  <a:pt x="3465363" y="4349187"/>
                  <a:pt x="3473238" y="4351295"/>
                </a:cubicBezTo>
                <a:cubicBezTo>
                  <a:pt x="3481114" y="4353404"/>
                  <a:pt x="3486509" y="4356349"/>
                  <a:pt x="3489424" y="4360132"/>
                </a:cubicBezTo>
                <a:cubicBezTo>
                  <a:pt x="3492338" y="4363915"/>
                  <a:pt x="3493795" y="4368410"/>
                  <a:pt x="3493795" y="4373619"/>
                </a:cubicBezTo>
                <a:cubicBezTo>
                  <a:pt x="3493795" y="4382425"/>
                  <a:pt x="3489486" y="4389804"/>
                  <a:pt x="3480866" y="4395758"/>
                </a:cubicBezTo>
                <a:cubicBezTo>
                  <a:pt x="3472246" y="4401711"/>
                  <a:pt x="3457394" y="4404687"/>
                  <a:pt x="3436310" y="4404687"/>
                </a:cubicBezTo>
                <a:cubicBezTo>
                  <a:pt x="3418203" y="4404687"/>
                  <a:pt x="3405242" y="4401866"/>
                  <a:pt x="3397429" y="4396223"/>
                </a:cubicBezTo>
                <a:cubicBezTo>
                  <a:pt x="3389616" y="4390580"/>
                  <a:pt x="3385709" y="4384037"/>
                  <a:pt x="3385709" y="4376596"/>
                </a:cubicBezTo>
                <a:cubicBezTo>
                  <a:pt x="3385709" y="4369899"/>
                  <a:pt x="3388003" y="4364008"/>
                  <a:pt x="3392592" y="4358923"/>
                </a:cubicBezTo>
                <a:cubicBezTo>
                  <a:pt x="3397181" y="4353838"/>
                  <a:pt x="3403692" y="4350241"/>
                  <a:pt x="3412126" y="4348133"/>
                </a:cubicBezTo>
                <a:close/>
                <a:moveTo>
                  <a:pt x="2097676" y="4348133"/>
                </a:moveTo>
                <a:lnTo>
                  <a:pt x="2125209" y="4348133"/>
                </a:lnTo>
                <a:cubicBezTo>
                  <a:pt x="2139720" y="4348133"/>
                  <a:pt x="2150913" y="4349187"/>
                  <a:pt x="2158789" y="4351295"/>
                </a:cubicBezTo>
                <a:cubicBezTo>
                  <a:pt x="2166664" y="4353404"/>
                  <a:pt x="2172059" y="4356349"/>
                  <a:pt x="2174974" y="4360132"/>
                </a:cubicBezTo>
                <a:cubicBezTo>
                  <a:pt x="2177888" y="4363915"/>
                  <a:pt x="2179346" y="4368410"/>
                  <a:pt x="2179346" y="4373619"/>
                </a:cubicBezTo>
                <a:cubicBezTo>
                  <a:pt x="2179346" y="4382425"/>
                  <a:pt x="2175036" y="4389804"/>
                  <a:pt x="2166416" y="4395758"/>
                </a:cubicBezTo>
                <a:cubicBezTo>
                  <a:pt x="2157796" y="4401711"/>
                  <a:pt x="2142945" y="4404687"/>
                  <a:pt x="2121861" y="4404687"/>
                </a:cubicBezTo>
                <a:cubicBezTo>
                  <a:pt x="2103753" y="4404687"/>
                  <a:pt x="2090793" y="4401866"/>
                  <a:pt x="2082979" y="4396223"/>
                </a:cubicBezTo>
                <a:cubicBezTo>
                  <a:pt x="2075166" y="4390580"/>
                  <a:pt x="2071259" y="4384037"/>
                  <a:pt x="2071259" y="4376596"/>
                </a:cubicBezTo>
                <a:cubicBezTo>
                  <a:pt x="2071259" y="4369899"/>
                  <a:pt x="2073553" y="4364008"/>
                  <a:pt x="2078142" y="4358923"/>
                </a:cubicBezTo>
                <a:cubicBezTo>
                  <a:pt x="2082731" y="4353838"/>
                  <a:pt x="2089242" y="4350241"/>
                  <a:pt x="2097676" y="4348133"/>
                </a:cubicBezTo>
                <a:close/>
                <a:moveTo>
                  <a:pt x="2265257" y="4312042"/>
                </a:moveTo>
                <a:cubicBezTo>
                  <a:pt x="2258311" y="4312042"/>
                  <a:pt x="2252544" y="4314243"/>
                  <a:pt x="2247955" y="4318646"/>
                </a:cubicBezTo>
                <a:cubicBezTo>
                  <a:pt x="2243366" y="4323049"/>
                  <a:pt x="2241072" y="4328661"/>
                  <a:pt x="2241072" y="4335482"/>
                </a:cubicBezTo>
                <a:cubicBezTo>
                  <a:pt x="2241072" y="4342055"/>
                  <a:pt x="2243366" y="4347605"/>
                  <a:pt x="2247955" y="4352132"/>
                </a:cubicBezTo>
                <a:cubicBezTo>
                  <a:pt x="2250250" y="4354396"/>
                  <a:pt x="2252839" y="4356093"/>
                  <a:pt x="2255722" y="4357225"/>
                </a:cubicBezTo>
                <a:lnTo>
                  <a:pt x="2262552" y="4358441"/>
                </a:lnTo>
                <a:lnTo>
                  <a:pt x="2253350" y="4377712"/>
                </a:lnTo>
                <a:cubicBezTo>
                  <a:pt x="2247893" y="4383541"/>
                  <a:pt x="2241568" y="4388068"/>
                  <a:pt x="2234375" y="4391293"/>
                </a:cubicBezTo>
                <a:lnTo>
                  <a:pt x="2242188" y="4408780"/>
                </a:lnTo>
                <a:cubicBezTo>
                  <a:pt x="2250994" y="4404935"/>
                  <a:pt x="2258900" y="4400036"/>
                  <a:pt x="2265908" y="4394083"/>
                </a:cubicBezTo>
                <a:cubicBezTo>
                  <a:pt x="2272915" y="4388130"/>
                  <a:pt x="2278496" y="4380844"/>
                  <a:pt x="2282651" y="4372224"/>
                </a:cubicBezTo>
                <a:cubicBezTo>
                  <a:pt x="2286806" y="4363604"/>
                  <a:pt x="2288883" y="4353404"/>
                  <a:pt x="2288883" y="4341621"/>
                </a:cubicBezTo>
                <a:cubicBezTo>
                  <a:pt x="2288883" y="4331575"/>
                  <a:pt x="2286651" y="4324134"/>
                  <a:pt x="2282186" y="4319297"/>
                </a:cubicBezTo>
                <a:cubicBezTo>
                  <a:pt x="2277721" y="4314460"/>
                  <a:pt x="2272078" y="4312042"/>
                  <a:pt x="2265257" y="4312042"/>
                </a:cubicBezTo>
                <a:close/>
                <a:moveTo>
                  <a:pt x="2763384" y="4268882"/>
                </a:moveTo>
                <a:lnTo>
                  <a:pt x="2763384" y="4305717"/>
                </a:lnTo>
                <a:cubicBezTo>
                  <a:pt x="2756687" y="4314646"/>
                  <a:pt x="2748377" y="4322026"/>
                  <a:pt x="2738456" y="4327855"/>
                </a:cubicBezTo>
                <a:cubicBezTo>
                  <a:pt x="2728534" y="4333684"/>
                  <a:pt x="2717372" y="4336598"/>
                  <a:pt x="2704969" y="4336598"/>
                </a:cubicBezTo>
                <a:cubicBezTo>
                  <a:pt x="2693807" y="4336598"/>
                  <a:pt x="2685342" y="4333901"/>
                  <a:pt x="2679575" y="4328506"/>
                </a:cubicBezTo>
                <a:cubicBezTo>
                  <a:pt x="2673808" y="4323111"/>
                  <a:pt x="2670925" y="4315886"/>
                  <a:pt x="2670925" y="4306833"/>
                </a:cubicBezTo>
                <a:cubicBezTo>
                  <a:pt x="2670925" y="4293562"/>
                  <a:pt x="2678087" y="4284012"/>
                  <a:pt x="2692412" y="4278183"/>
                </a:cubicBezTo>
                <a:cubicBezTo>
                  <a:pt x="2706736" y="4272354"/>
                  <a:pt x="2730394" y="4269254"/>
                  <a:pt x="2763384" y="4268882"/>
                </a:cubicBezTo>
                <a:close/>
                <a:moveTo>
                  <a:pt x="707212" y="4197816"/>
                </a:moveTo>
                <a:cubicBezTo>
                  <a:pt x="722343" y="4197816"/>
                  <a:pt x="733815" y="4203707"/>
                  <a:pt x="741629" y="4215489"/>
                </a:cubicBezTo>
                <a:cubicBezTo>
                  <a:pt x="749442" y="4227272"/>
                  <a:pt x="753349" y="4244263"/>
                  <a:pt x="753349" y="4266463"/>
                </a:cubicBezTo>
                <a:cubicBezTo>
                  <a:pt x="753349" y="4288415"/>
                  <a:pt x="749163" y="4305313"/>
                  <a:pt x="740792" y="4317158"/>
                </a:cubicBezTo>
                <a:cubicBezTo>
                  <a:pt x="732420" y="4329002"/>
                  <a:pt x="719987" y="4334924"/>
                  <a:pt x="703491" y="4334924"/>
                </a:cubicBezTo>
                <a:cubicBezTo>
                  <a:pt x="691213" y="4334924"/>
                  <a:pt x="680857" y="4331978"/>
                  <a:pt x="672424" y="4326087"/>
                </a:cubicBezTo>
                <a:cubicBezTo>
                  <a:pt x="663990" y="4320196"/>
                  <a:pt x="657293" y="4312538"/>
                  <a:pt x="652332" y="4303112"/>
                </a:cubicBezTo>
                <a:lnTo>
                  <a:pt x="652332" y="4233163"/>
                </a:lnTo>
                <a:cubicBezTo>
                  <a:pt x="657417" y="4223737"/>
                  <a:pt x="664517" y="4215489"/>
                  <a:pt x="673633" y="4208420"/>
                </a:cubicBezTo>
                <a:cubicBezTo>
                  <a:pt x="682749" y="4201351"/>
                  <a:pt x="693942" y="4197816"/>
                  <a:pt x="707212" y="4197816"/>
                </a:cubicBezTo>
                <a:close/>
                <a:moveTo>
                  <a:pt x="2525929" y="4197630"/>
                </a:moveTo>
                <a:cubicBezTo>
                  <a:pt x="2541308" y="4197630"/>
                  <a:pt x="2552935" y="4203583"/>
                  <a:pt x="2560811" y="4215489"/>
                </a:cubicBezTo>
                <a:cubicBezTo>
                  <a:pt x="2568686" y="4227396"/>
                  <a:pt x="2572624" y="4244511"/>
                  <a:pt x="2572624" y="4266835"/>
                </a:cubicBezTo>
                <a:cubicBezTo>
                  <a:pt x="2572624" y="4288539"/>
                  <a:pt x="2568407" y="4305313"/>
                  <a:pt x="2559973" y="4317158"/>
                </a:cubicBezTo>
                <a:cubicBezTo>
                  <a:pt x="2551540" y="4329002"/>
                  <a:pt x="2539138" y="4334924"/>
                  <a:pt x="2522766" y="4334924"/>
                </a:cubicBezTo>
                <a:cubicBezTo>
                  <a:pt x="2510364" y="4334924"/>
                  <a:pt x="2499946" y="4331916"/>
                  <a:pt x="2491513" y="4325901"/>
                </a:cubicBezTo>
                <a:cubicBezTo>
                  <a:pt x="2483079" y="4319886"/>
                  <a:pt x="2476444" y="4312290"/>
                  <a:pt x="2471607" y="4303112"/>
                </a:cubicBezTo>
                <a:lnTo>
                  <a:pt x="2471607" y="4233349"/>
                </a:lnTo>
                <a:cubicBezTo>
                  <a:pt x="2476816" y="4223427"/>
                  <a:pt x="2483916" y="4214993"/>
                  <a:pt x="2492908" y="4208048"/>
                </a:cubicBezTo>
                <a:cubicBezTo>
                  <a:pt x="2501899" y="4201103"/>
                  <a:pt x="2512907" y="4197630"/>
                  <a:pt x="2525929" y="4197630"/>
                </a:cubicBezTo>
                <a:close/>
                <a:moveTo>
                  <a:pt x="1340587" y="4196514"/>
                </a:moveTo>
                <a:cubicBezTo>
                  <a:pt x="1355594" y="4196514"/>
                  <a:pt x="1367314" y="4200979"/>
                  <a:pt x="1375748" y="4209908"/>
                </a:cubicBezTo>
                <a:cubicBezTo>
                  <a:pt x="1384182" y="4218838"/>
                  <a:pt x="1388584" y="4231737"/>
                  <a:pt x="1388957" y="4248604"/>
                </a:cubicBezTo>
                <a:lnTo>
                  <a:pt x="1289986" y="4248604"/>
                </a:lnTo>
                <a:cubicBezTo>
                  <a:pt x="1291350" y="4231612"/>
                  <a:pt x="1296342" y="4218683"/>
                  <a:pt x="1304962" y="4209815"/>
                </a:cubicBezTo>
                <a:cubicBezTo>
                  <a:pt x="1313581" y="4200948"/>
                  <a:pt x="1325457" y="4196514"/>
                  <a:pt x="1340587" y="4196514"/>
                </a:cubicBezTo>
                <a:close/>
                <a:moveTo>
                  <a:pt x="1016737" y="4196514"/>
                </a:moveTo>
                <a:cubicBezTo>
                  <a:pt x="1031744" y="4196514"/>
                  <a:pt x="1043465" y="4200979"/>
                  <a:pt x="1051898" y="4209908"/>
                </a:cubicBezTo>
                <a:cubicBezTo>
                  <a:pt x="1060332" y="4218838"/>
                  <a:pt x="1064735" y="4231737"/>
                  <a:pt x="1065107" y="4248604"/>
                </a:cubicBezTo>
                <a:lnTo>
                  <a:pt x="966136" y="4248604"/>
                </a:lnTo>
                <a:cubicBezTo>
                  <a:pt x="967500" y="4231612"/>
                  <a:pt x="972492" y="4218683"/>
                  <a:pt x="981112" y="4209815"/>
                </a:cubicBezTo>
                <a:cubicBezTo>
                  <a:pt x="989731" y="4200948"/>
                  <a:pt x="1001607" y="4196514"/>
                  <a:pt x="1016737" y="4196514"/>
                </a:cubicBezTo>
                <a:close/>
                <a:moveTo>
                  <a:pt x="3435752" y="4195398"/>
                </a:moveTo>
                <a:cubicBezTo>
                  <a:pt x="3447783" y="4195398"/>
                  <a:pt x="3457456" y="4198777"/>
                  <a:pt x="3464774" y="4205537"/>
                </a:cubicBezTo>
                <a:cubicBezTo>
                  <a:pt x="3472092" y="4212296"/>
                  <a:pt x="3475750" y="4222683"/>
                  <a:pt x="3475750" y="4236698"/>
                </a:cubicBezTo>
                <a:cubicBezTo>
                  <a:pt x="3475750" y="4250092"/>
                  <a:pt x="3471874" y="4260200"/>
                  <a:pt x="3464123" y="4267021"/>
                </a:cubicBezTo>
                <a:cubicBezTo>
                  <a:pt x="3456372" y="4273842"/>
                  <a:pt x="3446542" y="4277253"/>
                  <a:pt x="3434636" y="4277253"/>
                </a:cubicBezTo>
                <a:cubicBezTo>
                  <a:pt x="3424094" y="4277253"/>
                  <a:pt x="3414824" y="4273874"/>
                  <a:pt x="3406824" y="4267114"/>
                </a:cubicBezTo>
                <a:cubicBezTo>
                  <a:pt x="3398824" y="4260355"/>
                  <a:pt x="3394825" y="4250154"/>
                  <a:pt x="3394825" y="4236511"/>
                </a:cubicBezTo>
                <a:cubicBezTo>
                  <a:pt x="3394825" y="4222993"/>
                  <a:pt x="3398700" y="4212761"/>
                  <a:pt x="3406452" y="4205816"/>
                </a:cubicBezTo>
                <a:cubicBezTo>
                  <a:pt x="3414204" y="4198870"/>
                  <a:pt x="3423970" y="4195398"/>
                  <a:pt x="3435752" y="4195398"/>
                </a:cubicBezTo>
                <a:close/>
                <a:moveTo>
                  <a:pt x="2121303" y="4195398"/>
                </a:moveTo>
                <a:cubicBezTo>
                  <a:pt x="2133333" y="4195398"/>
                  <a:pt x="2143007" y="4198777"/>
                  <a:pt x="2150324" y="4205537"/>
                </a:cubicBezTo>
                <a:cubicBezTo>
                  <a:pt x="2157641" y="4212296"/>
                  <a:pt x="2161300" y="4222683"/>
                  <a:pt x="2161300" y="4236698"/>
                </a:cubicBezTo>
                <a:cubicBezTo>
                  <a:pt x="2161300" y="4250092"/>
                  <a:pt x="2157425" y="4260200"/>
                  <a:pt x="2149673" y="4267021"/>
                </a:cubicBezTo>
                <a:cubicBezTo>
                  <a:pt x="2141921" y="4273842"/>
                  <a:pt x="2132093" y="4277253"/>
                  <a:pt x="2120186" y="4277253"/>
                </a:cubicBezTo>
                <a:cubicBezTo>
                  <a:pt x="2109644" y="4277253"/>
                  <a:pt x="2100374" y="4273874"/>
                  <a:pt x="2092374" y="4267114"/>
                </a:cubicBezTo>
                <a:cubicBezTo>
                  <a:pt x="2084375" y="4260355"/>
                  <a:pt x="2080375" y="4250154"/>
                  <a:pt x="2080375" y="4236511"/>
                </a:cubicBezTo>
                <a:cubicBezTo>
                  <a:pt x="2080375" y="4222993"/>
                  <a:pt x="2084250" y="4212761"/>
                  <a:pt x="2092002" y="4205816"/>
                </a:cubicBezTo>
                <a:cubicBezTo>
                  <a:pt x="2099753" y="4198870"/>
                  <a:pt x="2109520" y="4195398"/>
                  <a:pt x="2121303" y="4195398"/>
                </a:cubicBezTo>
                <a:close/>
                <a:moveTo>
                  <a:pt x="3069189" y="4175864"/>
                </a:moveTo>
                <a:lnTo>
                  <a:pt x="3069189" y="4357062"/>
                </a:lnTo>
                <a:lnTo>
                  <a:pt x="3100256" y="4357062"/>
                </a:lnTo>
                <a:lnTo>
                  <a:pt x="3100256" y="4175864"/>
                </a:lnTo>
                <a:close/>
                <a:moveTo>
                  <a:pt x="2850114" y="4175864"/>
                </a:moveTo>
                <a:lnTo>
                  <a:pt x="2850114" y="4357062"/>
                </a:lnTo>
                <a:lnTo>
                  <a:pt x="2881182" y="4357062"/>
                </a:lnTo>
                <a:lnTo>
                  <a:pt x="2881182" y="4175864"/>
                </a:lnTo>
                <a:close/>
                <a:moveTo>
                  <a:pt x="1754739" y="4175864"/>
                </a:moveTo>
                <a:lnTo>
                  <a:pt x="1754739" y="4357062"/>
                </a:lnTo>
                <a:lnTo>
                  <a:pt x="1785807" y="4357062"/>
                </a:lnTo>
                <a:lnTo>
                  <a:pt x="1785807" y="4175864"/>
                </a:lnTo>
                <a:close/>
                <a:moveTo>
                  <a:pt x="1437140" y="4175864"/>
                </a:moveTo>
                <a:lnTo>
                  <a:pt x="1495275" y="4262362"/>
                </a:lnTo>
                <a:lnTo>
                  <a:pt x="1431187" y="4357062"/>
                </a:lnTo>
                <a:lnTo>
                  <a:pt x="1464115" y="4357062"/>
                </a:lnTo>
                <a:lnTo>
                  <a:pt x="1513605" y="4281154"/>
                </a:lnTo>
                <a:lnTo>
                  <a:pt x="1563272" y="4357062"/>
                </a:lnTo>
                <a:lnTo>
                  <a:pt x="1596386" y="4357062"/>
                </a:lnTo>
                <a:lnTo>
                  <a:pt x="1531803" y="4261878"/>
                </a:lnTo>
                <a:lnTo>
                  <a:pt x="1590433" y="4175864"/>
                </a:lnTo>
                <a:lnTo>
                  <a:pt x="1557132" y="4175864"/>
                </a:lnTo>
                <a:lnTo>
                  <a:pt x="1513699" y="4244167"/>
                </a:lnTo>
                <a:lnTo>
                  <a:pt x="1470440" y="4175864"/>
                </a:lnTo>
                <a:close/>
                <a:moveTo>
                  <a:pt x="917692" y="4173632"/>
                </a:moveTo>
                <a:cubicBezTo>
                  <a:pt x="903182" y="4173632"/>
                  <a:pt x="891399" y="4176794"/>
                  <a:pt x="882346" y="4183119"/>
                </a:cubicBezTo>
                <a:cubicBezTo>
                  <a:pt x="873292" y="4189445"/>
                  <a:pt x="866223" y="4197320"/>
                  <a:pt x="861138" y="4206746"/>
                </a:cubicBezTo>
                <a:lnTo>
                  <a:pt x="860021" y="4175864"/>
                </a:lnTo>
                <a:lnTo>
                  <a:pt x="830814" y="4175864"/>
                </a:lnTo>
                <a:lnTo>
                  <a:pt x="830814" y="4357062"/>
                </a:lnTo>
                <a:lnTo>
                  <a:pt x="861882" y="4357062"/>
                </a:lnTo>
                <a:lnTo>
                  <a:pt x="861882" y="4229814"/>
                </a:lnTo>
                <a:cubicBezTo>
                  <a:pt x="865851" y="4224357"/>
                  <a:pt x="870377" y="4219551"/>
                  <a:pt x="875462" y="4215396"/>
                </a:cubicBezTo>
                <a:cubicBezTo>
                  <a:pt x="880547" y="4211242"/>
                  <a:pt x="886500" y="4207986"/>
                  <a:pt x="893322" y="4205630"/>
                </a:cubicBezTo>
                <a:cubicBezTo>
                  <a:pt x="900143" y="4203273"/>
                  <a:pt x="908081" y="4202095"/>
                  <a:pt x="917134" y="4202095"/>
                </a:cubicBezTo>
                <a:lnTo>
                  <a:pt x="921413" y="4202095"/>
                </a:lnTo>
                <a:lnTo>
                  <a:pt x="921413" y="4173632"/>
                </a:lnTo>
                <a:close/>
                <a:moveTo>
                  <a:pt x="3259317" y="4173259"/>
                </a:moveTo>
                <a:cubicBezTo>
                  <a:pt x="3243070" y="4173259"/>
                  <a:pt x="3229737" y="4176515"/>
                  <a:pt x="3219319" y="4183026"/>
                </a:cubicBezTo>
                <a:cubicBezTo>
                  <a:pt x="3208901" y="4189538"/>
                  <a:pt x="3200902" y="4196452"/>
                  <a:pt x="3195320" y="4203769"/>
                </a:cubicBezTo>
                <a:lnTo>
                  <a:pt x="3194204" y="4175864"/>
                </a:lnTo>
                <a:lnTo>
                  <a:pt x="3164439" y="4175864"/>
                </a:lnTo>
                <a:lnTo>
                  <a:pt x="3164439" y="4357062"/>
                </a:lnTo>
                <a:lnTo>
                  <a:pt x="3195506" y="4357062"/>
                </a:lnTo>
                <a:lnTo>
                  <a:pt x="3195506" y="4228698"/>
                </a:lnTo>
                <a:cubicBezTo>
                  <a:pt x="3201088" y="4221381"/>
                  <a:pt x="3208467" y="4214652"/>
                  <a:pt x="3217645" y="4208513"/>
                </a:cubicBezTo>
                <a:cubicBezTo>
                  <a:pt x="3226822" y="4202374"/>
                  <a:pt x="3238170" y="4199304"/>
                  <a:pt x="3251689" y="4199304"/>
                </a:cubicBezTo>
                <a:cubicBezTo>
                  <a:pt x="3260743" y="4199304"/>
                  <a:pt x="3267657" y="4201258"/>
                  <a:pt x="3272432" y="4205165"/>
                </a:cubicBezTo>
                <a:cubicBezTo>
                  <a:pt x="3277207" y="4209071"/>
                  <a:pt x="3280525" y="4214435"/>
                  <a:pt x="3282385" y="4221257"/>
                </a:cubicBezTo>
                <a:cubicBezTo>
                  <a:pt x="3284245" y="4228078"/>
                  <a:pt x="3285176" y="4235891"/>
                  <a:pt x="3285176" y="4244697"/>
                </a:cubicBezTo>
                <a:lnTo>
                  <a:pt x="3285176" y="4357062"/>
                </a:lnTo>
                <a:lnTo>
                  <a:pt x="3316244" y="4357062"/>
                </a:lnTo>
                <a:lnTo>
                  <a:pt x="3316244" y="4240232"/>
                </a:lnTo>
                <a:cubicBezTo>
                  <a:pt x="3316244" y="4219024"/>
                  <a:pt x="3311716" y="4202560"/>
                  <a:pt x="3302663" y="4190840"/>
                </a:cubicBezTo>
                <a:cubicBezTo>
                  <a:pt x="3293609" y="4179120"/>
                  <a:pt x="3279160" y="4173259"/>
                  <a:pt x="3259317" y="4173259"/>
                </a:cubicBezTo>
                <a:close/>
                <a:moveTo>
                  <a:pt x="1944867" y="4173259"/>
                </a:moveTo>
                <a:cubicBezTo>
                  <a:pt x="1928620" y="4173259"/>
                  <a:pt x="1915287" y="4176515"/>
                  <a:pt x="1904869" y="4183026"/>
                </a:cubicBezTo>
                <a:cubicBezTo>
                  <a:pt x="1894451" y="4189538"/>
                  <a:pt x="1886452" y="4196452"/>
                  <a:pt x="1880871" y="4203769"/>
                </a:cubicBezTo>
                <a:lnTo>
                  <a:pt x="1879755" y="4175864"/>
                </a:lnTo>
                <a:lnTo>
                  <a:pt x="1849989" y="4175864"/>
                </a:lnTo>
                <a:lnTo>
                  <a:pt x="1849989" y="4357062"/>
                </a:lnTo>
                <a:lnTo>
                  <a:pt x="1881057" y="4357062"/>
                </a:lnTo>
                <a:lnTo>
                  <a:pt x="1881057" y="4228698"/>
                </a:lnTo>
                <a:cubicBezTo>
                  <a:pt x="1886638" y="4221381"/>
                  <a:pt x="1894017" y="4214652"/>
                  <a:pt x="1903195" y="4208513"/>
                </a:cubicBezTo>
                <a:cubicBezTo>
                  <a:pt x="1912373" y="4202374"/>
                  <a:pt x="1923721" y="4199304"/>
                  <a:pt x="1937239" y="4199304"/>
                </a:cubicBezTo>
                <a:cubicBezTo>
                  <a:pt x="1946293" y="4199304"/>
                  <a:pt x="1953207" y="4201258"/>
                  <a:pt x="1957982" y="4205165"/>
                </a:cubicBezTo>
                <a:cubicBezTo>
                  <a:pt x="1962757" y="4209071"/>
                  <a:pt x="1966075" y="4214435"/>
                  <a:pt x="1967935" y="4221257"/>
                </a:cubicBezTo>
                <a:cubicBezTo>
                  <a:pt x="1969796" y="4228078"/>
                  <a:pt x="1970726" y="4235891"/>
                  <a:pt x="1970726" y="4244697"/>
                </a:cubicBezTo>
                <a:lnTo>
                  <a:pt x="1970726" y="4357062"/>
                </a:lnTo>
                <a:lnTo>
                  <a:pt x="2001794" y="4357062"/>
                </a:lnTo>
                <a:lnTo>
                  <a:pt x="2001794" y="4240232"/>
                </a:lnTo>
                <a:cubicBezTo>
                  <a:pt x="2001794" y="4219024"/>
                  <a:pt x="1997267" y="4202560"/>
                  <a:pt x="1988213" y="4190840"/>
                </a:cubicBezTo>
                <a:cubicBezTo>
                  <a:pt x="1979159" y="4179120"/>
                  <a:pt x="1964711" y="4173259"/>
                  <a:pt x="1944867" y="4173259"/>
                </a:cubicBezTo>
                <a:close/>
                <a:moveTo>
                  <a:pt x="2722828" y="4172701"/>
                </a:moveTo>
                <a:cubicBezTo>
                  <a:pt x="2708318" y="4172701"/>
                  <a:pt x="2695450" y="4174810"/>
                  <a:pt x="2684226" y="4179027"/>
                </a:cubicBezTo>
                <a:cubicBezTo>
                  <a:pt x="2673002" y="4183243"/>
                  <a:pt x="2664196" y="4189941"/>
                  <a:pt x="2657809" y="4199118"/>
                </a:cubicBezTo>
                <a:cubicBezTo>
                  <a:pt x="2651422" y="4208296"/>
                  <a:pt x="2648228" y="4220326"/>
                  <a:pt x="2648228" y="4235209"/>
                </a:cubicBezTo>
                <a:lnTo>
                  <a:pt x="2678366" y="4235209"/>
                </a:lnTo>
                <a:cubicBezTo>
                  <a:pt x="2678366" y="4221567"/>
                  <a:pt x="2682645" y="4211583"/>
                  <a:pt x="2691202" y="4205258"/>
                </a:cubicBezTo>
                <a:cubicBezTo>
                  <a:pt x="2699760" y="4198932"/>
                  <a:pt x="2710302" y="4195770"/>
                  <a:pt x="2722828" y="4195770"/>
                </a:cubicBezTo>
                <a:cubicBezTo>
                  <a:pt x="2734611" y="4195770"/>
                  <a:pt x="2744346" y="4198653"/>
                  <a:pt x="2752036" y="4204420"/>
                </a:cubicBezTo>
                <a:cubicBezTo>
                  <a:pt x="2759726" y="4210187"/>
                  <a:pt x="2763570" y="4220822"/>
                  <a:pt x="2763570" y="4236325"/>
                </a:cubicBezTo>
                <a:lnTo>
                  <a:pt x="2763570" y="4248976"/>
                </a:lnTo>
                <a:cubicBezTo>
                  <a:pt x="2738642" y="4249224"/>
                  <a:pt x="2716875" y="4250867"/>
                  <a:pt x="2698272" y="4253906"/>
                </a:cubicBezTo>
                <a:cubicBezTo>
                  <a:pt x="2679668" y="4256944"/>
                  <a:pt x="2665282" y="4262680"/>
                  <a:pt x="2655112" y="4271114"/>
                </a:cubicBezTo>
                <a:cubicBezTo>
                  <a:pt x="2644942" y="4279548"/>
                  <a:pt x="2639857" y="4291888"/>
                  <a:pt x="2639857" y="4308135"/>
                </a:cubicBezTo>
                <a:cubicBezTo>
                  <a:pt x="2639857" y="4319545"/>
                  <a:pt x="2642430" y="4329126"/>
                  <a:pt x="2647577" y="4336877"/>
                </a:cubicBezTo>
                <a:cubicBezTo>
                  <a:pt x="2652724" y="4344629"/>
                  <a:pt x="2659608" y="4350489"/>
                  <a:pt x="2668227" y="4354458"/>
                </a:cubicBezTo>
                <a:cubicBezTo>
                  <a:pt x="2676847" y="4358426"/>
                  <a:pt x="2686366" y="4360411"/>
                  <a:pt x="2696784" y="4360411"/>
                </a:cubicBezTo>
                <a:cubicBezTo>
                  <a:pt x="2711418" y="4360411"/>
                  <a:pt x="2724224" y="4357589"/>
                  <a:pt x="2735200" y="4351946"/>
                </a:cubicBezTo>
                <a:cubicBezTo>
                  <a:pt x="2746176" y="4346303"/>
                  <a:pt x="2755819" y="4338831"/>
                  <a:pt x="2764128" y="4329529"/>
                </a:cubicBezTo>
                <a:lnTo>
                  <a:pt x="2765430" y="4357062"/>
                </a:lnTo>
                <a:lnTo>
                  <a:pt x="2794452" y="4357062"/>
                </a:lnTo>
                <a:lnTo>
                  <a:pt x="2794452" y="4235953"/>
                </a:lnTo>
                <a:cubicBezTo>
                  <a:pt x="2794452" y="4222931"/>
                  <a:pt x="2792468" y="4212296"/>
                  <a:pt x="2788499" y="4204048"/>
                </a:cubicBezTo>
                <a:cubicBezTo>
                  <a:pt x="2784530" y="4195801"/>
                  <a:pt x="2779166" y="4189383"/>
                  <a:pt x="2772407" y="4184794"/>
                </a:cubicBezTo>
                <a:cubicBezTo>
                  <a:pt x="2765648" y="4180205"/>
                  <a:pt x="2758020" y="4177042"/>
                  <a:pt x="2749524" y="4175306"/>
                </a:cubicBezTo>
                <a:cubicBezTo>
                  <a:pt x="2741029" y="4173569"/>
                  <a:pt x="2732130" y="4172701"/>
                  <a:pt x="2722828" y="4172701"/>
                </a:cubicBezTo>
                <a:close/>
                <a:moveTo>
                  <a:pt x="1340587" y="4172701"/>
                </a:moveTo>
                <a:cubicBezTo>
                  <a:pt x="1321984" y="4172701"/>
                  <a:pt x="1306636" y="4176670"/>
                  <a:pt x="1294544" y="4184608"/>
                </a:cubicBezTo>
                <a:cubicBezTo>
                  <a:pt x="1282451" y="4192545"/>
                  <a:pt x="1273460" y="4203552"/>
                  <a:pt x="1267569" y="4217629"/>
                </a:cubicBezTo>
                <a:cubicBezTo>
                  <a:pt x="1261678" y="4231706"/>
                  <a:pt x="1258732" y="4247984"/>
                  <a:pt x="1258732" y="4266463"/>
                </a:cubicBezTo>
                <a:cubicBezTo>
                  <a:pt x="1258732" y="4284198"/>
                  <a:pt x="1261770" y="4300166"/>
                  <a:pt x="1267848" y="4314367"/>
                </a:cubicBezTo>
                <a:cubicBezTo>
                  <a:pt x="1273925" y="4328568"/>
                  <a:pt x="1283258" y="4339792"/>
                  <a:pt x="1295846" y="4348040"/>
                </a:cubicBezTo>
                <a:cubicBezTo>
                  <a:pt x="1308434" y="4356287"/>
                  <a:pt x="1324588" y="4360411"/>
                  <a:pt x="1344308" y="4360411"/>
                </a:cubicBezTo>
                <a:cubicBezTo>
                  <a:pt x="1359563" y="4360411"/>
                  <a:pt x="1372771" y="4357899"/>
                  <a:pt x="1383934" y="4352876"/>
                </a:cubicBezTo>
                <a:cubicBezTo>
                  <a:pt x="1395096" y="4347854"/>
                  <a:pt x="1403777" y="4340722"/>
                  <a:pt x="1409979" y="4331482"/>
                </a:cubicBezTo>
                <a:cubicBezTo>
                  <a:pt x="1416180" y="4322243"/>
                  <a:pt x="1419466" y="4311236"/>
                  <a:pt x="1419838" y="4298461"/>
                </a:cubicBezTo>
                <a:lnTo>
                  <a:pt x="1389143" y="4298461"/>
                </a:lnTo>
                <a:cubicBezTo>
                  <a:pt x="1388771" y="4310739"/>
                  <a:pt x="1384678" y="4320134"/>
                  <a:pt x="1376864" y="4326645"/>
                </a:cubicBezTo>
                <a:cubicBezTo>
                  <a:pt x="1369051" y="4333157"/>
                  <a:pt x="1358199" y="4336412"/>
                  <a:pt x="1344308" y="4336412"/>
                </a:cubicBezTo>
                <a:cubicBezTo>
                  <a:pt x="1331286" y="4336412"/>
                  <a:pt x="1320806" y="4333436"/>
                  <a:pt x="1312868" y="4327483"/>
                </a:cubicBezTo>
                <a:cubicBezTo>
                  <a:pt x="1304931" y="4321530"/>
                  <a:pt x="1299133" y="4313623"/>
                  <a:pt x="1295474" y="4303763"/>
                </a:cubicBezTo>
                <a:cubicBezTo>
                  <a:pt x="1291815" y="4293903"/>
                  <a:pt x="1289924" y="4283082"/>
                  <a:pt x="1289800" y="4271300"/>
                </a:cubicBezTo>
                <a:lnTo>
                  <a:pt x="1418908" y="4271300"/>
                </a:lnTo>
                <a:cubicBezTo>
                  <a:pt x="1419156" y="4270184"/>
                  <a:pt x="1419342" y="4268354"/>
                  <a:pt x="1419466" y="4265812"/>
                </a:cubicBezTo>
                <a:cubicBezTo>
                  <a:pt x="1419590" y="4263269"/>
                  <a:pt x="1419652" y="4261068"/>
                  <a:pt x="1419652" y="4259208"/>
                </a:cubicBezTo>
                <a:cubicBezTo>
                  <a:pt x="1419652" y="4231302"/>
                  <a:pt x="1412645" y="4209908"/>
                  <a:pt x="1398630" y="4195026"/>
                </a:cubicBezTo>
                <a:cubicBezTo>
                  <a:pt x="1384616" y="4180143"/>
                  <a:pt x="1365268" y="4172701"/>
                  <a:pt x="1340587" y="4172701"/>
                </a:cubicBezTo>
                <a:close/>
                <a:moveTo>
                  <a:pt x="1016737" y="4172701"/>
                </a:moveTo>
                <a:cubicBezTo>
                  <a:pt x="998134" y="4172701"/>
                  <a:pt x="982786" y="4176670"/>
                  <a:pt x="970694" y="4184608"/>
                </a:cubicBezTo>
                <a:cubicBezTo>
                  <a:pt x="958601" y="4192545"/>
                  <a:pt x="949610" y="4203552"/>
                  <a:pt x="943719" y="4217629"/>
                </a:cubicBezTo>
                <a:cubicBezTo>
                  <a:pt x="937828" y="4231706"/>
                  <a:pt x="934882" y="4247984"/>
                  <a:pt x="934882" y="4266463"/>
                </a:cubicBezTo>
                <a:cubicBezTo>
                  <a:pt x="934882" y="4284198"/>
                  <a:pt x="937921" y="4300166"/>
                  <a:pt x="943998" y="4314367"/>
                </a:cubicBezTo>
                <a:cubicBezTo>
                  <a:pt x="950075" y="4328568"/>
                  <a:pt x="959408" y="4339792"/>
                  <a:pt x="971996" y="4348040"/>
                </a:cubicBezTo>
                <a:cubicBezTo>
                  <a:pt x="984584" y="4356287"/>
                  <a:pt x="1000738" y="4360411"/>
                  <a:pt x="1020458" y="4360411"/>
                </a:cubicBezTo>
                <a:cubicBezTo>
                  <a:pt x="1035713" y="4360411"/>
                  <a:pt x="1048922" y="4357899"/>
                  <a:pt x="1060084" y="4352876"/>
                </a:cubicBezTo>
                <a:cubicBezTo>
                  <a:pt x="1071246" y="4347854"/>
                  <a:pt x="1079927" y="4340722"/>
                  <a:pt x="1086129" y="4331482"/>
                </a:cubicBezTo>
                <a:cubicBezTo>
                  <a:pt x="1092330" y="4322243"/>
                  <a:pt x="1095616" y="4311236"/>
                  <a:pt x="1095988" y="4298461"/>
                </a:cubicBezTo>
                <a:lnTo>
                  <a:pt x="1065293" y="4298461"/>
                </a:lnTo>
                <a:cubicBezTo>
                  <a:pt x="1064921" y="4310739"/>
                  <a:pt x="1060828" y="4320134"/>
                  <a:pt x="1053014" y="4326645"/>
                </a:cubicBezTo>
                <a:cubicBezTo>
                  <a:pt x="1045201" y="4333157"/>
                  <a:pt x="1034349" y="4336412"/>
                  <a:pt x="1020458" y="4336412"/>
                </a:cubicBezTo>
                <a:cubicBezTo>
                  <a:pt x="1007436" y="4336412"/>
                  <a:pt x="996956" y="4333436"/>
                  <a:pt x="989018" y="4327483"/>
                </a:cubicBezTo>
                <a:cubicBezTo>
                  <a:pt x="981081" y="4321530"/>
                  <a:pt x="975283" y="4313623"/>
                  <a:pt x="971624" y="4303763"/>
                </a:cubicBezTo>
                <a:cubicBezTo>
                  <a:pt x="967965" y="4293903"/>
                  <a:pt x="966074" y="4283082"/>
                  <a:pt x="965950" y="4271300"/>
                </a:cubicBezTo>
                <a:lnTo>
                  <a:pt x="1095058" y="4271300"/>
                </a:lnTo>
                <a:cubicBezTo>
                  <a:pt x="1095306" y="4270184"/>
                  <a:pt x="1095492" y="4268354"/>
                  <a:pt x="1095616" y="4265812"/>
                </a:cubicBezTo>
                <a:cubicBezTo>
                  <a:pt x="1095740" y="4263269"/>
                  <a:pt x="1095802" y="4261068"/>
                  <a:pt x="1095802" y="4259208"/>
                </a:cubicBezTo>
                <a:cubicBezTo>
                  <a:pt x="1095802" y="4231302"/>
                  <a:pt x="1088795" y="4209908"/>
                  <a:pt x="1074780" y="4195026"/>
                </a:cubicBezTo>
                <a:cubicBezTo>
                  <a:pt x="1060766" y="4180143"/>
                  <a:pt x="1041418" y="4172701"/>
                  <a:pt x="1016737" y="4172701"/>
                </a:cubicBezTo>
                <a:close/>
                <a:moveTo>
                  <a:pt x="712979" y="4172701"/>
                </a:moveTo>
                <a:cubicBezTo>
                  <a:pt x="699461" y="4172701"/>
                  <a:pt x="687585" y="4175740"/>
                  <a:pt x="677354" y="4181817"/>
                </a:cubicBezTo>
                <a:cubicBezTo>
                  <a:pt x="667122" y="4187894"/>
                  <a:pt x="658781" y="4195770"/>
                  <a:pt x="652332" y="4205444"/>
                </a:cubicBezTo>
                <a:lnTo>
                  <a:pt x="651402" y="4175864"/>
                </a:lnTo>
                <a:lnTo>
                  <a:pt x="621264" y="4175864"/>
                </a:lnTo>
                <a:lnTo>
                  <a:pt x="621264" y="4423663"/>
                </a:lnTo>
                <a:lnTo>
                  <a:pt x="652146" y="4423663"/>
                </a:lnTo>
                <a:lnTo>
                  <a:pt x="652146" y="4331575"/>
                </a:lnTo>
                <a:cubicBezTo>
                  <a:pt x="657975" y="4340505"/>
                  <a:pt x="665726" y="4347543"/>
                  <a:pt x="675400" y="4352690"/>
                </a:cubicBezTo>
                <a:cubicBezTo>
                  <a:pt x="685074" y="4357837"/>
                  <a:pt x="696360" y="4360411"/>
                  <a:pt x="709259" y="4360411"/>
                </a:cubicBezTo>
                <a:cubicBezTo>
                  <a:pt x="724637" y="4360411"/>
                  <a:pt x="738032" y="4356845"/>
                  <a:pt x="749442" y="4349714"/>
                </a:cubicBezTo>
                <a:cubicBezTo>
                  <a:pt x="760852" y="4342582"/>
                  <a:pt x="769689" y="4332041"/>
                  <a:pt x="775952" y="4318088"/>
                </a:cubicBezTo>
                <a:cubicBezTo>
                  <a:pt x="782215" y="4304135"/>
                  <a:pt x="785347" y="4286927"/>
                  <a:pt x="785347" y="4266463"/>
                </a:cubicBezTo>
                <a:cubicBezTo>
                  <a:pt x="785347" y="4245751"/>
                  <a:pt x="782401" y="4228450"/>
                  <a:pt x="776510" y="4214559"/>
                </a:cubicBezTo>
                <a:cubicBezTo>
                  <a:pt x="770619" y="4200669"/>
                  <a:pt x="762279" y="4190220"/>
                  <a:pt x="751489" y="4183212"/>
                </a:cubicBezTo>
                <a:cubicBezTo>
                  <a:pt x="740699" y="4176205"/>
                  <a:pt x="727862" y="4172701"/>
                  <a:pt x="712979" y="4172701"/>
                </a:cubicBezTo>
                <a:close/>
                <a:moveTo>
                  <a:pt x="3523747" y="4151865"/>
                </a:moveTo>
                <a:cubicBezTo>
                  <a:pt x="3510104" y="4152237"/>
                  <a:pt x="3498973" y="4154532"/>
                  <a:pt x="3490354" y="4158749"/>
                </a:cubicBezTo>
                <a:cubicBezTo>
                  <a:pt x="3486044" y="4160857"/>
                  <a:pt x="3482145" y="4163896"/>
                  <a:pt x="3478657" y="4167864"/>
                </a:cubicBezTo>
                <a:lnTo>
                  <a:pt x="3470258" y="4181235"/>
                </a:lnTo>
                <a:lnTo>
                  <a:pt x="3457054" y="4176469"/>
                </a:lnTo>
                <a:cubicBezTo>
                  <a:pt x="3450604" y="4175073"/>
                  <a:pt x="3443504" y="4174376"/>
                  <a:pt x="3435752" y="4174376"/>
                </a:cubicBezTo>
                <a:cubicBezTo>
                  <a:pt x="3420622" y="4174376"/>
                  <a:pt x="3407816" y="4177166"/>
                  <a:pt x="3397336" y="4182747"/>
                </a:cubicBezTo>
                <a:cubicBezTo>
                  <a:pt x="3386856" y="4188328"/>
                  <a:pt x="3378919" y="4195832"/>
                  <a:pt x="3373524" y="4205258"/>
                </a:cubicBezTo>
                <a:cubicBezTo>
                  <a:pt x="3368128" y="4214683"/>
                  <a:pt x="3365431" y="4225163"/>
                  <a:pt x="3365431" y="4236698"/>
                </a:cubicBezTo>
                <a:cubicBezTo>
                  <a:pt x="3365431" y="4247612"/>
                  <a:pt x="3368098" y="4257750"/>
                  <a:pt x="3373430" y="4267114"/>
                </a:cubicBezTo>
                <a:cubicBezTo>
                  <a:pt x="3376097" y="4271796"/>
                  <a:pt x="3379392" y="4276028"/>
                  <a:pt x="3383314" y="4279811"/>
                </a:cubicBezTo>
                <a:lnTo>
                  <a:pt x="3391624" y="4285898"/>
                </a:lnTo>
                <a:lnTo>
                  <a:pt x="3372408" y="4296508"/>
                </a:lnTo>
                <a:cubicBezTo>
                  <a:pt x="3367508" y="4301903"/>
                  <a:pt x="3365059" y="4307639"/>
                  <a:pt x="3365059" y="4313716"/>
                </a:cubicBezTo>
                <a:cubicBezTo>
                  <a:pt x="3365059" y="4317933"/>
                  <a:pt x="3366486" y="4322305"/>
                  <a:pt x="3369338" y="4326832"/>
                </a:cubicBezTo>
                <a:cubicBezTo>
                  <a:pt x="3372190" y="4331358"/>
                  <a:pt x="3376996" y="4335451"/>
                  <a:pt x="3383756" y="4339110"/>
                </a:cubicBezTo>
                <a:lnTo>
                  <a:pt x="3386858" y="4340292"/>
                </a:lnTo>
                <a:lnTo>
                  <a:pt x="3370361" y="4350365"/>
                </a:lnTo>
                <a:cubicBezTo>
                  <a:pt x="3361370" y="4358551"/>
                  <a:pt x="3356874" y="4367914"/>
                  <a:pt x="3356874" y="4378456"/>
                </a:cubicBezTo>
                <a:cubicBezTo>
                  <a:pt x="3356874" y="4387138"/>
                  <a:pt x="3359478" y="4395199"/>
                  <a:pt x="3364687" y="4402641"/>
                </a:cubicBezTo>
                <a:cubicBezTo>
                  <a:pt x="3369896" y="4410082"/>
                  <a:pt x="3378360" y="4416035"/>
                  <a:pt x="3390081" y="4420500"/>
                </a:cubicBezTo>
                <a:cubicBezTo>
                  <a:pt x="3401801" y="4424965"/>
                  <a:pt x="3417459" y="4427198"/>
                  <a:pt x="3437055" y="4427198"/>
                </a:cubicBezTo>
                <a:cubicBezTo>
                  <a:pt x="3465704" y="4427198"/>
                  <a:pt x="3487315" y="4421957"/>
                  <a:pt x="3501888" y="4411478"/>
                </a:cubicBezTo>
                <a:cubicBezTo>
                  <a:pt x="3516461" y="4400998"/>
                  <a:pt x="3523747" y="4387572"/>
                  <a:pt x="3523747" y="4371201"/>
                </a:cubicBezTo>
                <a:cubicBezTo>
                  <a:pt x="3523747" y="4354706"/>
                  <a:pt x="3517360" y="4342520"/>
                  <a:pt x="3504586" y="4334645"/>
                </a:cubicBezTo>
                <a:cubicBezTo>
                  <a:pt x="3491811" y="4326769"/>
                  <a:pt x="3470541" y="4322832"/>
                  <a:pt x="3440775" y="4322832"/>
                </a:cubicBezTo>
                <a:lnTo>
                  <a:pt x="3428683" y="4322832"/>
                </a:lnTo>
                <a:cubicBezTo>
                  <a:pt x="3418886" y="4322832"/>
                  <a:pt x="3411227" y="4322243"/>
                  <a:pt x="3405708" y="4321064"/>
                </a:cubicBezTo>
                <a:cubicBezTo>
                  <a:pt x="3400189" y="4319886"/>
                  <a:pt x="3396282" y="4318336"/>
                  <a:pt x="3393988" y="4316414"/>
                </a:cubicBezTo>
                <a:cubicBezTo>
                  <a:pt x="3391693" y="4314491"/>
                  <a:pt x="3390546" y="4312290"/>
                  <a:pt x="3390546" y="4309809"/>
                </a:cubicBezTo>
                <a:cubicBezTo>
                  <a:pt x="3390546" y="4306213"/>
                  <a:pt x="3392468" y="4302957"/>
                  <a:pt x="3396313" y="4300042"/>
                </a:cubicBezTo>
                <a:lnTo>
                  <a:pt x="3408862" y="4294290"/>
                </a:lnTo>
                <a:lnTo>
                  <a:pt x="3414196" y="4296299"/>
                </a:lnTo>
                <a:cubicBezTo>
                  <a:pt x="3420505" y="4297740"/>
                  <a:pt x="3427381" y="4298461"/>
                  <a:pt x="3434822" y="4298461"/>
                </a:cubicBezTo>
                <a:cubicBezTo>
                  <a:pt x="3450573" y="4298461"/>
                  <a:pt x="3463658" y="4295640"/>
                  <a:pt x="3474076" y="4289997"/>
                </a:cubicBezTo>
                <a:cubicBezTo>
                  <a:pt x="3484494" y="4284353"/>
                  <a:pt x="3492276" y="4276850"/>
                  <a:pt x="3497423" y="4267486"/>
                </a:cubicBezTo>
                <a:cubicBezTo>
                  <a:pt x="3502570" y="4258123"/>
                  <a:pt x="3505144" y="4247860"/>
                  <a:pt x="3505144" y="4236698"/>
                </a:cubicBezTo>
                <a:cubicBezTo>
                  <a:pt x="3505144" y="4225163"/>
                  <a:pt x="3502601" y="4214683"/>
                  <a:pt x="3497516" y="4205258"/>
                </a:cubicBezTo>
                <a:cubicBezTo>
                  <a:pt x="3494974" y="4200545"/>
                  <a:pt x="3491780" y="4196312"/>
                  <a:pt x="3487935" y="4192561"/>
                </a:cubicBezTo>
                <a:lnTo>
                  <a:pt x="3485328" y="4190664"/>
                </a:lnTo>
                <a:lnTo>
                  <a:pt x="3489958" y="4185515"/>
                </a:lnTo>
                <a:cubicBezTo>
                  <a:pt x="3492920" y="4183267"/>
                  <a:pt x="3496214" y="4181693"/>
                  <a:pt x="3499842" y="4180794"/>
                </a:cubicBezTo>
                <a:cubicBezTo>
                  <a:pt x="3507097" y="4178996"/>
                  <a:pt x="3515065" y="4178096"/>
                  <a:pt x="3523747" y="4178096"/>
                </a:cubicBezTo>
                <a:close/>
                <a:moveTo>
                  <a:pt x="2209297" y="4151865"/>
                </a:moveTo>
                <a:cubicBezTo>
                  <a:pt x="2195655" y="4152237"/>
                  <a:pt x="2184523" y="4154532"/>
                  <a:pt x="2175904" y="4158749"/>
                </a:cubicBezTo>
                <a:cubicBezTo>
                  <a:pt x="2171594" y="4160857"/>
                  <a:pt x="2167695" y="4163896"/>
                  <a:pt x="2164207" y="4167864"/>
                </a:cubicBezTo>
                <a:lnTo>
                  <a:pt x="2155808" y="4181235"/>
                </a:lnTo>
                <a:lnTo>
                  <a:pt x="2142604" y="4176469"/>
                </a:lnTo>
                <a:cubicBezTo>
                  <a:pt x="2136154" y="4175073"/>
                  <a:pt x="2129054" y="4174376"/>
                  <a:pt x="2121303" y="4174376"/>
                </a:cubicBezTo>
                <a:cubicBezTo>
                  <a:pt x="2106172" y="4174376"/>
                  <a:pt x="2093366" y="4177166"/>
                  <a:pt x="2082886" y="4182747"/>
                </a:cubicBezTo>
                <a:cubicBezTo>
                  <a:pt x="2072406" y="4188328"/>
                  <a:pt x="2064469" y="4195832"/>
                  <a:pt x="2059074" y="4205258"/>
                </a:cubicBezTo>
                <a:cubicBezTo>
                  <a:pt x="2053679" y="4214683"/>
                  <a:pt x="2050981" y="4225163"/>
                  <a:pt x="2050981" y="4236698"/>
                </a:cubicBezTo>
                <a:cubicBezTo>
                  <a:pt x="2050981" y="4247612"/>
                  <a:pt x="2053648" y="4257750"/>
                  <a:pt x="2058981" y="4267114"/>
                </a:cubicBezTo>
                <a:cubicBezTo>
                  <a:pt x="2061647" y="4271796"/>
                  <a:pt x="2064942" y="4276028"/>
                  <a:pt x="2068864" y="4279811"/>
                </a:cubicBezTo>
                <a:lnTo>
                  <a:pt x="2077174" y="4285898"/>
                </a:lnTo>
                <a:lnTo>
                  <a:pt x="2057958" y="4296508"/>
                </a:lnTo>
                <a:cubicBezTo>
                  <a:pt x="2053059" y="4301903"/>
                  <a:pt x="2050609" y="4307639"/>
                  <a:pt x="2050609" y="4313716"/>
                </a:cubicBezTo>
                <a:cubicBezTo>
                  <a:pt x="2050609" y="4317933"/>
                  <a:pt x="2052035" y="4322305"/>
                  <a:pt x="2054888" y="4326832"/>
                </a:cubicBezTo>
                <a:cubicBezTo>
                  <a:pt x="2057740" y="4331358"/>
                  <a:pt x="2062546" y="4335451"/>
                  <a:pt x="2069306" y="4339110"/>
                </a:cubicBezTo>
                <a:lnTo>
                  <a:pt x="2072408" y="4340292"/>
                </a:lnTo>
                <a:lnTo>
                  <a:pt x="2055911" y="4350365"/>
                </a:lnTo>
                <a:cubicBezTo>
                  <a:pt x="2046919" y="4358551"/>
                  <a:pt x="2042424" y="4367914"/>
                  <a:pt x="2042424" y="4378456"/>
                </a:cubicBezTo>
                <a:cubicBezTo>
                  <a:pt x="2042424" y="4387138"/>
                  <a:pt x="2045028" y="4395199"/>
                  <a:pt x="2050237" y="4402641"/>
                </a:cubicBezTo>
                <a:cubicBezTo>
                  <a:pt x="2055446" y="4410082"/>
                  <a:pt x="2063911" y="4416035"/>
                  <a:pt x="2075631" y="4420500"/>
                </a:cubicBezTo>
                <a:cubicBezTo>
                  <a:pt x="2087351" y="4424965"/>
                  <a:pt x="2103009" y="4427198"/>
                  <a:pt x="2122605" y="4427198"/>
                </a:cubicBezTo>
                <a:cubicBezTo>
                  <a:pt x="2151254" y="4427198"/>
                  <a:pt x="2172865" y="4421957"/>
                  <a:pt x="2187438" y="4411478"/>
                </a:cubicBezTo>
                <a:cubicBezTo>
                  <a:pt x="2202011" y="4400998"/>
                  <a:pt x="2209297" y="4387572"/>
                  <a:pt x="2209297" y="4371201"/>
                </a:cubicBezTo>
                <a:cubicBezTo>
                  <a:pt x="2209297" y="4354706"/>
                  <a:pt x="2202910" y="4342520"/>
                  <a:pt x="2190136" y="4334645"/>
                </a:cubicBezTo>
                <a:cubicBezTo>
                  <a:pt x="2177361" y="4326769"/>
                  <a:pt x="2156091" y="4322832"/>
                  <a:pt x="2126326" y="4322832"/>
                </a:cubicBezTo>
                <a:lnTo>
                  <a:pt x="2114233" y="4322832"/>
                </a:lnTo>
                <a:cubicBezTo>
                  <a:pt x="2104435" y="4322832"/>
                  <a:pt x="2096777" y="4322243"/>
                  <a:pt x="2091258" y="4321064"/>
                </a:cubicBezTo>
                <a:cubicBezTo>
                  <a:pt x="2085739" y="4319886"/>
                  <a:pt x="2081832" y="4318336"/>
                  <a:pt x="2079538" y="4316414"/>
                </a:cubicBezTo>
                <a:cubicBezTo>
                  <a:pt x="2077243" y="4314491"/>
                  <a:pt x="2076096" y="4312290"/>
                  <a:pt x="2076096" y="4309809"/>
                </a:cubicBezTo>
                <a:cubicBezTo>
                  <a:pt x="2076096" y="4306213"/>
                  <a:pt x="2078018" y="4302957"/>
                  <a:pt x="2081863" y="4300042"/>
                </a:cubicBezTo>
                <a:lnTo>
                  <a:pt x="2094413" y="4294290"/>
                </a:lnTo>
                <a:lnTo>
                  <a:pt x="2099746" y="4296299"/>
                </a:lnTo>
                <a:cubicBezTo>
                  <a:pt x="2106055" y="4297740"/>
                  <a:pt x="2112931" y="4298461"/>
                  <a:pt x="2120372" y="4298461"/>
                </a:cubicBezTo>
                <a:cubicBezTo>
                  <a:pt x="2136123" y="4298461"/>
                  <a:pt x="2149208" y="4295640"/>
                  <a:pt x="2159626" y="4289997"/>
                </a:cubicBezTo>
                <a:cubicBezTo>
                  <a:pt x="2170044" y="4284353"/>
                  <a:pt x="2177826" y="4276850"/>
                  <a:pt x="2182973" y="4267486"/>
                </a:cubicBezTo>
                <a:cubicBezTo>
                  <a:pt x="2188120" y="4258123"/>
                  <a:pt x="2190694" y="4247860"/>
                  <a:pt x="2190694" y="4236698"/>
                </a:cubicBezTo>
                <a:cubicBezTo>
                  <a:pt x="2190694" y="4225163"/>
                  <a:pt x="2188151" y="4214683"/>
                  <a:pt x="2183066" y="4205258"/>
                </a:cubicBezTo>
                <a:cubicBezTo>
                  <a:pt x="2180524" y="4200545"/>
                  <a:pt x="2177330" y="4196312"/>
                  <a:pt x="2173485" y="4192561"/>
                </a:cubicBezTo>
                <a:lnTo>
                  <a:pt x="2170878" y="4190664"/>
                </a:lnTo>
                <a:lnTo>
                  <a:pt x="2175509" y="4185515"/>
                </a:lnTo>
                <a:cubicBezTo>
                  <a:pt x="2178470" y="4183267"/>
                  <a:pt x="2181764" y="4181693"/>
                  <a:pt x="2185392" y="4180794"/>
                </a:cubicBezTo>
                <a:cubicBezTo>
                  <a:pt x="2192647" y="4178996"/>
                  <a:pt x="2200615" y="4178096"/>
                  <a:pt x="2209297" y="4178096"/>
                </a:cubicBezTo>
                <a:close/>
                <a:moveTo>
                  <a:pt x="2951689" y="4134378"/>
                </a:moveTo>
                <a:lnTo>
                  <a:pt x="2951689" y="4175864"/>
                </a:lnTo>
                <a:lnTo>
                  <a:pt x="2921365" y="4175864"/>
                </a:lnTo>
                <a:lnTo>
                  <a:pt x="2921365" y="4200979"/>
                </a:lnTo>
                <a:lnTo>
                  <a:pt x="2951689" y="4200979"/>
                </a:lnTo>
                <a:lnTo>
                  <a:pt x="2951689" y="4298461"/>
                </a:lnTo>
                <a:cubicBezTo>
                  <a:pt x="2951689" y="4310739"/>
                  <a:pt x="2953146" y="4321250"/>
                  <a:pt x="2956061" y="4329994"/>
                </a:cubicBezTo>
                <a:cubicBezTo>
                  <a:pt x="2958976" y="4338738"/>
                  <a:pt x="2964339" y="4345435"/>
                  <a:pt x="2972153" y="4350086"/>
                </a:cubicBezTo>
                <a:cubicBezTo>
                  <a:pt x="2979966" y="4354737"/>
                  <a:pt x="2991190" y="4357062"/>
                  <a:pt x="3005825" y="4357062"/>
                </a:cubicBezTo>
                <a:lnTo>
                  <a:pt x="3027591" y="4357062"/>
                </a:lnTo>
                <a:lnTo>
                  <a:pt x="3027591" y="4331948"/>
                </a:lnTo>
                <a:lnTo>
                  <a:pt x="3007872" y="4331948"/>
                </a:lnTo>
                <a:cubicBezTo>
                  <a:pt x="2996834" y="4331948"/>
                  <a:pt x="2989857" y="4328940"/>
                  <a:pt x="2986942" y="4322925"/>
                </a:cubicBezTo>
                <a:cubicBezTo>
                  <a:pt x="2984028" y="4316910"/>
                  <a:pt x="2982571" y="4308259"/>
                  <a:pt x="2982571" y="4296973"/>
                </a:cubicBezTo>
                <a:lnTo>
                  <a:pt x="2982571" y="4200979"/>
                </a:lnTo>
                <a:lnTo>
                  <a:pt x="3027219" y="4200979"/>
                </a:lnTo>
                <a:lnTo>
                  <a:pt x="3027219" y="4175864"/>
                </a:lnTo>
                <a:lnTo>
                  <a:pt x="2982571" y="4175864"/>
                </a:lnTo>
                <a:lnTo>
                  <a:pt x="2982571" y="4134378"/>
                </a:lnTo>
                <a:close/>
                <a:moveTo>
                  <a:pt x="1637239" y="4134378"/>
                </a:moveTo>
                <a:lnTo>
                  <a:pt x="1637239" y="4175864"/>
                </a:lnTo>
                <a:lnTo>
                  <a:pt x="1606915" y="4175864"/>
                </a:lnTo>
                <a:lnTo>
                  <a:pt x="1606915" y="4200979"/>
                </a:lnTo>
                <a:lnTo>
                  <a:pt x="1637239" y="4200979"/>
                </a:lnTo>
                <a:lnTo>
                  <a:pt x="1637239" y="4298461"/>
                </a:lnTo>
                <a:cubicBezTo>
                  <a:pt x="1637239" y="4310739"/>
                  <a:pt x="1638696" y="4321250"/>
                  <a:pt x="1641611" y="4329994"/>
                </a:cubicBezTo>
                <a:cubicBezTo>
                  <a:pt x="1644525" y="4338738"/>
                  <a:pt x="1649889" y="4345435"/>
                  <a:pt x="1657703" y="4350086"/>
                </a:cubicBezTo>
                <a:cubicBezTo>
                  <a:pt x="1665516" y="4354737"/>
                  <a:pt x="1676740" y="4357062"/>
                  <a:pt x="1691375" y="4357062"/>
                </a:cubicBezTo>
                <a:lnTo>
                  <a:pt x="1713141" y="4357062"/>
                </a:lnTo>
                <a:lnTo>
                  <a:pt x="1713141" y="4331948"/>
                </a:lnTo>
                <a:lnTo>
                  <a:pt x="1693422" y="4331948"/>
                </a:lnTo>
                <a:cubicBezTo>
                  <a:pt x="1682384" y="4331948"/>
                  <a:pt x="1675407" y="4328940"/>
                  <a:pt x="1672493" y="4322925"/>
                </a:cubicBezTo>
                <a:cubicBezTo>
                  <a:pt x="1669578" y="4316910"/>
                  <a:pt x="1668121" y="4308259"/>
                  <a:pt x="1668121" y="4296973"/>
                </a:cubicBezTo>
                <a:lnTo>
                  <a:pt x="1668121" y="4200979"/>
                </a:lnTo>
                <a:lnTo>
                  <a:pt x="1712769" y="4200979"/>
                </a:lnTo>
                <a:lnTo>
                  <a:pt x="1712769" y="4175864"/>
                </a:lnTo>
                <a:lnTo>
                  <a:pt x="1668121" y="4175864"/>
                </a:lnTo>
                <a:lnTo>
                  <a:pt x="1668121" y="4134378"/>
                </a:lnTo>
                <a:close/>
                <a:moveTo>
                  <a:pt x="1151464" y="4134378"/>
                </a:moveTo>
                <a:lnTo>
                  <a:pt x="1151464" y="4175864"/>
                </a:lnTo>
                <a:lnTo>
                  <a:pt x="1121140" y="4175864"/>
                </a:lnTo>
                <a:lnTo>
                  <a:pt x="1121140" y="4200979"/>
                </a:lnTo>
                <a:lnTo>
                  <a:pt x="1151464" y="4200979"/>
                </a:lnTo>
                <a:lnTo>
                  <a:pt x="1151464" y="4298461"/>
                </a:lnTo>
                <a:cubicBezTo>
                  <a:pt x="1151464" y="4310739"/>
                  <a:pt x="1152921" y="4321250"/>
                  <a:pt x="1155836" y="4329994"/>
                </a:cubicBezTo>
                <a:cubicBezTo>
                  <a:pt x="1158751" y="4338738"/>
                  <a:pt x="1164115" y="4345435"/>
                  <a:pt x="1171928" y="4350086"/>
                </a:cubicBezTo>
                <a:cubicBezTo>
                  <a:pt x="1179741" y="4354737"/>
                  <a:pt x="1190966" y="4357062"/>
                  <a:pt x="1205600" y="4357062"/>
                </a:cubicBezTo>
                <a:lnTo>
                  <a:pt x="1227366" y="4357062"/>
                </a:lnTo>
                <a:lnTo>
                  <a:pt x="1227366" y="4331948"/>
                </a:lnTo>
                <a:lnTo>
                  <a:pt x="1207647" y="4331948"/>
                </a:lnTo>
                <a:cubicBezTo>
                  <a:pt x="1196609" y="4331948"/>
                  <a:pt x="1189632" y="4328940"/>
                  <a:pt x="1186718" y="4322925"/>
                </a:cubicBezTo>
                <a:cubicBezTo>
                  <a:pt x="1183803" y="4316910"/>
                  <a:pt x="1182346" y="4308259"/>
                  <a:pt x="1182346" y="4296973"/>
                </a:cubicBezTo>
                <a:lnTo>
                  <a:pt x="1182346" y="4200979"/>
                </a:lnTo>
                <a:lnTo>
                  <a:pt x="1226994" y="4200979"/>
                </a:lnTo>
                <a:lnTo>
                  <a:pt x="1226994" y="4175864"/>
                </a:lnTo>
                <a:lnTo>
                  <a:pt x="1182346" y="4175864"/>
                </a:lnTo>
                <a:lnTo>
                  <a:pt x="1182346" y="4134378"/>
                </a:lnTo>
                <a:close/>
                <a:moveTo>
                  <a:pt x="2440539" y="4106659"/>
                </a:moveTo>
                <a:lnTo>
                  <a:pt x="2440539" y="4357062"/>
                </a:lnTo>
                <a:lnTo>
                  <a:pt x="2469560" y="4357062"/>
                </a:lnTo>
                <a:lnTo>
                  <a:pt x="2471235" y="4331389"/>
                </a:lnTo>
                <a:cubicBezTo>
                  <a:pt x="2477188" y="4340443"/>
                  <a:pt x="2484877" y="4347543"/>
                  <a:pt x="2494303" y="4352690"/>
                </a:cubicBezTo>
                <a:cubicBezTo>
                  <a:pt x="2503729" y="4357837"/>
                  <a:pt x="2515139" y="4360411"/>
                  <a:pt x="2528534" y="4360411"/>
                </a:cubicBezTo>
                <a:cubicBezTo>
                  <a:pt x="2543912" y="4360411"/>
                  <a:pt x="2557307" y="4356876"/>
                  <a:pt x="2568717" y="4349807"/>
                </a:cubicBezTo>
                <a:cubicBezTo>
                  <a:pt x="2580127" y="4342738"/>
                  <a:pt x="2588964" y="4332227"/>
                  <a:pt x="2595227" y="4318274"/>
                </a:cubicBezTo>
                <a:cubicBezTo>
                  <a:pt x="2601490" y="4304321"/>
                  <a:pt x="2604622" y="4287051"/>
                  <a:pt x="2604622" y="4266463"/>
                </a:cubicBezTo>
                <a:cubicBezTo>
                  <a:pt x="2604622" y="4245751"/>
                  <a:pt x="2601676" y="4228450"/>
                  <a:pt x="2595785" y="4214559"/>
                </a:cubicBezTo>
                <a:cubicBezTo>
                  <a:pt x="2589894" y="4200669"/>
                  <a:pt x="2581553" y="4190220"/>
                  <a:pt x="2570764" y="4183212"/>
                </a:cubicBezTo>
                <a:cubicBezTo>
                  <a:pt x="2559973" y="4176205"/>
                  <a:pt x="2547199" y="4172701"/>
                  <a:pt x="2532440" y="4172701"/>
                </a:cubicBezTo>
                <a:cubicBezTo>
                  <a:pt x="2518674" y="4172701"/>
                  <a:pt x="2506674" y="4175678"/>
                  <a:pt x="2496442" y="4181631"/>
                </a:cubicBezTo>
                <a:cubicBezTo>
                  <a:pt x="2486211" y="4187584"/>
                  <a:pt x="2477932" y="4195336"/>
                  <a:pt x="2471607" y="4204885"/>
                </a:cubicBezTo>
                <a:lnTo>
                  <a:pt x="2471607" y="4106659"/>
                </a:lnTo>
                <a:close/>
                <a:moveTo>
                  <a:pt x="3084630" y="4105729"/>
                </a:moveTo>
                <a:cubicBezTo>
                  <a:pt x="3078800" y="4105729"/>
                  <a:pt x="3074119" y="4107434"/>
                  <a:pt x="3070584" y="4110845"/>
                </a:cubicBezTo>
                <a:cubicBezTo>
                  <a:pt x="3067049" y="4114255"/>
                  <a:pt x="3065282" y="4118565"/>
                  <a:pt x="3065282" y="4123774"/>
                </a:cubicBezTo>
                <a:cubicBezTo>
                  <a:pt x="3065282" y="4128983"/>
                  <a:pt x="3067049" y="4133293"/>
                  <a:pt x="3070584" y="4136704"/>
                </a:cubicBezTo>
                <a:cubicBezTo>
                  <a:pt x="3074119" y="4140114"/>
                  <a:pt x="3078800" y="4141820"/>
                  <a:pt x="3084630" y="4141820"/>
                </a:cubicBezTo>
                <a:cubicBezTo>
                  <a:pt x="3090459" y="4141820"/>
                  <a:pt x="3095172" y="4140114"/>
                  <a:pt x="3098768" y="4136704"/>
                </a:cubicBezTo>
                <a:cubicBezTo>
                  <a:pt x="3102365" y="4133293"/>
                  <a:pt x="3104163" y="4128983"/>
                  <a:pt x="3104163" y="4123774"/>
                </a:cubicBezTo>
                <a:cubicBezTo>
                  <a:pt x="3104163" y="4118565"/>
                  <a:pt x="3102365" y="4114255"/>
                  <a:pt x="3098768" y="4110845"/>
                </a:cubicBezTo>
                <a:cubicBezTo>
                  <a:pt x="3095172" y="4107434"/>
                  <a:pt x="3090459" y="4105729"/>
                  <a:pt x="3084630" y="4105729"/>
                </a:cubicBezTo>
                <a:close/>
                <a:moveTo>
                  <a:pt x="2865555" y="4105729"/>
                </a:moveTo>
                <a:cubicBezTo>
                  <a:pt x="2859726" y="4105729"/>
                  <a:pt x="2855044" y="4107434"/>
                  <a:pt x="2851509" y="4110845"/>
                </a:cubicBezTo>
                <a:cubicBezTo>
                  <a:pt x="2847974" y="4114255"/>
                  <a:pt x="2846207" y="4118565"/>
                  <a:pt x="2846207" y="4123774"/>
                </a:cubicBezTo>
                <a:cubicBezTo>
                  <a:pt x="2846207" y="4128983"/>
                  <a:pt x="2847974" y="4133293"/>
                  <a:pt x="2851509" y="4136704"/>
                </a:cubicBezTo>
                <a:cubicBezTo>
                  <a:pt x="2855044" y="4140114"/>
                  <a:pt x="2859726" y="4141820"/>
                  <a:pt x="2865555" y="4141820"/>
                </a:cubicBezTo>
                <a:cubicBezTo>
                  <a:pt x="2871384" y="4141820"/>
                  <a:pt x="2876097" y="4140114"/>
                  <a:pt x="2879693" y="4136704"/>
                </a:cubicBezTo>
                <a:cubicBezTo>
                  <a:pt x="2883290" y="4133293"/>
                  <a:pt x="2885088" y="4128983"/>
                  <a:pt x="2885088" y="4123774"/>
                </a:cubicBezTo>
                <a:cubicBezTo>
                  <a:pt x="2885088" y="4118565"/>
                  <a:pt x="2883290" y="4114255"/>
                  <a:pt x="2879693" y="4110845"/>
                </a:cubicBezTo>
                <a:cubicBezTo>
                  <a:pt x="2876097" y="4107434"/>
                  <a:pt x="2871384" y="4105729"/>
                  <a:pt x="2865555" y="4105729"/>
                </a:cubicBezTo>
                <a:close/>
                <a:moveTo>
                  <a:pt x="1770180" y="4105729"/>
                </a:moveTo>
                <a:cubicBezTo>
                  <a:pt x="1764351" y="4105729"/>
                  <a:pt x="1759669" y="4107434"/>
                  <a:pt x="1756134" y="4110845"/>
                </a:cubicBezTo>
                <a:cubicBezTo>
                  <a:pt x="1752600" y="4114255"/>
                  <a:pt x="1750832" y="4118565"/>
                  <a:pt x="1750832" y="4123774"/>
                </a:cubicBezTo>
                <a:cubicBezTo>
                  <a:pt x="1750832" y="4128983"/>
                  <a:pt x="1752600" y="4133293"/>
                  <a:pt x="1756134" y="4136704"/>
                </a:cubicBezTo>
                <a:cubicBezTo>
                  <a:pt x="1759669" y="4140114"/>
                  <a:pt x="1764351" y="4141820"/>
                  <a:pt x="1770180" y="4141820"/>
                </a:cubicBezTo>
                <a:cubicBezTo>
                  <a:pt x="1776009" y="4141820"/>
                  <a:pt x="1780722" y="4140114"/>
                  <a:pt x="1784318" y="4136704"/>
                </a:cubicBezTo>
                <a:cubicBezTo>
                  <a:pt x="1787915" y="4133293"/>
                  <a:pt x="1789714" y="4128983"/>
                  <a:pt x="1789714" y="4123774"/>
                </a:cubicBezTo>
                <a:cubicBezTo>
                  <a:pt x="1789714" y="4118565"/>
                  <a:pt x="1787915" y="4114255"/>
                  <a:pt x="1784318" y="4110845"/>
                </a:cubicBezTo>
                <a:cubicBezTo>
                  <a:pt x="1780722" y="4107434"/>
                  <a:pt x="1776009" y="4105729"/>
                  <a:pt x="1770180" y="4105729"/>
                </a:cubicBezTo>
                <a:close/>
                <a:moveTo>
                  <a:pt x="5545726" y="3890932"/>
                </a:moveTo>
                <a:lnTo>
                  <a:pt x="5573259" y="3890932"/>
                </a:lnTo>
                <a:cubicBezTo>
                  <a:pt x="5587770" y="3890932"/>
                  <a:pt x="5598962" y="3891987"/>
                  <a:pt x="5606838" y="3894095"/>
                </a:cubicBezTo>
                <a:cubicBezTo>
                  <a:pt x="5614714" y="3896203"/>
                  <a:pt x="5620109" y="3899149"/>
                  <a:pt x="5623023" y="3902932"/>
                </a:cubicBezTo>
                <a:cubicBezTo>
                  <a:pt x="5625938" y="3906714"/>
                  <a:pt x="5627395" y="3911210"/>
                  <a:pt x="5627395" y="3916419"/>
                </a:cubicBezTo>
                <a:cubicBezTo>
                  <a:pt x="5627395" y="3925225"/>
                  <a:pt x="5623086" y="3932604"/>
                  <a:pt x="5614466" y="3938557"/>
                </a:cubicBezTo>
                <a:cubicBezTo>
                  <a:pt x="5605846" y="3944511"/>
                  <a:pt x="5590994" y="3947487"/>
                  <a:pt x="5569910" y="3947487"/>
                </a:cubicBezTo>
                <a:cubicBezTo>
                  <a:pt x="5551803" y="3947487"/>
                  <a:pt x="5538842" y="3944666"/>
                  <a:pt x="5531029" y="3939023"/>
                </a:cubicBezTo>
                <a:cubicBezTo>
                  <a:pt x="5523216" y="3933379"/>
                  <a:pt x="5519308" y="3926837"/>
                  <a:pt x="5519308" y="3919396"/>
                </a:cubicBezTo>
                <a:cubicBezTo>
                  <a:pt x="5519308" y="3912699"/>
                  <a:pt x="5521604" y="3906807"/>
                  <a:pt x="5526192" y="3901722"/>
                </a:cubicBezTo>
                <a:cubicBezTo>
                  <a:pt x="5530781" y="3896638"/>
                  <a:pt x="5537292" y="3893041"/>
                  <a:pt x="5545726" y="3890932"/>
                </a:cubicBezTo>
                <a:close/>
                <a:moveTo>
                  <a:pt x="5713306" y="3854842"/>
                </a:moveTo>
                <a:cubicBezTo>
                  <a:pt x="5706360" y="3854842"/>
                  <a:pt x="5700594" y="3857043"/>
                  <a:pt x="5696005" y="3861446"/>
                </a:cubicBezTo>
                <a:cubicBezTo>
                  <a:pt x="5691416" y="3865849"/>
                  <a:pt x="5689122" y="3871461"/>
                  <a:pt x="5689122" y="3878282"/>
                </a:cubicBezTo>
                <a:cubicBezTo>
                  <a:pt x="5689122" y="3884855"/>
                  <a:pt x="5691416" y="3890405"/>
                  <a:pt x="5696005" y="3894932"/>
                </a:cubicBezTo>
                <a:cubicBezTo>
                  <a:pt x="5698300" y="3897196"/>
                  <a:pt x="5700888" y="3898893"/>
                  <a:pt x="5703772" y="3900025"/>
                </a:cubicBezTo>
                <a:lnTo>
                  <a:pt x="5710602" y="3901241"/>
                </a:lnTo>
                <a:lnTo>
                  <a:pt x="5701400" y="3920512"/>
                </a:lnTo>
                <a:cubicBezTo>
                  <a:pt x="5695942" y="3926341"/>
                  <a:pt x="5689618" y="3930868"/>
                  <a:pt x="5682424" y="3934093"/>
                </a:cubicBezTo>
                <a:lnTo>
                  <a:pt x="5690238" y="3951580"/>
                </a:lnTo>
                <a:cubicBezTo>
                  <a:pt x="5699044" y="3947735"/>
                  <a:pt x="5706950" y="3942836"/>
                  <a:pt x="5713957" y="3936883"/>
                </a:cubicBezTo>
                <a:cubicBezTo>
                  <a:pt x="5720964" y="3930930"/>
                  <a:pt x="5726546" y="3923644"/>
                  <a:pt x="5730700" y="3915024"/>
                </a:cubicBezTo>
                <a:cubicBezTo>
                  <a:pt x="5734856" y="3906404"/>
                  <a:pt x="5736932" y="3896203"/>
                  <a:pt x="5736932" y="3884421"/>
                </a:cubicBezTo>
                <a:cubicBezTo>
                  <a:pt x="5736932" y="3874375"/>
                  <a:pt x="5734700" y="3866934"/>
                  <a:pt x="5730236" y="3862097"/>
                </a:cubicBezTo>
                <a:cubicBezTo>
                  <a:pt x="5725770" y="3857260"/>
                  <a:pt x="5720127" y="3854842"/>
                  <a:pt x="5713306" y="3854842"/>
                </a:cubicBezTo>
                <a:close/>
                <a:moveTo>
                  <a:pt x="4122632" y="3854842"/>
                </a:moveTo>
                <a:cubicBezTo>
                  <a:pt x="4115686" y="3854842"/>
                  <a:pt x="4109919" y="3857043"/>
                  <a:pt x="4105330" y="3861446"/>
                </a:cubicBezTo>
                <a:cubicBezTo>
                  <a:pt x="4100741" y="3865849"/>
                  <a:pt x="4098447" y="3871461"/>
                  <a:pt x="4098447" y="3878282"/>
                </a:cubicBezTo>
                <a:cubicBezTo>
                  <a:pt x="4098447" y="3884855"/>
                  <a:pt x="4100741" y="3890405"/>
                  <a:pt x="4105330" y="3894932"/>
                </a:cubicBezTo>
                <a:cubicBezTo>
                  <a:pt x="4109919" y="3899459"/>
                  <a:pt x="4115686" y="3901722"/>
                  <a:pt x="4122632" y="3901722"/>
                </a:cubicBezTo>
                <a:cubicBezTo>
                  <a:pt x="4129453" y="3901722"/>
                  <a:pt x="4135096" y="3899459"/>
                  <a:pt x="4139560" y="3894932"/>
                </a:cubicBezTo>
                <a:cubicBezTo>
                  <a:pt x="4144026" y="3890405"/>
                  <a:pt x="4146258" y="3884855"/>
                  <a:pt x="4146258" y="3878282"/>
                </a:cubicBezTo>
                <a:cubicBezTo>
                  <a:pt x="4146258" y="3871461"/>
                  <a:pt x="4144026" y="3865849"/>
                  <a:pt x="4139560" y="3861446"/>
                </a:cubicBezTo>
                <a:cubicBezTo>
                  <a:pt x="4135096" y="3857043"/>
                  <a:pt x="4129453" y="3854842"/>
                  <a:pt x="4122632" y="3854842"/>
                </a:cubicBezTo>
                <a:close/>
                <a:moveTo>
                  <a:pt x="3696834" y="3811681"/>
                </a:moveTo>
                <a:lnTo>
                  <a:pt x="3696834" y="3848516"/>
                </a:lnTo>
                <a:cubicBezTo>
                  <a:pt x="3690137" y="3857446"/>
                  <a:pt x="3681827" y="3864826"/>
                  <a:pt x="3671906" y="3870655"/>
                </a:cubicBezTo>
                <a:cubicBezTo>
                  <a:pt x="3661983" y="3876484"/>
                  <a:pt x="3650821" y="3879398"/>
                  <a:pt x="3638419" y="3879398"/>
                </a:cubicBezTo>
                <a:cubicBezTo>
                  <a:pt x="3627257" y="3879398"/>
                  <a:pt x="3618792" y="3876701"/>
                  <a:pt x="3613025" y="3871306"/>
                </a:cubicBezTo>
                <a:cubicBezTo>
                  <a:pt x="3607258" y="3865911"/>
                  <a:pt x="3604375" y="3858686"/>
                  <a:pt x="3604375" y="3849633"/>
                </a:cubicBezTo>
                <a:cubicBezTo>
                  <a:pt x="3604375" y="3836362"/>
                  <a:pt x="3611537" y="3826812"/>
                  <a:pt x="3625862" y="3820983"/>
                </a:cubicBezTo>
                <a:cubicBezTo>
                  <a:pt x="3640186" y="3815154"/>
                  <a:pt x="3663844" y="3812054"/>
                  <a:pt x="3696834" y="3811681"/>
                </a:cubicBezTo>
                <a:close/>
                <a:moveTo>
                  <a:pt x="2849109" y="3811681"/>
                </a:moveTo>
                <a:lnTo>
                  <a:pt x="2849109" y="3848516"/>
                </a:lnTo>
                <a:cubicBezTo>
                  <a:pt x="2842412" y="3857446"/>
                  <a:pt x="2834102" y="3864826"/>
                  <a:pt x="2824180" y="3870655"/>
                </a:cubicBezTo>
                <a:cubicBezTo>
                  <a:pt x="2814258" y="3876484"/>
                  <a:pt x="2803096" y="3879398"/>
                  <a:pt x="2790694" y="3879398"/>
                </a:cubicBezTo>
                <a:cubicBezTo>
                  <a:pt x="2779532" y="3879398"/>
                  <a:pt x="2771068" y="3876701"/>
                  <a:pt x="2765300" y="3871306"/>
                </a:cubicBezTo>
                <a:cubicBezTo>
                  <a:pt x="2759533" y="3865911"/>
                  <a:pt x="2756650" y="3858686"/>
                  <a:pt x="2756650" y="3849633"/>
                </a:cubicBezTo>
                <a:cubicBezTo>
                  <a:pt x="2756650" y="3836362"/>
                  <a:pt x="2763812" y="3826812"/>
                  <a:pt x="2778137" y="3820983"/>
                </a:cubicBezTo>
                <a:cubicBezTo>
                  <a:pt x="2792462" y="3815154"/>
                  <a:pt x="2816119" y="3812054"/>
                  <a:pt x="2849109" y="3811681"/>
                </a:cubicBezTo>
                <a:close/>
                <a:moveTo>
                  <a:pt x="2401434" y="3811681"/>
                </a:moveTo>
                <a:lnTo>
                  <a:pt x="2401434" y="3848516"/>
                </a:lnTo>
                <a:cubicBezTo>
                  <a:pt x="2394737" y="3857446"/>
                  <a:pt x="2386428" y="3864826"/>
                  <a:pt x="2376506" y="3870655"/>
                </a:cubicBezTo>
                <a:cubicBezTo>
                  <a:pt x="2366584" y="3876484"/>
                  <a:pt x="2355422" y="3879398"/>
                  <a:pt x="2343019" y="3879398"/>
                </a:cubicBezTo>
                <a:cubicBezTo>
                  <a:pt x="2331857" y="3879398"/>
                  <a:pt x="2323393" y="3876701"/>
                  <a:pt x="2317625" y="3871306"/>
                </a:cubicBezTo>
                <a:cubicBezTo>
                  <a:pt x="2311858" y="3865911"/>
                  <a:pt x="2308975" y="3858686"/>
                  <a:pt x="2308975" y="3849633"/>
                </a:cubicBezTo>
                <a:cubicBezTo>
                  <a:pt x="2308975" y="3836362"/>
                  <a:pt x="2316137" y="3826812"/>
                  <a:pt x="2330462" y="3820983"/>
                </a:cubicBezTo>
                <a:cubicBezTo>
                  <a:pt x="2344787" y="3815154"/>
                  <a:pt x="2368444" y="3812054"/>
                  <a:pt x="2401434" y="3811681"/>
                </a:cubicBezTo>
                <a:close/>
                <a:moveTo>
                  <a:pt x="609730" y="3793636"/>
                </a:moveTo>
                <a:lnTo>
                  <a:pt x="609730" y="3821169"/>
                </a:lnTo>
                <a:lnTo>
                  <a:pt x="702561" y="3821169"/>
                </a:lnTo>
                <a:lnTo>
                  <a:pt x="702561" y="3793636"/>
                </a:lnTo>
                <a:close/>
                <a:moveTo>
                  <a:pt x="1878303" y="3751871"/>
                </a:moveTo>
                <a:cubicBezTo>
                  <a:pt x="1890693" y="3751871"/>
                  <a:pt x="1900559" y="3754653"/>
                  <a:pt x="1907902" y="3760217"/>
                </a:cubicBezTo>
                <a:cubicBezTo>
                  <a:pt x="1915244" y="3765781"/>
                  <a:pt x="1920521" y="3773439"/>
                  <a:pt x="1923733" y="3783190"/>
                </a:cubicBezTo>
                <a:cubicBezTo>
                  <a:pt x="1926945" y="3792942"/>
                  <a:pt x="1928551" y="3804012"/>
                  <a:pt x="1928551" y="3816402"/>
                </a:cubicBezTo>
                <a:cubicBezTo>
                  <a:pt x="1928551" y="3828563"/>
                  <a:pt x="1926945" y="3839433"/>
                  <a:pt x="1923733" y="3849012"/>
                </a:cubicBezTo>
                <a:cubicBezTo>
                  <a:pt x="1920521" y="3858591"/>
                  <a:pt x="1915244" y="3866105"/>
                  <a:pt x="1907902" y="3871555"/>
                </a:cubicBezTo>
                <a:cubicBezTo>
                  <a:pt x="1900559" y="3877004"/>
                  <a:pt x="1890693" y="3879728"/>
                  <a:pt x="1878303" y="3879728"/>
                </a:cubicBezTo>
                <a:cubicBezTo>
                  <a:pt x="1866258" y="3879728"/>
                  <a:pt x="1856707" y="3877004"/>
                  <a:pt x="1849652" y="3871555"/>
                </a:cubicBezTo>
                <a:cubicBezTo>
                  <a:pt x="1842596" y="3866105"/>
                  <a:pt x="1837520" y="3858591"/>
                  <a:pt x="1834422" y="3849012"/>
                </a:cubicBezTo>
                <a:cubicBezTo>
                  <a:pt x="1831325" y="3839433"/>
                  <a:pt x="1829776" y="3828563"/>
                  <a:pt x="1829776" y="3816402"/>
                </a:cubicBezTo>
                <a:cubicBezTo>
                  <a:pt x="1829776" y="3804012"/>
                  <a:pt x="1831325" y="3792942"/>
                  <a:pt x="1834422" y="3783190"/>
                </a:cubicBezTo>
                <a:cubicBezTo>
                  <a:pt x="1837520" y="3773439"/>
                  <a:pt x="1842596" y="3765781"/>
                  <a:pt x="1849652" y="3760217"/>
                </a:cubicBezTo>
                <a:cubicBezTo>
                  <a:pt x="1856707" y="3754653"/>
                  <a:pt x="1866258" y="3751871"/>
                  <a:pt x="1878303" y="3751871"/>
                </a:cubicBezTo>
                <a:close/>
                <a:moveTo>
                  <a:pt x="1078203" y="3751871"/>
                </a:moveTo>
                <a:cubicBezTo>
                  <a:pt x="1090593" y="3751871"/>
                  <a:pt x="1100459" y="3754653"/>
                  <a:pt x="1107802" y="3760217"/>
                </a:cubicBezTo>
                <a:cubicBezTo>
                  <a:pt x="1115144" y="3765781"/>
                  <a:pt x="1120421" y="3773439"/>
                  <a:pt x="1123633" y="3783190"/>
                </a:cubicBezTo>
                <a:cubicBezTo>
                  <a:pt x="1126845" y="3792942"/>
                  <a:pt x="1128452" y="3804012"/>
                  <a:pt x="1128452" y="3816402"/>
                </a:cubicBezTo>
                <a:cubicBezTo>
                  <a:pt x="1128452" y="3828563"/>
                  <a:pt x="1126845" y="3839433"/>
                  <a:pt x="1123633" y="3849012"/>
                </a:cubicBezTo>
                <a:cubicBezTo>
                  <a:pt x="1120421" y="3858591"/>
                  <a:pt x="1115144" y="3866105"/>
                  <a:pt x="1107802" y="3871555"/>
                </a:cubicBezTo>
                <a:cubicBezTo>
                  <a:pt x="1100459" y="3877004"/>
                  <a:pt x="1090593" y="3879728"/>
                  <a:pt x="1078203" y="3879728"/>
                </a:cubicBezTo>
                <a:cubicBezTo>
                  <a:pt x="1066158" y="3879728"/>
                  <a:pt x="1056607" y="3877004"/>
                  <a:pt x="1049552" y="3871555"/>
                </a:cubicBezTo>
                <a:cubicBezTo>
                  <a:pt x="1042496" y="3866105"/>
                  <a:pt x="1037420" y="3858591"/>
                  <a:pt x="1034322" y="3849012"/>
                </a:cubicBezTo>
                <a:cubicBezTo>
                  <a:pt x="1031225" y="3839433"/>
                  <a:pt x="1029676" y="3828563"/>
                  <a:pt x="1029676" y="3816402"/>
                </a:cubicBezTo>
                <a:cubicBezTo>
                  <a:pt x="1029676" y="3804012"/>
                  <a:pt x="1031225" y="3792942"/>
                  <a:pt x="1034322" y="3783190"/>
                </a:cubicBezTo>
                <a:cubicBezTo>
                  <a:pt x="1037420" y="3773439"/>
                  <a:pt x="1042496" y="3765781"/>
                  <a:pt x="1049552" y="3760217"/>
                </a:cubicBezTo>
                <a:cubicBezTo>
                  <a:pt x="1056607" y="3754653"/>
                  <a:pt x="1066158" y="3751871"/>
                  <a:pt x="1078203" y="3751871"/>
                </a:cubicBezTo>
                <a:close/>
                <a:moveTo>
                  <a:pt x="4383862" y="3740616"/>
                </a:moveTo>
                <a:cubicBezTo>
                  <a:pt x="4398993" y="3740616"/>
                  <a:pt x="4410465" y="3746507"/>
                  <a:pt x="4418278" y="3758289"/>
                </a:cubicBezTo>
                <a:cubicBezTo>
                  <a:pt x="4426092" y="3770072"/>
                  <a:pt x="4429999" y="3787063"/>
                  <a:pt x="4429999" y="3809263"/>
                </a:cubicBezTo>
                <a:cubicBezTo>
                  <a:pt x="4429999" y="3831215"/>
                  <a:pt x="4425813" y="3848113"/>
                  <a:pt x="4417441" y="3859958"/>
                </a:cubicBezTo>
                <a:cubicBezTo>
                  <a:pt x="4409070" y="3871802"/>
                  <a:pt x="4396636" y="3877724"/>
                  <a:pt x="4380141" y="3877724"/>
                </a:cubicBezTo>
                <a:cubicBezTo>
                  <a:pt x="4367863" y="3877724"/>
                  <a:pt x="4357507" y="3874778"/>
                  <a:pt x="4349074" y="3868887"/>
                </a:cubicBezTo>
                <a:cubicBezTo>
                  <a:pt x="4340640" y="3862996"/>
                  <a:pt x="4333942" y="3855338"/>
                  <a:pt x="4328982" y="3845912"/>
                </a:cubicBezTo>
                <a:lnTo>
                  <a:pt x="4328982" y="3775963"/>
                </a:lnTo>
                <a:cubicBezTo>
                  <a:pt x="4334066" y="3766537"/>
                  <a:pt x="4341167" y="3758289"/>
                  <a:pt x="4350282" y="3751220"/>
                </a:cubicBezTo>
                <a:cubicBezTo>
                  <a:pt x="4359398" y="3744151"/>
                  <a:pt x="4370592" y="3740616"/>
                  <a:pt x="4383862" y="3740616"/>
                </a:cubicBezTo>
                <a:close/>
                <a:moveTo>
                  <a:pt x="3969487" y="3739314"/>
                </a:moveTo>
                <a:cubicBezTo>
                  <a:pt x="3984494" y="3739314"/>
                  <a:pt x="3996214" y="3743779"/>
                  <a:pt x="4004648" y="3752708"/>
                </a:cubicBezTo>
                <a:cubicBezTo>
                  <a:pt x="4013082" y="3761638"/>
                  <a:pt x="4017484" y="3774536"/>
                  <a:pt x="4017856" y="3791404"/>
                </a:cubicBezTo>
                <a:lnTo>
                  <a:pt x="3918886" y="3791404"/>
                </a:lnTo>
                <a:cubicBezTo>
                  <a:pt x="3920250" y="3774412"/>
                  <a:pt x="3925242" y="3761483"/>
                  <a:pt x="3933862" y="3752615"/>
                </a:cubicBezTo>
                <a:cubicBezTo>
                  <a:pt x="3942481" y="3743748"/>
                  <a:pt x="3954356" y="3739314"/>
                  <a:pt x="3969487" y="3739314"/>
                </a:cubicBezTo>
                <a:close/>
                <a:moveTo>
                  <a:pt x="5569352" y="3738198"/>
                </a:moveTo>
                <a:cubicBezTo>
                  <a:pt x="5581383" y="3738198"/>
                  <a:pt x="5591056" y="3741577"/>
                  <a:pt x="5598374" y="3748336"/>
                </a:cubicBezTo>
                <a:cubicBezTo>
                  <a:pt x="5605691" y="3755096"/>
                  <a:pt x="5609350" y="3765483"/>
                  <a:pt x="5609350" y="3779497"/>
                </a:cubicBezTo>
                <a:cubicBezTo>
                  <a:pt x="5609350" y="3792892"/>
                  <a:pt x="5605474" y="3803000"/>
                  <a:pt x="5597722" y="3809821"/>
                </a:cubicBezTo>
                <a:cubicBezTo>
                  <a:pt x="5589971" y="3816642"/>
                  <a:pt x="5580142" y="3820053"/>
                  <a:pt x="5568236" y="3820053"/>
                </a:cubicBezTo>
                <a:cubicBezTo>
                  <a:pt x="5557694" y="3820053"/>
                  <a:pt x="5548423" y="3816673"/>
                  <a:pt x="5540424" y="3809914"/>
                </a:cubicBezTo>
                <a:cubicBezTo>
                  <a:pt x="5532424" y="3803155"/>
                  <a:pt x="5528424" y="3792954"/>
                  <a:pt x="5528424" y="3779311"/>
                </a:cubicBezTo>
                <a:cubicBezTo>
                  <a:pt x="5528424" y="3765793"/>
                  <a:pt x="5532300" y="3755561"/>
                  <a:pt x="5540052" y="3748616"/>
                </a:cubicBezTo>
                <a:cubicBezTo>
                  <a:pt x="5547804" y="3741670"/>
                  <a:pt x="5557570" y="3738198"/>
                  <a:pt x="5569352" y="3738198"/>
                </a:cubicBezTo>
                <a:close/>
                <a:moveTo>
                  <a:pt x="2087905" y="3729845"/>
                </a:moveTo>
                <a:cubicBezTo>
                  <a:pt x="2072876" y="3729845"/>
                  <a:pt x="2060543" y="3732856"/>
                  <a:pt x="2050907" y="3738879"/>
                </a:cubicBezTo>
                <a:cubicBezTo>
                  <a:pt x="2041270" y="3744902"/>
                  <a:pt x="2033871" y="3751298"/>
                  <a:pt x="2028708" y="3758066"/>
                </a:cubicBezTo>
                <a:lnTo>
                  <a:pt x="2027676" y="3732254"/>
                </a:lnTo>
                <a:lnTo>
                  <a:pt x="2000143" y="3732254"/>
                </a:lnTo>
                <a:lnTo>
                  <a:pt x="2000143" y="3899862"/>
                </a:lnTo>
                <a:lnTo>
                  <a:pt x="2028880" y="3899862"/>
                </a:lnTo>
                <a:lnTo>
                  <a:pt x="2028880" y="3781125"/>
                </a:lnTo>
                <a:cubicBezTo>
                  <a:pt x="2034043" y="3774357"/>
                  <a:pt x="2040869" y="3768133"/>
                  <a:pt x="2049358" y="3762454"/>
                </a:cubicBezTo>
                <a:cubicBezTo>
                  <a:pt x="2057847" y="3756776"/>
                  <a:pt x="2068345" y="3753936"/>
                  <a:pt x="2080849" y="3753936"/>
                </a:cubicBezTo>
                <a:cubicBezTo>
                  <a:pt x="2089224" y="3753936"/>
                  <a:pt x="2095620" y="3755743"/>
                  <a:pt x="2100036" y="3759357"/>
                </a:cubicBezTo>
                <a:cubicBezTo>
                  <a:pt x="2104453" y="3762970"/>
                  <a:pt x="2107522" y="3767932"/>
                  <a:pt x="2109243" y="3774242"/>
                </a:cubicBezTo>
                <a:cubicBezTo>
                  <a:pt x="2110964" y="3780552"/>
                  <a:pt x="2111824" y="3787779"/>
                  <a:pt x="2111824" y="3795924"/>
                </a:cubicBezTo>
                <a:lnTo>
                  <a:pt x="2111824" y="3899862"/>
                </a:lnTo>
                <a:lnTo>
                  <a:pt x="2140562" y="3899862"/>
                </a:lnTo>
                <a:lnTo>
                  <a:pt x="2140562" y="3791794"/>
                </a:lnTo>
                <a:cubicBezTo>
                  <a:pt x="2140562" y="3772177"/>
                  <a:pt x="2136374" y="3756948"/>
                  <a:pt x="2128000" y="3746106"/>
                </a:cubicBezTo>
                <a:cubicBezTo>
                  <a:pt x="2119625" y="3735265"/>
                  <a:pt x="2106260" y="3729845"/>
                  <a:pt x="2087905" y="3729845"/>
                </a:cubicBezTo>
                <a:close/>
                <a:moveTo>
                  <a:pt x="1590712" y="3729845"/>
                </a:moveTo>
                <a:cubicBezTo>
                  <a:pt x="1576486" y="3729845"/>
                  <a:pt x="1564612" y="3732856"/>
                  <a:pt x="1555091" y="3738879"/>
                </a:cubicBezTo>
                <a:cubicBezTo>
                  <a:pt x="1545569" y="3744902"/>
                  <a:pt x="1538341" y="3751298"/>
                  <a:pt x="1533408" y="3758066"/>
                </a:cubicBezTo>
                <a:lnTo>
                  <a:pt x="1532376" y="3732254"/>
                </a:lnTo>
                <a:lnTo>
                  <a:pt x="1504842" y="3732254"/>
                </a:lnTo>
                <a:lnTo>
                  <a:pt x="1504842" y="3899862"/>
                </a:lnTo>
                <a:lnTo>
                  <a:pt x="1533580" y="3899862"/>
                </a:lnTo>
                <a:lnTo>
                  <a:pt x="1533580" y="3781125"/>
                </a:lnTo>
                <a:cubicBezTo>
                  <a:pt x="1538513" y="3774357"/>
                  <a:pt x="1545052" y="3768133"/>
                  <a:pt x="1553198" y="3762454"/>
                </a:cubicBezTo>
                <a:cubicBezTo>
                  <a:pt x="1561343" y="3756776"/>
                  <a:pt x="1571324" y="3753936"/>
                  <a:pt x="1583140" y="3753936"/>
                </a:cubicBezTo>
                <a:cubicBezTo>
                  <a:pt x="1591515" y="3753936"/>
                  <a:pt x="1597939" y="3755743"/>
                  <a:pt x="1602413" y="3759357"/>
                </a:cubicBezTo>
                <a:cubicBezTo>
                  <a:pt x="1606887" y="3762970"/>
                  <a:pt x="1609956" y="3767932"/>
                  <a:pt x="1611620" y="3774242"/>
                </a:cubicBezTo>
                <a:cubicBezTo>
                  <a:pt x="1613283" y="3780552"/>
                  <a:pt x="1614115" y="3787779"/>
                  <a:pt x="1614115" y="3795924"/>
                </a:cubicBezTo>
                <a:lnTo>
                  <a:pt x="1614115" y="3899862"/>
                </a:lnTo>
                <a:lnTo>
                  <a:pt x="1643025" y="3899862"/>
                </a:lnTo>
                <a:lnTo>
                  <a:pt x="1643025" y="3791794"/>
                </a:lnTo>
                <a:lnTo>
                  <a:pt x="1641384" y="3777812"/>
                </a:lnTo>
                <a:lnTo>
                  <a:pt x="1641992" y="3780781"/>
                </a:lnTo>
                <a:cubicBezTo>
                  <a:pt x="1647269" y="3774012"/>
                  <a:pt x="1653981" y="3767846"/>
                  <a:pt x="1662126" y="3762282"/>
                </a:cubicBezTo>
                <a:cubicBezTo>
                  <a:pt x="1670271" y="3756718"/>
                  <a:pt x="1680309" y="3753936"/>
                  <a:pt x="1692240" y="3753936"/>
                </a:cubicBezTo>
                <a:cubicBezTo>
                  <a:pt x="1700500" y="3753936"/>
                  <a:pt x="1706867" y="3755743"/>
                  <a:pt x="1711341" y="3759357"/>
                </a:cubicBezTo>
                <a:cubicBezTo>
                  <a:pt x="1715816" y="3762970"/>
                  <a:pt x="1718884" y="3767932"/>
                  <a:pt x="1720548" y="3774242"/>
                </a:cubicBezTo>
                <a:cubicBezTo>
                  <a:pt x="1722211" y="3780552"/>
                  <a:pt x="1723043" y="3787779"/>
                  <a:pt x="1723043" y="3795924"/>
                </a:cubicBezTo>
                <a:lnTo>
                  <a:pt x="1723043" y="3899862"/>
                </a:lnTo>
                <a:lnTo>
                  <a:pt x="1751781" y="3899862"/>
                </a:lnTo>
                <a:lnTo>
                  <a:pt x="1751781" y="3791794"/>
                </a:lnTo>
                <a:cubicBezTo>
                  <a:pt x="1751781" y="3772292"/>
                  <a:pt x="1747708" y="3757091"/>
                  <a:pt x="1739563" y="3746192"/>
                </a:cubicBezTo>
                <a:cubicBezTo>
                  <a:pt x="1731418" y="3735294"/>
                  <a:pt x="1718053" y="3729845"/>
                  <a:pt x="1699468" y="3729845"/>
                </a:cubicBezTo>
                <a:cubicBezTo>
                  <a:pt x="1685242" y="3729845"/>
                  <a:pt x="1673053" y="3732999"/>
                  <a:pt x="1662900" y="3739309"/>
                </a:cubicBezTo>
                <a:cubicBezTo>
                  <a:pt x="1652747" y="3745619"/>
                  <a:pt x="1644344" y="3752445"/>
                  <a:pt x="1637690" y="3759787"/>
                </a:cubicBezTo>
                <a:lnTo>
                  <a:pt x="1638094" y="3761760"/>
                </a:lnTo>
                <a:lnTo>
                  <a:pt x="1630807" y="3746192"/>
                </a:lnTo>
                <a:cubicBezTo>
                  <a:pt x="1622662" y="3735294"/>
                  <a:pt x="1609297" y="3729845"/>
                  <a:pt x="1590712" y="3729845"/>
                </a:cubicBezTo>
                <a:close/>
                <a:moveTo>
                  <a:pt x="1285912" y="3729845"/>
                </a:moveTo>
                <a:cubicBezTo>
                  <a:pt x="1271686" y="3729845"/>
                  <a:pt x="1259813" y="3732856"/>
                  <a:pt x="1250291" y="3738879"/>
                </a:cubicBezTo>
                <a:cubicBezTo>
                  <a:pt x="1240769" y="3744902"/>
                  <a:pt x="1233541" y="3751298"/>
                  <a:pt x="1228608" y="3758066"/>
                </a:cubicBezTo>
                <a:lnTo>
                  <a:pt x="1227576" y="3732254"/>
                </a:lnTo>
                <a:lnTo>
                  <a:pt x="1200042" y="3732254"/>
                </a:lnTo>
                <a:lnTo>
                  <a:pt x="1200042" y="3899862"/>
                </a:lnTo>
                <a:lnTo>
                  <a:pt x="1228780" y="3899862"/>
                </a:lnTo>
                <a:lnTo>
                  <a:pt x="1228780" y="3781125"/>
                </a:lnTo>
                <a:cubicBezTo>
                  <a:pt x="1233713" y="3774357"/>
                  <a:pt x="1240252" y="3768133"/>
                  <a:pt x="1248398" y="3762454"/>
                </a:cubicBezTo>
                <a:cubicBezTo>
                  <a:pt x="1256543" y="3756776"/>
                  <a:pt x="1266524" y="3753936"/>
                  <a:pt x="1278340" y="3753936"/>
                </a:cubicBezTo>
                <a:cubicBezTo>
                  <a:pt x="1286715" y="3753936"/>
                  <a:pt x="1293139" y="3755743"/>
                  <a:pt x="1297613" y="3759357"/>
                </a:cubicBezTo>
                <a:cubicBezTo>
                  <a:pt x="1302087" y="3762970"/>
                  <a:pt x="1305156" y="3767932"/>
                  <a:pt x="1306820" y="3774242"/>
                </a:cubicBezTo>
                <a:cubicBezTo>
                  <a:pt x="1308483" y="3780552"/>
                  <a:pt x="1309315" y="3787779"/>
                  <a:pt x="1309315" y="3795924"/>
                </a:cubicBezTo>
                <a:lnTo>
                  <a:pt x="1309315" y="3899862"/>
                </a:lnTo>
                <a:lnTo>
                  <a:pt x="1338225" y="3899862"/>
                </a:lnTo>
                <a:lnTo>
                  <a:pt x="1338225" y="3791794"/>
                </a:lnTo>
                <a:lnTo>
                  <a:pt x="1336584" y="3777812"/>
                </a:lnTo>
                <a:lnTo>
                  <a:pt x="1337192" y="3780781"/>
                </a:lnTo>
                <a:cubicBezTo>
                  <a:pt x="1342469" y="3774012"/>
                  <a:pt x="1349181" y="3767846"/>
                  <a:pt x="1357326" y="3762282"/>
                </a:cubicBezTo>
                <a:cubicBezTo>
                  <a:pt x="1365471" y="3756718"/>
                  <a:pt x="1375509" y="3753936"/>
                  <a:pt x="1387440" y="3753936"/>
                </a:cubicBezTo>
                <a:cubicBezTo>
                  <a:pt x="1395700" y="3753936"/>
                  <a:pt x="1402067" y="3755743"/>
                  <a:pt x="1406542" y="3759357"/>
                </a:cubicBezTo>
                <a:cubicBezTo>
                  <a:pt x="1411016" y="3762970"/>
                  <a:pt x="1414085" y="3767932"/>
                  <a:pt x="1415748" y="3774242"/>
                </a:cubicBezTo>
                <a:cubicBezTo>
                  <a:pt x="1417411" y="3780552"/>
                  <a:pt x="1418243" y="3787779"/>
                  <a:pt x="1418243" y="3795924"/>
                </a:cubicBezTo>
                <a:lnTo>
                  <a:pt x="1418243" y="3899862"/>
                </a:lnTo>
                <a:lnTo>
                  <a:pt x="1446981" y="3899862"/>
                </a:lnTo>
                <a:lnTo>
                  <a:pt x="1446981" y="3791794"/>
                </a:lnTo>
                <a:cubicBezTo>
                  <a:pt x="1446981" y="3772292"/>
                  <a:pt x="1442908" y="3757091"/>
                  <a:pt x="1434763" y="3746192"/>
                </a:cubicBezTo>
                <a:cubicBezTo>
                  <a:pt x="1426618" y="3735294"/>
                  <a:pt x="1413253" y="3729845"/>
                  <a:pt x="1394668" y="3729845"/>
                </a:cubicBezTo>
                <a:cubicBezTo>
                  <a:pt x="1380442" y="3729845"/>
                  <a:pt x="1368253" y="3732999"/>
                  <a:pt x="1358100" y="3739309"/>
                </a:cubicBezTo>
                <a:cubicBezTo>
                  <a:pt x="1347947" y="3745619"/>
                  <a:pt x="1339544" y="3752445"/>
                  <a:pt x="1332890" y="3759787"/>
                </a:cubicBezTo>
                <a:lnTo>
                  <a:pt x="1333295" y="3761760"/>
                </a:lnTo>
                <a:lnTo>
                  <a:pt x="1326007" y="3746192"/>
                </a:lnTo>
                <a:cubicBezTo>
                  <a:pt x="1317862" y="3735294"/>
                  <a:pt x="1304497" y="3729845"/>
                  <a:pt x="1285912" y="3729845"/>
                </a:cubicBezTo>
                <a:close/>
                <a:moveTo>
                  <a:pt x="896712" y="3729328"/>
                </a:moveTo>
                <a:cubicBezTo>
                  <a:pt x="881225" y="3729328"/>
                  <a:pt x="867659" y="3732569"/>
                  <a:pt x="856015" y="3739051"/>
                </a:cubicBezTo>
                <a:cubicBezTo>
                  <a:pt x="844370" y="3745533"/>
                  <a:pt x="835307" y="3755227"/>
                  <a:pt x="828826" y="3768133"/>
                </a:cubicBezTo>
                <a:cubicBezTo>
                  <a:pt x="822344" y="3781039"/>
                  <a:pt x="819103" y="3797129"/>
                  <a:pt x="819103" y="3816402"/>
                </a:cubicBezTo>
                <a:cubicBezTo>
                  <a:pt x="819103" y="3835675"/>
                  <a:pt x="822401" y="3851708"/>
                  <a:pt x="828998" y="3864499"/>
                </a:cubicBezTo>
                <a:cubicBezTo>
                  <a:pt x="835594" y="3877291"/>
                  <a:pt x="844743" y="3886870"/>
                  <a:pt x="856445" y="3893237"/>
                </a:cubicBezTo>
                <a:cubicBezTo>
                  <a:pt x="868147" y="3899604"/>
                  <a:pt x="881569" y="3902788"/>
                  <a:pt x="896712" y="3902788"/>
                </a:cubicBezTo>
                <a:cubicBezTo>
                  <a:pt x="909905" y="3902788"/>
                  <a:pt x="921808" y="3900550"/>
                  <a:pt x="932419" y="3896076"/>
                </a:cubicBezTo>
                <a:cubicBezTo>
                  <a:pt x="943031" y="3891602"/>
                  <a:pt x="951463" y="3884862"/>
                  <a:pt x="957715" y="3875857"/>
                </a:cubicBezTo>
                <a:cubicBezTo>
                  <a:pt x="963968" y="3866851"/>
                  <a:pt x="967266" y="3855580"/>
                  <a:pt x="967610" y="3842042"/>
                </a:cubicBezTo>
                <a:lnTo>
                  <a:pt x="939217" y="3842042"/>
                </a:lnTo>
                <a:cubicBezTo>
                  <a:pt x="938872" y="3854318"/>
                  <a:pt x="934857" y="3863639"/>
                  <a:pt x="927171" y="3870006"/>
                </a:cubicBezTo>
                <a:cubicBezTo>
                  <a:pt x="919484" y="3876373"/>
                  <a:pt x="909504" y="3879556"/>
                  <a:pt x="897228" y="3879556"/>
                </a:cubicBezTo>
                <a:cubicBezTo>
                  <a:pt x="886445" y="3879556"/>
                  <a:pt x="877439" y="3877061"/>
                  <a:pt x="870212" y="3872071"/>
                </a:cubicBezTo>
                <a:cubicBezTo>
                  <a:pt x="862984" y="3867080"/>
                  <a:pt x="857592" y="3859910"/>
                  <a:pt x="854036" y="3850560"/>
                </a:cubicBezTo>
                <a:cubicBezTo>
                  <a:pt x="850479" y="3841211"/>
                  <a:pt x="848701" y="3829825"/>
                  <a:pt x="848701" y="3816402"/>
                </a:cubicBezTo>
                <a:cubicBezTo>
                  <a:pt x="848701" y="3796211"/>
                  <a:pt x="852716" y="3780523"/>
                  <a:pt x="860747" y="3769338"/>
                </a:cubicBezTo>
                <a:cubicBezTo>
                  <a:pt x="868777" y="3758152"/>
                  <a:pt x="880938" y="3752559"/>
                  <a:pt x="897228" y="3752559"/>
                </a:cubicBezTo>
                <a:cubicBezTo>
                  <a:pt x="909504" y="3752559"/>
                  <a:pt x="919198" y="3755657"/>
                  <a:pt x="926310" y="3761852"/>
                </a:cubicBezTo>
                <a:cubicBezTo>
                  <a:pt x="933423" y="3768047"/>
                  <a:pt x="937324" y="3776536"/>
                  <a:pt x="938012" y="3787320"/>
                </a:cubicBezTo>
                <a:lnTo>
                  <a:pt x="966406" y="3787320"/>
                </a:lnTo>
                <a:cubicBezTo>
                  <a:pt x="966061" y="3774242"/>
                  <a:pt x="962792" y="3763429"/>
                  <a:pt x="956597" y="3754883"/>
                </a:cubicBezTo>
                <a:cubicBezTo>
                  <a:pt x="950402" y="3746336"/>
                  <a:pt x="942113" y="3739940"/>
                  <a:pt x="931731" y="3735695"/>
                </a:cubicBezTo>
                <a:cubicBezTo>
                  <a:pt x="921349" y="3731451"/>
                  <a:pt x="909676" y="3729328"/>
                  <a:pt x="896712" y="3729328"/>
                </a:cubicBezTo>
                <a:close/>
                <a:moveTo>
                  <a:pt x="1878303" y="3728984"/>
                </a:moveTo>
                <a:cubicBezTo>
                  <a:pt x="1861898" y="3728984"/>
                  <a:pt x="1847845" y="3732483"/>
                  <a:pt x="1836143" y="3739481"/>
                </a:cubicBezTo>
                <a:cubicBezTo>
                  <a:pt x="1824441" y="3746479"/>
                  <a:pt x="1815522" y="3756489"/>
                  <a:pt x="1809384" y="3769510"/>
                </a:cubicBezTo>
                <a:cubicBezTo>
                  <a:pt x="1803247" y="3782531"/>
                  <a:pt x="1800178" y="3798161"/>
                  <a:pt x="1800178" y="3816402"/>
                </a:cubicBezTo>
                <a:cubicBezTo>
                  <a:pt x="1800178" y="3834184"/>
                  <a:pt x="1803247" y="3849528"/>
                  <a:pt x="1809384" y="3862434"/>
                </a:cubicBezTo>
                <a:cubicBezTo>
                  <a:pt x="1815522" y="3875340"/>
                  <a:pt x="1824441" y="3885264"/>
                  <a:pt x="1836143" y="3892204"/>
                </a:cubicBezTo>
                <a:cubicBezTo>
                  <a:pt x="1847845" y="3899145"/>
                  <a:pt x="1861898" y="3902615"/>
                  <a:pt x="1878303" y="3902615"/>
                </a:cubicBezTo>
                <a:cubicBezTo>
                  <a:pt x="1895053" y="3902615"/>
                  <a:pt x="1909364" y="3899145"/>
                  <a:pt x="1921238" y="3892204"/>
                </a:cubicBezTo>
                <a:cubicBezTo>
                  <a:pt x="1933112" y="3885264"/>
                  <a:pt x="1942232" y="3875340"/>
                  <a:pt x="1948599" y="3862434"/>
                </a:cubicBezTo>
                <a:cubicBezTo>
                  <a:pt x="1954966" y="3849528"/>
                  <a:pt x="1958150" y="3834184"/>
                  <a:pt x="1958150" y="3816402"/>
                </a:cubicBezTo>
                <a:cubicBezTo>
                  <a:pt x="1958150" y="3798161"/>
                  <a:pt x="1954966" y="3782531"/>
                  <a:pt x="1948599" y="3769510"/>
                </a:cubicBezTo>
                <a:cubicBezTo>
                  <a:pt x="1942232" y="3756489"/>
                  <a:pt x="1933112" y="3746479"/>
                  <a:pt x="1921238" y="3739481"/>
                </a:cubicBezTo>
                <a:cubicBezTo>
                  <a:pt x="1909364" y="3732483"/>
                  <a:pt x="1895053" y="3728984"/>
                  <a:pt x="1878303" y="3728984"/>
                </a:cubicBezTo>
                <a:close/>
                <a:moveTo>
                  <a:pt x="1078203" y="3728984"/>
                </a:moveTo>
                <a:cubicBezTo>
                  <a:pt x="1061798" y="3728984"/>
                  <a:pt x="1047745" y="3732483"/>
                  <a:pt x="1036043" y="3739481"/>
                </a:cubicBezTo>
                <a:cubicBezTo>
                  <a:pt x="1024342" y="3746479"/>
                  <a:pt x="1015422" y="3756489"/>
                  <a:pt x="1009284" y="3769510"/>
                </a:cubicBezTo>
                <a:cubicBezTo>
                  <a:pt x="1003147" y="3782531"/>
                  <a:pt x="1000078" y="3798161"/>
                  <a:pt x="1000078" y="3816402"/>
                </a:cubicBezTo>
                <a:cubicBezTo>
                  <a:pt x="1000078" y="3834184"/>
                  <a:pt x="1003147" y="3849528"/>
                  <a:pt x="1009284" y="3862434"/>
                </a:cubicBezTo>
                <a:cubicBezTo>
                  <a:pt x="1015422" y="3875340"/>
                  <a:pt x="1024342" y="3885264"/>
                  <a:pt x="1036043" y="3892204"/>
                </a:cubicBezTo>
                <a:cubicBezTo>
                  <a:pt x="1047745" y="3899145"/>
                  <a:pt x="1061798" y="3902615"/>
                  <a:pt x="1078203" y="3902615"/>
                </a:cubicBezTo>
                <a:cubicBezTo>
                  <a:pt x="1094953" y="3902615"/>
                  <a:pt x="1109264" y="3899145"/>
                  <a:pt x="1121138" y="3892204"/>
                </a:cubicBezTo>
                <a:cubicBezTo>
                  <a:pt x="1133012" y="3885264"/>
                  <a:pt x="1142132" y="3875340"/>
                  <a:pt x="1148499" y="3862434"/>
                </a:cubicBezTo>
                <a:cubicBezTo>
                  <a:pt x="1154866" y="3849528"/>
                  <a:pt x="1158050" y="3834184"/>
                  <a:pt x="1158050" y="3816402"/>
                </a:cubicBezTo>
                <a:cubicBezTo>
                  <a:pt x="1158050" y="3798161"/>
                  <a:pt x="1154866" y="3782531"/>
                  <a:pt x="1148499" y="3769510"/>
                </a:cubicBezTo>
                <a:cubicBezTo>
                  <a:pt x="1142132" y="3756489"/>
                  <a:pt x="1133012" y="3746479"/>
                  <a:pt x="1121138" y="3739481"/>
                </a:cubicBezTo>
                <a:cubicBezTo>
                  <a:pt x="1109264" y="3732483"/>
                  <a:pt x="1094953" y="3728984"/>
                  <a:pt x="1078203" y="3728984"/>
                </a:cubicBezTo>
                <a:close/>
                <a:moveTo>
                  <a:pt x="5202788" y="3718664"/>
                </a:moveTo>
                <a:lnTo>
                  <a:pt x="5202788" y="3899862"/>
                </a:lnTo>
                <a:lnTo>
                  <a:pt x="5233856" y="3899862"/>
                </a:lnTo>
                <a:lnTo>
                  <a:pt x="5233856" y="3718664"/>
                </a:lnTo>
                <a:close/>
                <a:moveTo>
                  <a:pt x="4717014" y="3718664"/>
                </a:moveTo>
                <a:lnTo>
                  <a:pt x="4717014" y="3899862"/>
                </a:lnTo>
                <a:lnTo>
                  <a:pt x="4748082" y="3899862"/>
                </a:lnTo>
                <a:lnTo>
                  <a:pt x="4748082" y="3718664"/>
                </a:lnTo>
                <a:close/>
                <a:moveTo>
                  <a:pt x="4122632" y="3718664"/>
                </a:moveTo>
                <a:cubicBezTo>
                  <a:pt x="4115686" y="3718664"/>
                  <a:pt x="4109919" y="3720865"/>
                  <a:pt x="4105330" y="3725268"/>
                </a:cubicBezTo>
                <a:cubicBezTo>
                  <a:pt x="4100741" y="3729671"/>
                  <a:pt x="4098447" y="3735283"/>
                  <a:pt x="4098447" y="3742104"/>
                </a:cubicBezTo>
                <a:cubicBezTo>
                  <a:pt x="4098447" y="3748678"/>
                  <a:pt x="4100741" y="3754228"/>
                  <a:pt x="4105330" y="3758754"/>
                </a:cubicBezTo>
                <a:cubicBezTo>
                  <a:pt x="4109919" y="3763281"/>
                  <a:pt x="4115686" y="3765545"/>
                  <a:pt x="4122632" y="3765545"/>
                </a:cubicBezTo>
                <a:cubicBezTo>
                  <a:pt x="4129453" y="3765545"/>
                  <a:pt x="4135096" y="3763281"/>
                  <a:pt x="4139560" y="3758754"/>
                </a:cubicBezTo>
                <a:cubicBezTo>
                  <a:pt x="4144026" y="3754228"/>
                  <a:pt x="4146258" y="3748678"/>
                  <a:pt x="4146258" y="3742104"/>
                </a:cubicBezTo>
                <a:cubicBezTo>
                  <a:pt x="4146258" y="3735283"/>
                  <a:pt x="4144026" y="3729671"/>
                  <a:pt x="4139560" y="3725268"/>
                </a:cubicBezTo>
                <a:cubicBezTo>
                  <a:pt x="4135096" y="3720865"/>
                  <a:pt x="4129453" y="3718664"/>
                  <a:pt x="4122632" y="3718664"/>
                </a:cubicBezTo>
                <a:close/>
                <a:moveTo>
                  <a:pt x="3870442" y="3716431"/>
                </a:moveTo>
                <a:cubicBezTo>
                  <a:pt x="3855932" y="3716431"/>
                  <a:pt x="3844149" y="3719594"/>
                  <a:pt x="3835096" y="3725919"/>
                </a:cubicBezTo>
                <a:cubicBezTo>
                  <a:pt x="3826042" y="3732244"/>
                  <a:pt x="3818972" y="3740120"/>
                  <a:pt x="3813888" y="3749546"/>
                </a:cubicBezTo>
                <a:lnTo>
                  <a:pt x="3812771" y="3718664"/>
                </a:lnTo>
                <a:lnTo>
                  <a:pt x="3783564" y="3718664"/>
                </a:lnTo>
                <a:lnTo>
                  <a:pt x="3783564" y="3899862"/>
                </a:lnTo>
                <a:lnTo>
                  <a:pt x="3814632" y="3899862"/>
                </a:lnTo>
                <a:lnTo>
                  <a:pt x="3814632" y="3772614"/>
                </a:lnTo>
                <a:cubicBezTo>
                  <a:pt x="3818600" y="3767157"/>
                  <a:pt x="3823127" y="3762351"/>
                  <a:pt x="3828212" y="3758196"/>
                </a:cubicBezTo>
                <a:cubicBezTo>
                  <a:pt x="3833297" y="3754042"/>
                  <a:pt x="3839250" y="3750786"/>
                  <a:pt x="3846072" y="3748430"/>
                </a:cubicBezTo>
                <a:cubicBezTo>
                  <a:pt x="3852893" y="3746073"/>
                  <a:pt x="3860830" y="3744895"/>
                  <a:pt x="3869884" y="3744895"/>
                </a:cubicBezTo>
                <a:lnTo>
                  <a:pt x="3874163" y="3744895"/>
                </a:lnTo>
                <a:lnTo>
                  <a:pt x="3874163" y="3716431"/>
                </a:lnTo>
                <a:close/>
                <a:moveTo>
                  <a:pt x="5392916" y="3716059"/>
                </a:moveTo>
                <a:cubicBezTo>
                  <a:pt x="5376670" y="3716059"/>
                  <a:pt x="5363337" y="3719315"/>
                  <a:pt x="5352919" y="3725826"/>
                </a:cubicBezTo>
                <a:cubicBezTo>
                  <a:pt x="5342501" y="3732337"/>
                  <a:pt x="5334502" y="3739252"/>
                  <a:pt x="5328920" y="3746569"/>
                </a:cubicBezTo>
                <a:lnTo>
                  <a:pt x="5327804" y="3718664"/>
                </a:lnTo>
                <a:lnTo>
                  <a:pt x="5298038" y="3718664"/>
                </a:lnTo>
                <a:lnTo>
                  <a:pt x="5298038" y="3899862"/>
                </a:lnTo>
                <a:lnTo>
                  <a:pt x="5329106" y="3899862"/>
                </a:lnTo>
                <a:lnTo>
                  <a:pt x="5329106" y="3771498"/>
                </a:lnTo>
                <a:cubicBezTo>
                  <a:pt x="5334688" y="3764181"/>
                  <a:pt x="5342067" y="3757452"/>
                  <a:pt x="5351245" y="3751313"/>
                </a:cubicBezTo>
                <a:cubicBezTo>
                  <a:pt x="5360422" y="3745174"/>
                  <a:pt x="5371770" y="3742104"/>
                  <a:pt x="5385289" y="3742104"/>
                </a:cubicBezTo>
                <a:cubicBezTo>
                  <a:pt x="5394343" y="3742104"/>
                  <a:pt x="5401257" y="3744058"/>
                  <a:pt x="5406032" y="3747964"/>
                </a:cubicBezTo>
                <a:cubicBezTo>
                  <a:pt x="5410807" y="3751871"/>
                  <a:pt x="5414124" y="3757235"/>
                  <a:pt x="5415984" y="3764056"/>
                </a:cubicBezTo>
                <a:cubicBezTo>
                  <a:pt x="5417845" y="3770878"/>
                  <a:pt x="5418775" y="3778691"/>
                  <a:pt x="5418775" y="3787497"/>
                </a:cubicBezTo>
                <a:lnTo>
                  <a:pt x="5418775" y="3899862"/>
                </a:lnTo>
                <a:lnTo>
                  <a:pt x="5449843" y="3899862"/>
                </a:lnTo>
                <a:lnTo>
                  <a:pt x="5449843" y="3783032"/>
                </a:lnTo>
                <a:cubicBezTo>
                  <a:pt x="5449843" y="3761824"/>
                  <a:pt x="5445316" y="3745360"/>
                  <a:pt x="5436262" y="3733640"/>
                </a:cubicBezTo>
                <a:cubicBezTo>
                  <a:pt x="5427209" y="3721919"/>
                  <a:pt x="5412760" y="3716059"/>
                  <a:pt x="5392916" y="3716059"/>
                </a:cubicBezTo>
                <a:close/>
                <a:moveTo>
                  <a:pt x="4874400" y="3715501"/>
                </a:moveTo>
                <a:cubicBezTo>
                  <a:pt x="4864726" y="3715501"/>
                  <a:pt x="4855734" y="3716524"/>
                  <a:pt x="4847424" y="3718571"/>
                </a:cubicBezTo>
                <a:cubicBezTo>
                  <a:pt x="4839114" y="3720617"/>
                  <a:pt x="4831890" y="3723687"/>
                  <a:pt x="4825752" y="3727780"/>
                </a:cubicBezTo>
                <a:cubicBezTo>
                  <a:pt x="4819612" y="3731872"/>
                  <a:pt x="4814837" y="3736988"/>
                  <a:pt x="4811426" y="3743128"/>
                </a:cubicBezTo>
                <a:cubicBezTo>
                  <a:pt x="4808016" y="3749267"/>
                  <a:pt x="4806310" y="3756367"/>
                  <a:pt x="4806310" y="3764429"/>
                </a:cubicBezTo>
                <a:cubicBezTo>
                  <a:pt x="4806310" y="3774722"/>
                  <a:pt x="4808729" y="3783249"/>
                  <a:pt x="4813566" y="3790008"/>
                </a:cubicBezTo>
                <a:cubicBezTo>
                  <a:pt x="4818403" y="3796768"/>
                  <a:pt x="4825658" y="3802349"/>
                  <a:pt x="4835332" y="3806752"/>
                </a:cubicBezTo>
                <a:cubicBezTo>
                  <a:pt x="4845006" y="3811154"/>
                  <a:pt x="4856912" y="3815030"/>
                  <a:pt x="4871051" y="3818379"/>
                </a:cubicBezTo>
                <a:cubicBezTo>
                  <a:pt x="4888414" y="3822472"/>
                  <a:pt x="4900538" y="3826688"/>
                  <a:pt x="4907420" y="3831029"/>
                </a:cubicBezTo>
                <a:cubicBezTo>
                  <a:pt x="4914304" y="3835370"/>
                  <a:pt x="4917746" y="3842005"/>
                  <a:pt x="4917746" y="3850935"/>
                </a:cubicBezTo>
                <a:cubicBezTo>
                  <a:pt x="4917746" y="3861353"/>
                  <a:pt x="4913932" y="3868825"/>
                  <a:pt x="4906304" y="3873352"/>
                </a:cubicBezTo>
                <a:cubicBezTo>
                  <a:pt x="4898677" y="3877879"/>
                  <a:pt x="4888972" y="3880142"/>
                  <a:pt x="4877190" y="3880142"/>
                </a:cubicBezTo>
                <a:cubicBezTo>
                  <a:pt x="4864044" y="3880142"/>
                  <a:pt x="4853098" y="3877259"/>
                  <a:pt x="4844355" y="3871492"/>
                </a:cubicBezTo>
                <a:cubicBezTo>
                  <a:pt x="4835611" y="3865725"/>
                  <a:pt x="4831240" y="3855772"/>
                  <a:pt x="4831240" y="3841633"/>
                </a:cubicBezTo>
                <a:lnTo>
                  <a:pt x="4801288" y="3841633"/>
                </a:lnTo>
                <a:cubicBezTo>
                  <a:pt x="4801288" y="3852795"/>
                  <a:pt x="4803241" y="3862314"/>
                  <a:pt x="4807148" y="3870190"/>
                </a:cubicBezTo>
                <a:cubicBezTo>
                  <a:pt x="4811054" y="3878065"/>
                  <a:pt x="4816480" y="3884421"/>
                  <a:pt x="4823426" y="3889258"/>
                </a:cubicBezTo>
                <a:cubicBezTo>
                  <a:pt x="4830371" y="3894095"/>
                  <a:pt x="4838402" y="3897630"/>
                  <a:pt x="4847518" y="3899862"/>
                </a:cubicBezTo>
                <a:cubicBezTo>
                  <a:pt x="4856633" y="3902095"/>
                  <a:pt x="4866276" y="3903211"/>
                  <a:pt x="4876446" y="3903211"/>
                </a:cubicBezTo>
                <a:cubicBezTo>
                  <a:pt x="4886616" y="3903211"/>
                  <a:pt x="4896072" y="3902157"/>
                  <a:pt x="4904816" y="3900048"/>
                </a:cubicBezTo>
                <a:cubicBezTo>
                  <a:pt x="4913560" y="3897940"/>
                  <a:pt x="4921188" y="3894684"/>
                  <a:pt x="4927698" y="3890281"/>
                </a:cubicBezTo>
                <a:cubicBezTo>
                  <a:pt x="4934210" y="3885879"/>
                  <a:pt x="4939294" y="3880235"/>
                  <a:pt x="4942954" y="3873352"/>
                </a:cubicBezTo>
                <a:cubicBezTo>
                  <a:pt x="4946612" y="3866469"/>
                  <a:pt x="4948442" y="3858314"/>
                  <a:pt x="4948442" y="3848889"/>
                </a:cubicBezTo>
                <a:cubicBezTo>
                  <a:pt x="4948442" y="3837974"/>
                  <a:pt x="4946116" y="3829014"/>
                  <a:pt x="4941465" y="3822006"/>
                </a:cubicBezTo>
                <a:cubicBezTo>
                  <a:pt x="4936814" y="3814999"/>
                  <a:pt x="4929900" y="3809263"/>
                  <a:pt x="4920722" y="3804798"/>
                </a:cubicBezTo>
                <a:cubicBezTo>
                  <a:pt x="4911544" y="3800333"/>
                  <a:pt x="4900196" y="3796489"/>
                  <a:pt x="4886678" y="3793264"/>
                </a:cubicBezTo>
                <a:cubicBezTo>
                  <a:pt x="4874276" y="3790287"/>
                  <a:pt x="4864416" y="3787466"/>
                  <a:pt x="4857098" y="3784799"/>
                </a:cubicBezTo>
                <a:cubicBezTo>
                  <a:pt x="4849781" y="3782133"/>
                  <a:pt x="4844572" y="3779125"/>
                  <a:pt x="4841471" y="3775777"/>
                </a:cubicBezTo>
                <a:cubicBezTo>
                  <a:pt x="4838370" y="3772428"/>
                  <a:pt x="4836820" y="3768335"/>
                  <a:pt x="4836820" y="3763498"/>
                </a:cubicBezTo>
                <a:cubicBezTo>
                  <a:pt x="4836820" y="3755065"/>
                  <a:pt x="4840293" y="3748864"/>
                  <a:pt x="4847238" y="3744895"/>
                </a:cubicBezTo>
                <a:cubicBezTo>
                  <a:pt x="4854184" y="3740926"/>
                  <a:pt x="4863238" y="3738942"/>
                  <a:pt x="4874400" y="3738942"/>
                </a:cubicBezTo>
                <a:cubicBezTo>
                  <a:pt x="4885438" y="3738942"/>
                  <a:pt x="4894802" y="3741608"/>
                  <a:pt x="4902491" y="3746941"/>
                </a:cubicBezTo>
                <a:cubicBezTo>
                  <a:pt x="4910180" y="3752274"/>
                  <a:pt x="4914025" y="3761390"/>
                  <a:pt x="4914025" y="3774288"/>
                </a:cubicBezTo>
                <a:lnTo>
                  <a:pt x="4944162" y="3774288"/>
                </a:lnTo>
                <a:cubicBezTo>
                  <a:pt x="4944162" y="3763870"/>
                  <a:pt x="4942302" y="3754941"/>
                  <a:pt x="4938582" y="3747499"/>
                </a:cubicBezTo>
                <a:cubicBezTo>
                  <a:pt x="4934861" y="3740058"/>
                  <a:pt x="4929807" y="3733981"/>
                  <a:pt x="4923420" y="3729268"/>
                </a:cubicBezTo>
                <a:cubicBezTo>
                  <a:pt x="4917032" y="3724555"/>
                  <a:pt x="4909653" y="3721082"/>
                  <a:pt x="4901282" y="3718850"/>
                </a:cubicBezTo>
                <a:cubicBezTo>
                  <a:pt x="4892910" y="3716617"/>
                  <a:pt x="4883949" y="3715501"/>
                  <a:pt x="4874400" y="3715501"/>
                </a:cubicBezTo>
                <a:close/>
                <a:moveTo>
                  <a:pt x="4389629" y="3715501"/>
                </a:moveTo>
                <a:cubicBezTo>
                  <a:pt x="4376110" y="3715501"/>
                  <a:pt x="4364235" y="3718540"/>
                  <a:pt x="4354003" y="3724617"/>
                </a:cubicBezTo>
                <a:cubicBezTo>
                  <a:pt x="4343772" y="3730694"/>
                  <a:pt x="4335431" y="3738570"/>
                  <a:pt x="4328982" y="3748243"/>
                </a:cubicBezTo>
                <a:lnTo>
                  <a:pt x="4328052" y="3718664"/>
                </a:lnTo>
                <a:lnTo>
                  <a:pt x="4297914" y="3718664"/>
                </a:lnTo>
                <a:lnTo>
                  <a:pt x="4297914" y="3966463"/>
                </a:lnTo>
                <a:lnTo>
                  <a:pt x="4328796" y="3966463"/>
                </a:lnTo>
                <a:lnTo>
                  <a:pt x="4328796" y="3874375"/>
                </a:lnTo>
                <a:cubicBezTo>
                  <a:pt x="4334624" y="3883305"/>
                  <a:pt x="4342376" y="3890343"/>
                  <a:pt x="4352050" y="3895490"/>
                </a:cubicBezTo>
                <a:cubicBezTo>
                  <a:pt x="4361724" y="3900637"/>
                  <a:pt x="4373010" y="3903211"/>
                  <a:pt x="4385908" y="3903211"/>
                </a:cubicBezTo>
                <a:cubicBezTo>
                  <a:pt x="4401287" y="3903211"/>
                  <a:pt x="4414682" y="3899645"/>
                  <a:pt x="4426092" y="3892514"/>
                </a:cubicBezTo>
                <a:cubicBezTo>
                  <a:pt x="4437502" y="3885382"/>
                  <a:pt x="4446339" y="3874840"/>
                  <a:pt x="4452602" y="3860888"/>
                </a:cubicBezTo>
                <a:cubicBezTo>
                  <a:pt x="4458865" y="3846935"/>
                  <a:pt x="4461997" y="3829727"/>
                  <a:pt x="4461997" y="3809263"/>
                </a:cubicBezTo>
                <a:cubicBezTo>
                  <a:pt x="4461997" y="3788551"/>
                  <a:pt x="4459051" y="3771250"/>
                  <a:pt x="4453160" y="3757359"/>
                </a:cubicBezTo>
                <a:cubicBezTo>
                  <a:pt x="4447269" y="3743469"/>
                  <a:pt x="4438928" y="3733020"/>
                  <a:pt x="4428138" y="3726012"/>
                </a:cubicBezTo>
                <a:cubicBezTo>
                  <a:pt x="4417348" y="3719005"/>
                  <a:pt x="4404512" y="3715501"/>
                  <a:pt x="4389629" y="3715501"/>
                </a:cubicBezTo>
                <a:close/>
                <a:moveTo>
                  <a:pt x="3969487" y="3715501"/>
                </a:moveTo>
                <a:cubicBezTo>
                  <a:pt x="3950884" y="3715501"/>
                  <a:pt x="3935536" y="3719470"/>
                  <a:pt x="3923444" y="3727408"/>
                </a:cubicBezTo>
                <a:cubicBezTo>
                  <a:pt x="3911351" y="3735345"/>
                  <a:pt x="3902360" y="3746352"/>
                  <a:pt x="3896468" y="3760429"/>
                </a:cubicBezTo>
                <a:cubicBezTo>
                  <a:pt x="3890577" y="3774505"/>
                  <a:pt x="3887632" y="3790784"/>
                  <a:pt x="3887632" y="3809263"/>
                </a:cubicBezTo>
                <a:cubicBezTo>
                  <a:pt x="3887632" y="3826998"/>
                  <a:pt x="3890670" y="3842966"/>
                  <a:pt x="3896748" y="3857167"/>
                </a:cubicBezTo>
                <a:cubicBezTo>
                  <a:pt x="3902825" y="3871368"/>
                  <a:pt x="3912157" y="3882592"/>
                  <a:pt x="3924746" y="3890839"/>
                </a:cubicBezTo>
                <a:cubicBezTo>
                  <a:pt x="3937334" y="3899087"/>
                  <a:pt x="3953488" y="3903211"/>
                  <a:pt x="3973208" y="3903211"/>
                </a:cubicBezTo>
                <a:cubicBezTo>
                  <a:pt x="3988463" y="3903211"/>
                  <a:pt x="4001671" y="3900699"/>
                  <a:pt x="4012834" y="3895676"/>
                </a:cubicBezTo>
                <a:cubicBezTo>
                  <a:pt x="4023996" y="3890653"/>
                  <a:pt x="4032677" y="3883522"/>
                  <a:pt x="4038878" y="3874282"/>
                </a:cubicBezTo>
                <a:cubicBezTo>
                  <a:pt x="4045080" y="3865043"/>
                  <a:pt x="4048366" y="3854035"/>
                  <a:pt x="4048738" y="3841261"/>
                </a:cubicBezTo>
                <a:lnTo>
                  <a:pt x="4018042" y="3841261"/>
                </a:lnTo>
                <a:cubicBezTo>
                  <a:pt x="4017670" y="3853539"/>
                  <a:pt x="4013578" y="3862934"/>
                  <a:pt x="4005764" y="3869445"/>
                </a:cubicBezTo>
                <a:cubicBezTo>
                  <a:pt x="3997951" y="3875957"/>
                  <a:pt x="3987099" y="3879212"/>
                  <a:pt x="3973208" y="3879212"/>
                </a:cubicBezTo>
                <a:cubicBezTo>
                  <a:pt x="3960186" y="3879212"/>
                  <a:pt x="3949706" y="3876236"/>
                  <a:pt x="3941768" y="3870283"/>
                </a:cubicBezTo>
                <a:cubicBezTo>
                  <a:pt x="3933831" y="3864329"/>
                  <a:pt x="3928032" y="3856423"/>
                  <a:pt x="3924374" y="3846563"/>
                </a:cubicBezTo>
                <a:cubicBezTo>
                  <a:pt x="3920715" y="3836703"/>
                  <a:pt x="3918824" y="3825882"/>
                  <a:pt x="3918700" y="3814100"/>
                </a:cubicBezTo>
                <a:lnTo>
                  <a:pt x="4047808" y="3814100"/>
                </a:lnTo>
                <a:cubicBezTo>
                  <a:pt x="4048056" y="3812984"/>
                  <a:pt x="4048242" y="3811154"/>
                  <a:pt x="4048366" y="3808612"/>
                </a:cubicBezTo>
                <a:cubicBezTo>
                  <a:pt x="4048490" y="3806069"/>
                  <a:pt x="4048552" y="3803868"/>
                  <a:pt x="4048552" y="3802008"/>
                </a:cubicBezTo>
                <a:cubicBezTo>
                  <a:pt x="4048552" y="3774102"/>
                  <a:pt x="4041545" y="3752708"/>
                  <a:pt x="4027530" y="3737826"/>
                </a:cubicBezTo>
                <a:cubicBezTo>
                  <a:pt x="4013516" y="3722943"/>
                  <a:pt x="3994168" y="3715501"/>
                  <a:pt x="3969487" y="3715501"/>
                </a:cubicBezTo>
                <a:close/>
                <a:moveTo>
                  <a:pt x="3656278" y="3715501"/>
                </a:moveTo>
                <a:cubicBezTo>
                  <a:pt x="3641768" y="3715501"/>
                  <a:pt x="3628900" y="3717610"/>
                  <a:pt x="3617676" y="3721826"/>
                </a:cubicBezTo>
                <a:cubicBezTo>
                  <a:pt x="3606452" y="3726043"/>
                  <a:pt x="3597646" y="3732741"/>
                  <a:pt x="3591259" y="3741918"/>
                </a:cubicBezTo>
                <a:cubicBezTo>
                  <a:pt x="3584872" y="3751096"/>
                  <a:pt x="3581678" y="3763126"/>
                  <a:pt x="3581678" y="3778009"/>
                </a:cubicBezTo>
                <a:lnTo>
                  <a:pt x="3611816" y="3778009"/>
                </a:lnTo>
                <a:cubicBezTo>
                  <a:pt x="3611816" y="3764367"/>
                  <a:pt x="3616095" y="3754383"/>
                  <a:pt x="3624652" y="3748057"/>
                </a:cubicBezTo>
                <a:cubicBezTo>
                  <a:pt x="3633210" y="3741732"/>
                  <a:pt x="3643752" y="3738570"/>
                  <a:pt x="3656278" y="3738570"/>
                </a:cubicBezTo>
                <a:cubicBezTo>
                  <a:pt x="3668060" y="3738570"/>
                  <a:pt x="3677796" y="3741453"/>
                  <a:pt x="3685486" y="3747220"/>
                </a:cubicBezTo>
                <a:cubicBezTo>
                  <a:pt x="3693175" y="3752987"/>
                  <a:pt x="3697020" y="3763622"/>
                  <a:pt x="3697020" y="3779125"/>
                </a:cubicBezTo>
                <a:lnTo>
                  <a:pt x="3697020" y="3791776"/>
                </a:lnTo>
                <a:cubicBezTo>
                  <a:pt x="3672092" y="3792024"/>
                  <a:pt x="3650325" y="3793667"/>
                  <a:pt x="3631722" y="3796706"/>
                </a:cubicBezTo>
                <a:cubicBezTo>
                  <a:pt x="3613118" y="3799744"/>
                  <a:pt x="3598732" y="3805480"/>
                  <a:pt x="3588562" y="3813914"/>
                </a:cubicBezTo>
                <a:cubicBezTo>
                  <a:pt x="3578392" y="3822347"/>
                  <a:pt x="3573307" y="3834688"/>
                  <a:pt x="3573307" y="3850935"/>
                </a:cubicBezTo>
                <a:cubicBezTo>
                  <a:pt x="3573307" y="3862345"/>
                  <a:pt x="3575880" y="3871926"/>
                  <a:pt x="3581027" y="3879677"/>
                </a:cubicBezTo>
                <a:cubicBezTo>
                  <a:pt x="3586174" y="3887429"/>
                  <a:pt x="3593057" y="3893289"/>
                  <a:pt x="3601677" y="3897258"/>
                </a:cubicBezTo>
                <a:cubicBezTo>
                  <a:pt x="3610297" y="3901226"/>
                  <a:pt x="3619816" y="3903211"/>
                  <a:pt x="3630234" y="3903211"/>
                </a:cubicBezTo>
                <a:cubicBezTo>
                  <a:pt x="3644868" y="3903211"/>
                  <a:pt x="3657674" y="3900389"/>
                  <a:pt x="3668650" y="3894746"/>
                </a:cubicBezTo>
                <a:cubicBezTo>
                  <a:pt x="3679626" y="3889103"/>
                  <a:pt x="3689268" y="3881631"/>
                  <a:pt x="3697578" y="3872329"/>
                </a:cubicBezTo>
                <a:lnTo>
                  <a:pt x="3698880" y="3899862"/>
                </a:lnTo>
                <a:lnTo>
                  <a:pt x="3727902" y="3899862"/>
                </a:lnTo>
                <a:lnTo>
                  <a:pt x="3727902" y="3778753"/>
                </a:lnTo>
                <a:cubicBezTo>
                  <a:pt x="3727902" y="3765731"/>
                  <a:pt x="3725918" y="3755096"/>
                  <a:pt x="3721949" y="3746848"/>
                </a:cubicBezTo>
                <a:cubicBezTo>
                  <a:pt x="3717980" y="3738601"/>
                  <a:pt x="3712616" y="3732182"/>
                  <a:pt x="3705857" y="3727594"/>
                </a:cubicBezTo>
                <a:cubicBezTo>
                  <a:pt x="3699097" y="3723005"/>
                  <a:pt x="3691470" y="3719842"/>
                  <a:pt x="3682974" y="3718106"/>
                </a:cubicBezTo>
                <a:cubicBezTo>
                  <a:pt x="3674479" y="3716369"/>
                  <a:pt x="3665580" y="3715501"/>
                  <a:pt x="3656278" y="3715501"/>
                </a:cubicBezTo>
                <a:close/>
                <a:moveTo>
                  <a:pt x="3369450" y="3715501"/>
                </a:moveTo>
                <a:cubicBezTo>
                  <a:pt x="3359776" y="3715501"/>
                  <a:pt x="3350784" y="3716524"/>
                  <a:pt x="3342474" y="3718571"/>
                </a:cubicBezTo>
                <a:cubicBezTo>
                  <a:pt x="3334165" y="3720617"/>
                  <a:pt x="3326940" y="3723687"/>
                  <a:pt x="3320801" y="3727780"/>
                </a:cubicBezTo>
                <a:cubicBezTo>
                  <a:pt x="3314662" y="3731872"/>
                  <a:pt x="3309887" y="3736988"/>
                  <a:pt x="3306476" y="3743128"/>
                </a:cubicBezTo>
                <a:cubicBezTo>
                  <a:pt x="3303066" y="3749267"/>
                  <a:pt x="3301360" y="3756367"/>
                  <a:pt x="3301360" y="3764429"/>
                </a:cubicBezTo>
                <a:cubicBezTo>
                  <a:pt x="3301360" y="3774722"/>
                  <a:pt x="3303779" y="3783249"/>
                  <a:pt x="3308616" y="3790008"/>
                </a:cubicBezTo>
                <a:cubicBezTo>
                  <a:pt x="3313453" y="3796768"/>
                  <a:pt x="3320708" y="3802349"/>
                  <a:pt x="3330382" y="3806752"/>
                </a:cubicBezTo>
                <a:cubicBezTo>
                  <a:pt x="3340056" y="3811154"/>
                  <a:pt x="3351962" y="3815030"/>
                  <a:pt x="3366101" y="3818379"/>
                </a:cubicBezTo>
                <a:cubicBezTo>
                  <a:pt x="3383464" y="3822472"/>
                  <a:pt x="3395588" y="3826688"/>
                  <a:pt x="3402471" y="3831029"/>
                </a:cubicBezTo>
                <a:cubicBezTo>
                  <a:pt x="3409354" y="3835370"/>
                  <a:pt x="3412796" y="3842005"/>
                  <a:pt x="3412796" y="3850935"/>
                </a:cubicBezTo>
                <a:cubicBezTo>
                  <a:pt x="3412796" y="3861353"/>
                  <a:pt x="3408982" y="3868825"/>
                  <a:pt x="3401354" y="3873352"/>
                </a:cubicBezTo>
                <a:cubicBezTo>
                  <a:pt x="3393727" y="3877879"/>
                  <a:pt x="3384022" y="3880142"/>
                  <a:pt x="3372240" y="3880142"/>
                </a:cubicBezTo>
                <a:cubicBezTo>
                  <a:pt x="3359094" y="3880142"/>
                  <a:pt x="3348148" y="3877259"/>
                  <a:pt x="3339405" y="3871492"/>
                </a:cubicBezTo>
                <a:cubicBezTo>
                  <a:pt x="3330661" y="3865725"/>
                  <a:pt x="3326289" y="3855772"/>
                  <a:pt x="3326289" y="3841633"/>
                </a:cubicBezTo>
                <a:lnTo>
                  <a:pt x="3296338" y="3841633"/>
                </a:lnTo>
                <a:cubicBezTo>
                  <a:pt x="3296338" y="3852795"/>
                  <a:pt x="3298291" y="3862314"/>
                  <a:pt x="3302198" y="3870190"/>
                </a:cubicBezTo>
                <a:cubicBezTo>
                  <a:pt x="3306104" y="3878065"/>
                  <a:pt x="3311530" y="3884421"/>
                  <a:pt x="3318476" y="3889258"/>
                </a:cubicBezTo>
                <a:cubicBezTo>
                  <a:pt x="3325421" y="3894095"/>
                  <a:pt x="3333452" y="3897630"/>
                  <a:pt x="3342568" y="3899862"/>
                </a:cubicBezTo>
                <a:cubicBezTo>
                  <a:pt x="3351683" y="3902095"/>
                  <a:pt x="3361326" y="3903211"/>
                  <a:pt x="3371496" y="3903211"/>
                </a:cubicBezTo>
                <a:cubicBezTo>
                  <a:pt x="3381666" y="3903211"/>
                  <a:pt x="3391122" y="3902157"/>
                  <a:pt x="3399866" y="3900048"/>
                </a:cubicBezTo>
                <a:cubicBezTo>
                  <a:pt x="3408610" y="3897940"/>
                  <a:pt x="3416237" y="3894684"/>
                  <a:pt x="3422748" y="3890281"/>
                </a:cubicBezTo>
                <a:cubicBezTo>
                  <a:pt x="3429260" y="3885879"/>
                  <a:pt x="3434345" y="3880235"/>
                  <a:pt x="3438004" y="3873352"/>
                </a:cubicBezTo>
                <a:cubicBezTo>
                  <a:pt x="3441662" y="3866469"/>
                  <a:pt x="3443492" y="3858314"/>
                  <a:pt x="3443492" y="3848889"/>
                </a:cubicBezTo>
                <a:cubicBezTo>
                  <a:pt x="3443492" y="3837974"/>
                  <a:pt x="3441166" y="3829014"/>
                  <a:pt x="3436515" y="3822006"/>
                </a:cubicBezTo>
                <a:cubicBezTo>
                  <a:pt x="3431864" y="3814999"/>
                  <a:pt x="3424950" y="3809263"/>
                  <a:pt x="3415772" y="3804798"/>
                </a:cubicBezTo>
                <a:cubicBezTo>
                  <a:pt x="3406594" y="3800333"/>
                  <a:pt x="3395246" y="3796489"/>
                  <a:pt x="3381728" y="3793264"/>
                </a:cubicBezTo>
                <a:cubicBezTo>
                  <a:pt x="3369326" y="3790287"/>
                  <a:pt x="3359466" y="3787466"/>
                  <a:pt x="3352148" y="3784799"/>
                </a:cubicBezTo>
                <a:cubicBezTo>
                  <a:pt x="3344831" y="3782133"/>
                  <a:pt x="3339622" y="3779125"/>
                  <a:pt x="3336521" y="3775777"/>
                </a:cubicBezTo>
                <a:cubicBezTo>
                  <a:pt x="3333421" y="3772428"/>
                  <a:pt x="3331870" y="3768335"/>
                  <a:pt x="3331870" y="3763498"/>
                </a:cubicBezTo>
                <a:cubicBezTo>
                  <a:pt x="3331870" y="3755065"/>
                  <a:pt x="3335343" y="3748864"/>
                  <a:pt x="3342288" y="3744895"/>
                </a:cubicBezTo>
                <a:cubicBezTo>
                  <a:pt x="3349234" y="3740926"/>
                  <a:pt x="3358287" y="3738942"/>
                  <a:pt x="3369450" y="3738942"/>
                </a:cubicBezTo>
                <a:cubicBezTo>
                  <a:pt x="3380488" y="3738942"/>
                  <a:pt x="3389852" y="3741608"/>
                  <a:pt x="3397541" y="3746941"/>
                </a:cubicBezTo>
                <a:cubicBezTo>
                  <a:pt x="3405230" y="3752274"/>
                  <a:pt x="3409075" y="3761390"/>
                  <a:pt x="3409075" y="3774288"/>
                </a:cubicBezTo>
                <a:lnTo>
                  <a:pt x="3439213" y="3774288"/>
                </a:lnTo>
                <a:cubicBezTo>
                  <a:pt x="3439213" y="3763870"/>
                  <a:pt x="3437352" y="3754941"/>
                  <a:pt x="3433632" y="3747499"/>
                </a:cubicBezTo>
                <a:cubicBezTo>
                  <a:pt x="3429911" y="3740058"/>
                  <a:pt x="3424857" y="3733981"/>
                  <a:pt x="3418470" y="3729268"/>
                </a:cubicBezTo>
                <a:cubicBezTo>
                  <a:pt x="3412082" y="3724555"/>
                  <a:pt x="3404703" y="3721082"/>
                  <a:pt x="3396332" y="3718850"/>
                </a:cubicBezTo>
                <a:cubicBezTo>
                  <a:pt x="3387960" y="3716617"/>
                  <a:pt x="3378999" y="3715501"/>
                  <a:pt x="3369450" y="3715501"/>
                </a:cubicBezTo>
                <a:close/>
                <a:moveTo>
                  <a:pt x="3009509" y="3715501"/>
                </a:moveTo>
                <a:cubicBezTo>
                  <a:pt x="2992766" y="3715501"/>
                  <a:pt x="2978100" y="3719005"/>
                  <a:pt x="2965511" y="3726012"/>
                </a:cubicBezTo>
                <a:cubicBezTo>
                  <a:pt x="2952923" y="3733020"/>
                  <a:pt x="2943125" y="3743500"/>
                  <a:pt x="2936118" y="3757452"/>
                </a:cubicBezTo>
                <a:cubicBezTo>
                  <a:pt x="2929110" y="3771405"/>
                  <a:pt x="2925607" y="3788799"/>
                  <a:pt x="2925607" y="3809635"/>
                </a:cubicBezTo>
                <a:cubicBezTo>
                  <a:pt x="2925607" y="3830471"/>
                  <a:pt x="2929172" y="3847803"/>
                  <a:pt x="2936304" y="3861632"/>
                </a:cubicBezTo>
                <a:cubicBezTo>
                  <a:pt x="2943435" y="3875461"/>
                  <a:pt x="2953326" y="3885816"/>
                  <a:pt x="2965976" y="3892700"/>
                </a:cubicBezTo>
                <a:cubicBezTo>
                  <a:pt x="2978627" y="3899583"/>
                  <a:pt x="2993138" y="3903025"/>
                  <a:pt x="3009509" y="3903025"/>
                </a:cubicBezTo>
                <a:cubicBezTo>
                  <a:pt x="3023772" y="3903025"/>
                  <a:pt x="3036639" y="3900606"/>
                  <a:pt x="3048111" y="3895769"/>
                </a:cubicBezTo>
                <a:cubicBezTo>
                  <a:pt x="3059583" y="3890932"/>
                  <a:pt x="3068699" y="3883646"/>
                  <a:pt x="3075458" y="3873910"/>
                </a:cubicBezTo>
                <a:cubicBezTo>
                  <a:pt x="3082217" y="3864174"/>
                  <a:pt x="3085783" y="3851989"/>
                  <a:pt x="3086155" y="3837354"/>
                </a:cubicBezTo>
                <a:lnTo>
                  <a:pt x="3055459" y="3837354"/>
                </a:lnTo>
                <a:cubicBezTo>
                  <a:pt x="3055087" y="3850625"/>
                  <a:pt x="3050746" y="3860702"/>
                  <a:pt x="3042437" y="3867585"/>
                </a:cubicBezTo>
                <a:cubicBezTo>
                  <a:pt x="3034127" y="3874468"/>
                  <a:pt x="3023338" y="3877910"/>
                  <a:pt x="3010067" y="3877910"/>
                </a:cubicBezTo>
                <a:cubicBezTo>
                  <a:pt x="2998408" y="3877910"/>
                  <a:pt x="2988673" y="3875212"/>
                  <a:pt x="2980859" y="3869817"/>
                </a:cubicBezTo>
                <a:cubicBezTo>
                  <a:pt x="2973046" y="3864422"/>
                  <a:pt x="2967216" y="3856671"/>
                  <a:pt x="2963372" y="3846563"/>
                </a:cubicBezTo>
                <a:cubicBezTo>
                  <a:pt x="2959527" y="3836455"/>
                  <a:pt x="2957605" y="3824146"/>
                  <a:pt x="2957605" y="3809635"/>
                </a:cubicBezTo>
                <a:cubicBezTo>
                  <a:pt x="2957605" y="3787807"/>
                  <a:pt x="2961946" y="3770847"/>
                  <a:pt x="2970627" y="3758754"/>
                </a:cubicBezTo>
                <a:cubicBezTo>
                  <a:pt x="2979309" y="3746662"/>
                  <a:pt x="2992455" y="3740616"/>
                  <a:pt x="3010067" y="3740616"/>
                </a:cubicBezTo>
                <a:cubicBezTo>
                  <a:pt x="3023337" y="3740616"/>
                  <a:pt x="3033817" y="3743965"/>
                  <a:pt x="3041507" y="3750662"/>
                </a:cubicBezTo>
                <a:cubicBezTo>
                  <a:pt x="3049196" y="3757359"/>
                  <a:pt x="3053413" y="3766537"/>
                  <a:pt x="3054157" y="3778195"/>
                </a:cubicBezTo>
                <a:lnTo>
                  <a:pt x="3084853" y="3778195"/>
                </a:lnTo>
                <a:cubicBezTo>
                  <a:pt x="3084481" y="3764056"/>
                  <a:pt x="3080946" y="3752367"/>
                  <a:pt x="3074249" y="3743128"/>
                </a:cubicBezTo>
                <a:cubicBezTo>
                  <a:pt x="3067552" y="3733888"/>
                  <a:pt x="3058591" y="3726973"/>
                  <a:pt x="3047367" y="3722385"/>
                </a:cubicBezTo>
                <a:cubicBezTo>
                  <a:pt x="3036143" y="3717796"/>
                  <a:pt x="3023523" y="3715501"/>
                  <a:pt x="3009509" y="3715501"/>
                </a:cubicBezTo>
                <a:close/>
                <a:moveTo>
                  <a:pt x="2808554" y="3715501"/>
                </a:moveTo>
                <a:cubicBezTo>
                  <a:pt x="2794043" y="3715501"/>
                  <a:pt x="2781175" y="3717610"/>
                  <a:pt x="2769951" y="3721826"/>
                </a:cubicBezTo>
                <a:cubicBezTo>
                  <a:pt x="2758727" y="3726043"/>
                  <a:pt x="2749922" y="3732741"/>
                  <a:pt x="2743534" y="3741918"/>
                </a:cubicBezTo>
                <a:cubicBezTo>
                  <a:pt x="2737147" y="3751096"/>
                  <a:pt x="2733953" y="3763126"/>
                  <a:pt x="2733953" y="3778009"/>
                </a:cubicBezTo>
                <a:lnTo>
                  <a:pt x="2764091" y="3778009"/>
                </a:lnTo>
                <a:cubicBezTo>
                  <a:pt x="2764091" y="3764367"/>
                  <a:pt x="2768370" y="3754383"/>
                  <a:pt x="2776928" y="3748057"/>
                </a:cubicBezTo>
                <a:cubicBezTo>
                  <a:pt x="2785485" y="3741732"/>
                  <a:pt x="2796027" y="3738570"/>
                  <a:pt x="2808554" y="3738570"/>
                </a:cubicBezTo>
                <a:cubicBezTo>
                  <a:pt x="2820336" y="3738570"/>
                  <a:pt x="2830072" y="3741453"/>
                  <a:pt x="2837761" y="3747220"/>
                </a:cubicBezTo>
                <a:cubicBezTo>
                  <a:pt x="2845450" y="3752987"/>
                  <a:pt x="2849295" y="3763622"/>
                  <a:pt x="2849295" y="3779125"/>
                </a:cubicBezTo>
                <a:lnTo>
                  <a:pt x="2849295" y="3791776"/>
                </a:lnTo>
                <a:cubicBezTo>
                  <a:pt x="2824366" y="3792024"/>
                  <a:pt x="2802600" y="3793667"/>
                  <a:pt x="2783997" y="3796706"/>
                </a:cubicBezTo>
                <a:cubicBezTo>
                  <a:pt x="2765393" y="3799744"/>
                  <a:pt x="2751006" y="3805480"/>
                  <a:pt x="2740837" y="3813914"/>
                </a:cubicBezTo>
                <a:cubicBezTo>
                  <a:pt x="2730667" y="3822347"/>
                  <a:pt x="2725582" y="3834688"/>
                  <a:pt x="2725582" y="3850935"/>
                </a:cubicBezTo>
                <a:cubicBezTo>
                  <a:pt x="2725582" y="3862345"/>
                  <a:pt x="2728155" y="3871926"/>
                  <a:pt x="2733302" y="3879677"/>
                </a:cubicBezTo>
                <a:cubicBezTo>
                  <a:pt x="2738449" y="3887429"/>
                  <a:pt x="2745332" y="3893289"/>
                  <a:pt x="2753952" y="3897258"/>
                </a:cubicBezTo>
                <a:cubicBezTo>
                  <a:pt x="2762572" y="3901226"/>
                  <a:pt x="2772090" y="3903211"/>
                  <a:pt x="2782508" y="3903211"/>
                </a:cubicBezTo>
                <a:cubicBezTo>
                  <a:pt x="2797143" y="3903211"/>
                  <a:pt x="2809949" y="3900389"/>
                  <a:pt x="2820925" y="3894746"/>
                </a:cubicBezTo>
                <a:cubicBezTo>
                  <a:pt x="2831901" y="3889103"/>
                  <a:pt x="2841544" y="3881631"/>
                  <a:pt x="2849853" y="3872329"/>
                </a:cubicBezTo>
                <a:lnTo>
                  <a:pt x="2851156" y="3899862"/>
                </a:lnTo>
                <a:lnTo>
                  <a:pt x="2880177" y="3899862"/>
                </a:lnTo>
                <a:lnTo>
                  <a:pt x="2880177" y="3778753"/>
                </a:lnTo>
                <a:cubicBezTo>
                  <a:pt x="2880177" y="3765731"/>
                  <a:pt x="2878193" y="3755096"/>
                  <a:pt x="2874224" y="3746848"/>
                </a:cubicBezTo>
                <a:cubicBezTo>
                  <a:pt x="2870255" y="3738601"/>
                  <a:pt x="2864891" y="3732182"/>
                  <a:pt x="2858132" y="3727594"/>
                </a:cubicBezTo>
                <a:cubicBezTo>
                  <a:pt x="2851372" y="3723005"/>
                  <a:pt x="2843745" y="3719842"/>
                  <a:pt x="2835250" y="3718106"/>
                </a:cubicBezTo>
                <a:cubicBezTo>
                  <a:pt x="2826754" y="3716369"/>
                  <a:pt x="2817855" y="3715501"/>
                  <a:pt x="2808554" y="3715501"/>
                </a:cubicBezTo>
                <a:close/>
                <a:moveTo>
                  <a:pt x="2360879" y="3715501"/>
                </a:moveTo>
                <a:cubicBezTo>
                  <a:pt x="2346368" y="3715501"/>
                  <a:pt x="2333501" y="3717610"/>
                  <a:pt x="2322276" y="3721826"/>
                </a:cubicBezTo>
                <a:cubicBezTo>
                  <a:pt x="2311052" y="3726043"/>
                  <a:pt x="2302247" y="3732741"/>
                  <a:pt x="2295859" y="3741918"/>
                </a:cubicBezTo>
                <a:cubicBezTo>
                  <a:pt x="2289472" y="3751096"/>
                  <a:pt x="2286279" y="3763126"/>
                  <a:pt x="2286279" y="3778009"/>
                </a:cubicBezTo>
                <a:lnTo>
                  <a:pt x="2316416" y="3778009"/>
                </a:lnTo>
                <a:cubicBezTo>
                  <a:pt x="2316416" y="3764367"/>
                  <a:pt x="2320695" y="3754383"/>
                  <a:pt x="2329253" y="3748057"/>
                </a:cubicBezTo>
                <a:cubicBezTo>
                  <a:pt x="2337810" y="3741732"/>
                  <a:pt x="2348352" y="3738570"/>
                  <a:pt x="2360879" y="3738570"/>
                </a:cubicBezTo>
                <a:cubicBezTo>
                  <a:pt x="2372661" y="3738570"/>
                  <a:pt x="2382397" y="3741453"/>
                  <a:pt x="2390086" y="3747220"/>
                </a:cubicBezTo>
                <a:cubicBezTo>
                  <a:pt x="2397776" y="3752987"/>
                  <a:pt x="2401620" y="3763622"/>
                  <a:pt x="2401620" y="3779125"/>
                </a:cubicBezTo>
                <a:lnTo>
                  <a:pt x="2401620" y="3791776"/>
                </a:lnTo>
                <a:cubicBezTo>
                  <a:pt x="2376692" y="3792024"/>
                  <a:pt x="2354926" y="3793667"/>
                  <a:pt x="2336322" y="3796706"/>
                </a:cubicBezTo>
                <a:cubicBezTo>
                  <a:pt x="2317718" y="3799744"/>
                  <a:pt x="2303332" y="3805480"/>
                  <a:pt x="2293162" y="3813914"/>
                </a:cubicBezTo>
                <a:cubicBezTo>
                  <a:pt x="2282992" y="3822347"/>
                  <a:pt x="2277907" y="3834688"/>
                  <a:pt x="2277907" y="3850935"/>
                </a:cubicBezTo>
                <a:cubicBezTo>
                  <a:pt x="2277907" y="3862345"/>
                  <a:pt x="2280481" y="3871926"/>
                  <a:pt x="2285627" y="3879677"/>
                </a:cubicBezTo>
                <a:cubicBezTo>
                  <a:pt x="2290774" y="3887429"/>
                  <a:pt x="2297658" y="3893289"/>
                  <a:pt x="2306277" y="3897258"/>
                </a:cubicBezTo>
                <a:cubicBezTo>
                  <a:pt x="2314897" y="3901226"/>
                  <a:pt x="2324416" y="3903211"/>
                  <a:pt x="2334834" y="3903211"/>
                </a:cubicBezTo>
                <a:cubicBezTo>
                  <a:pt x="2349468" y="3903211"/>
                  <a:pt x="2362274" y="3900389"/>
                  <a:pt x="2373250" y="3894746"/>
                </a:cubicBezTo>
                <a:cubicBezTo>
                  <a:pt x="2384226" y="3889103"/>
                  <a:pt x="2393869" y="3881631"/>
                  <a:pt x="2402178" y="3872329"/>
                </a:cubicBezTo>
                <a:lnTo>
                  <a:pt x="2403481" y="3899862"/>
                </a:lnTo>
                <a:lnTo>
                  <a:pt x="2432502" y="3899862"/>
                </a:lnTo>
                <a:lnTo>
                  <a:pt x="2432502" y="3778753"/>
                </a:lnTo>
                <a:cubicBezTo>
                  <a:pt x="2432502" y="3765731"/>
                  <a:pt x="2430518" y="3755096"/>
                  <a:pt x="2426549" y="3746848"/>
                </a:cubicBezTo>
                <a:cubicBezTo>
                  <a:pt x="2422580" y="3738601"/>
                  <a:pt x="2417216" y="3732182"/>
                  <a:pt x="2410457" y="3727594"/>
                </a:cubicBezTo>
                <a:cubicBezTo>
                  <a:pt x="2403698" y="3723005"/>
                  <a:pt x="2396070" y="3719842"/>
                  <a:pt x="2387575" y="3718106"/>
                </a:cubicBezTo>
                <a:cubicBezTo>
                  <a:pt x="2379079" y="3716369"/>
                  <a:pt x="2370180" y="3715501"/>
                  <a:pt x="2360879" y="3715501"/>
                </a:cubicBezTo>
                <a:close/>
                <a:moveTo>
                  <a:pt x="5657346" y="3694665"/>
                </a:moveTo>
                <a:cubicBezTo>
                  <a:pt x="5643704" y="3695037"/>
                  <a:pt x="5632573" y="3697332"/>
                  <a:pt x="5623954" y="3701549"/>
                </a:cubicBezTo>
                <a:cubicBezTo>
                  <a:pt x="5619644" y="3703657"/>
                  <a:pt x="5615744" y="3706696"/>
                  <a:pt x="5612256" y="3710664"/>
                </a:cubicBezTo>
                <a:lnTo>
                  <a:pt x="5603858" y="3724035"/>
                </a:lnTo>
                <a:lnTo>
                  <a:pt x="5590653" y="3719268"/>
                </a:lnTo>
                <a:cubicBezTo>
                  <a:pt x="5584204" y="3717873"/>
                  <a:pt x="5577104" y="3717176"/>
                  <a:pt x="5569352" y="3717176"/>
                </a:cubicBezTo>
                <a:cubicBezTo>
                  <a:pt x="5554222" y="3717176"/>
                  <a:pt x="5541416" y="3719966"/>
                  <a:pt x="5530936" y="3725547"/>
                </a:cubicBezTo>
                <a:cubicBezTo>
                  <a:pt x="5520456" y="3731128"/>
                  <a:pt x="5512518" y="3738632"/>
                  <a:pt x="5507124" y="3748057"/>
                </a:cubicBezTo>
                <a:cubicBezTo>
                  <a:pt x="5501728" y="3757483"/>
                  <a:pt x="5499031" y="3767963"/>
                  <a:pt x="5499031" y="3779497"/>
                </a:cubicBezTo>
                <a:cubicBezTo>
                  <a:pt x="5499031" y="3790411"/>
                  <a:pt x="5501698" y="3800550"/>
                  <a:pt x="5507030" y="3809914"/>
                </a:cubicBezTo>
                <a:cubicBezTo>
                  <a:pt x="5509697" y="3814596"/>
                  <a:pt x="5512992" y="3818828"/>
                  <a:pt x="5516914" y="3822611"/>
                </a:cubicBezTo>
                <a:lnTo>
                  <a:pt x="5525224" y="3828698"/>
                </a:lnTo>
                <a:lnTo>
                  <a:pt x="5506007" y="3839308"/>
                </a:lnTo>
                <a:cubicBezTo>
                  <a:pt x="5501108" y="3844703"/>
                  <a:pt x="5498658" y="3850439"/>
                  <a:pt x="5498658" y="3856516"/>
                </a:cubicBezTo>
                <a:cubicBezTo>
                  <a:pt x="5498658" y="3860733"/>
                  <a:pt x="5500085" y="3865105"/>
                  <a:pt x="5502938" y="3869631"/>
                </a:cubicBezTo>
                <a:cubicBezTo>
                  <a:pt x="5505790" y="3874158"/>
                  <a:pt x="5510596" y="3878251"/>
                  <a:pt x="5517356" y="3881910"/>
                </a:cubicBezTo>
                <a:lnTo>
                  <a:pt x="5520458" y="3883092"/>
                </a:lnTo>
                <a:lnTo>
                  <a:pt x="5503960" y="3893165"/>
                </a:lnTo>
                <a:cubicBezTo>
                  <a:pt x="5494970" y="3901350"/>
                  <a:pt x="5490473" y="3910714"/>
                  <a:pt x="5490473" y="3921256"/>
                </a:cubicBezTo>
                <a:cubicBezTo>
                  <a:pt x="5490473" y="3929938"/>
                  <a:pt x="5493078" y="3937999"/>
                  <a:pt x="5498286" y="3945441"/>
                </a:cubicBezTo>
                <a:cubicBezTo>
                  <a:pt x="5503496" y="3952882"/>
                  <a:pt x="5511960" y="3958835"/>
                  <a:pt x="5523680" y="3963300"/>
                </a:cubicBezTo>
                <a:cubicBezTo>
                  <a:pt x="5535400" y="3967765"/>
                  <a:pt x="5551058" y="3969997"/>
                  <a:pt x="5570654" y="3969997"/>
                </a:cubicBezTo>
                <a:cubicBezTo>
                  <a:pt x="5599304" y="3969997"/>
                  <a:pt x="5620914" y="3964757"/>
                  <a:pt x="5635488" y="3954277"/>
                </a:cubicBezTo>
                <a:cubicBezTo>
                  <a:pt x="5650060" y="3943797"/>
                  <a:pt x="5657346" y="3930372"/>
                  <a:pt x="5657346" y="3914001"/>
                </a:cubicBezTo>
                <a:cubicBezTo>
                  <a:pt x="5657346" y="3897506"/>
                  <a:pt x="5650960" y="3885320"/>
                  <a:pt x="5638185" y="3877445"/>
                </a:cubicBezTo>
                <a:cubicBezTo>
                  <a:pt x="5625411" y="3869569"/>
                  <a:pt x="5604140" y="3865632"/>
                  <a:pt x="5574375" y="3865632"/>
                </a:cubicBezTo>
                <a:lnTo>
                  <a:pt x="5562283" y="3865632"/>
                </a:lnTo>
                <a:cubicBezTo>
                  <a:pt x="5552485" y="3865632"/>
                  <a:pt x="5544826" y="3865043"/>
                  <a:pt x="5539308" y="3863864"/>
                </a:cubicBezTo>
                <a:cubicBezTo>
                  <a:pt x="5533788" y="3862686"/>
                  <a:pt x="5529882" y="3861136"/>
                  <a:pt x="5527587" y="3859213"/>
                </a:cubicBezTo>
                <a:cubicBezTo>
                  <a:pt x="5525293" y="3857291"/>
                  <a:pt x="5524146" y="3855090"/>
                  <a:pt x="5524146" y="3852609"/>
                </a:cubicBezTo>
                <a:cubicBezTo>
                  <a:pt x="5524146" y="3849013"/>
                  <a:pt x="5526068" y="3845757"/>
                  <a:pt x="5529912" y="3842842"/>
                </a:cubicBezTo>
                <a:lnTo>
                  <a:pt x="5542462" y="3837090"/>
                </a:lnTo>
                <a:lnTo>
                  <a:pt x="5547796" y="3839098"/>
                </a:lnTo>
                <a:cubicBezTo>
                  <a:pt x="5554106" y="3840540"/>
                  <a:pt x="5560980" y="3841261"/>
                  <a:pt x="5568422" y="3841261"/>
                </a:cubicBezTo>
                <a:cubicBezTo>
                  <a:pt x="5584174" y="3841261"/>
                  <a:pt x="5597258" y="3838440"/>
                  <a:pt x="5607676" y="3832796"/>
                </a:cubicBezTo>
                <a:cubicBezTo>
                  <a:pt x="5618094" y="3827153"/>
                  <a:pt x="5625876" y="3819650"/>
                  <a:pt x="5631023" y="3810286"/>
                </a:cubicBezTo>
                <a:cubicBezTo>
                  <a:pt x="5636170" y="3800922"/>
                  <a:pt x="5638743" y="3790660"/>
                  <a:pt x="5638743" y="3779497"/>
                </a:cubicBezTo>
                <a:cubicBezTo>
                  <a:pt x="5638743" y="3767963"/>
                  <a:pt x="5636201" y="3757483"/>
                  <a:pt x="5631116" y="3748057"/>
                </a:cubicBezTo>
                <a:cubicBezTo>
                  <a:pt x="5628574" y="3743345"/>
                  <a:pt x="5625380" y="3739112"/>
                  <a:pt x="5621535" y="3735361"/>
                </a:cubicBezTo>
                <a:lnTo>
                  <a:pt x="5618928" y="3733464"/>
                </a:lnTo>
                <a:lnTo>
                  <a:pt x="5623558" y="3728314"/>
                </a:lnTo>
                <a:cubicBezTo>
                  <a:pt x="5626520" y="3726067"/>
                  <a:pt x="5629814" y="3724493"/>
                  <a:pt x="5633441" y="3723594"/>
                </a:cubicBezTo>
                <a:cubicBezTo>
                  <a:pt x="5640696" y="3721795"/>
                  <a:pt x="5648666" y="3720896"/>
                  <a:pt x="5657346" y="3720896"/>
                </a:cubicBezTo>
                <a:close/>
                <a:moveTo>
                  <a:pt x="2618314" y="3677178"/>
                </a:moveTo>
                <a:lnTo>
                  <a:pt x="2618314" y="3718664"/>
                </a:lnTo>
                <a:lnTo>
                  <a:pt x="2587990" y="3718664"/>
                </a:lnTo>
                <a:lnTo>
                  <a:pt x="2587990" y="3743779"/>
                </a:lnTo>
                <a:lnTo>
                  <a:pt x="2618314" y="3743779"/>
                </a:lnTo>
                <a:lnTo>
                  <a:pt x="2618314" y="3841261"/>
                </a:lnTo>
                <a:cubicBezTo>
                  <a:pt x="2618314" y="3853539"/>
                  <a:pt x="2619771" y="3864050"/>
                  <a:pt x="2622686" y="3872794"/>
                </a:cubicBezTo>
                <a:cubicBezTo>
                  <a:pt x="2625600" y="3881538"/>
                  <a:pt x="2630964" y="3888235"/>
                  <a:pt x="2638778" y="3892886"/>
                </a:cubicBezTo>
                <a:cubicBezTo>
                  <a:pt x="2646591" y="3897537"/>
                  <a:pt x="2657815" y="3899862"/>
                  <a:pt x="2672450" y="3899862"/>
                </a:cubicBezTo>
                <a:lnTo>
                  <a:pt x="2694216" y="3899862"/>
                </a:lnTo>
                <a:lnTo>
                  <a:pt x="2694216" y="3874747"/>
                </a:lnTo>
                <a:lnTo>
                  <a:pt x="2674496" y="3874747"/>
                </a:lnTo>
                <a:cubicBezTo>
                  <a:pt x="2663458" y="3874747"/>
                  <a:pt x="2656482" y="3871740"/>
                  <a:pt x="2653568" y="3865725"/>
                </a:cubicBezTo>
                <a:cubicBezTo>
                  <a:pt x="2650653" y="3859710"/>
                  <a:pt x="2649196" y="3851059"/>
                  <a:pt x="2649196" y="3839773"/>
                </a:cubicBezTo>
                <a:lnTo>
                  <a:pt x="2649196" y="3743779"/>
                </a:lnTo>
                <a:lnTo>
                  <a:pt x="2693844" y="3743779"/>
                </a:lnTo>
                <a:lnTo>
                  <a:pt x="2693844" y="3718664"/>
                </a:lnTo>
                <a:lnTo>
                  <a:pt x="2649196" y="3718664"/>
                </a:lnTo>
                <a:lnTo>
                  <a:pt x="2649196" y="3677178"/>
                </a:lnTo>
                <a:close/>
                <a:moveTo>
                  <a:pt x="2494489" y="3677178"/>
                </a:moveTo>
                <a:lnTo>
                  <a:pt x="2494489" y="3718664"/>
                </a:lnTo>
                <a:lnTo>
                  <a:pt x="2464165" y="3718664"/>
                </a:lnTo>
                <a:lnTo>
                  <a:pt x="2464165" y="3743779"/>
                </a:lnTo>
                <a:lnTo>
                  <a:pt x="2494489" y="3743779"/>
                </a:lnTo>
                <a:lnTo>
                  <a:pt x="2494489" y="3841261"/>
                </a:lnTo>
                <a:cubicBezTo>
                  <a:pt x="2494489" y="3853539"/>
                  <a:pt x="2495946" y="3864050"/>
                  <a:pt x="2498861" y="3872794"/>
                </a:cubicBezTo>
                <a:cubicBezTo>
                  <a:pt x="2501775" y="3881538"/>
                  <a:pt x="2507139" y="3888235"/>
                  <a:pt x="2514953" y="3892886"/>
                </a:cubicBezTo>
                <a:cubicBezTo>
                  <a:pt x="2522766" y="3897537"/>
                  <a:pt x="2533991" y="3899862"/>
                  <a:pt x="2548625" y="3899862"/>
                </a:cubicBezTo>
                <a:lnTo>
                  <a:pt x="2570391" y="3899862"/>
                </a:lnTo>
                <a:lnTo>
                  <a:pt x="2570391" y="3874747"/>
                </a:lnTo>
                <a:lnTo>
                  <a:pt x="2550672" y="3874747"/>
                </a:lnTo>
                <a:cubicBezTo>
                  <a:pt x="2539634" y="3874747"/>
                  <a:pt x="2532657" y="3871740"/>
                  <a:pt x="2529743" y="3865725"/>
                </a:cubicBezTo>
                <a:cubicBezTo>
                  <a:pt x="2526828" y="3859710"/>
                  <a:pt x="2525371" y="3851059"/>
                  <a:pt x="2525371" y="3839773"/>
                </a:cubicBezTo>
                <a:lnTo>
                  <a:pt x="2525371" y="3743779"/>
                </a:lnTo>
                <a:lnTo>
                  <a:pt x="2570019" y="3743779"/>
                </a:lnTo>
                <a:lnTo>
                  <a:pt x="2570019" y="3718664"/>
                </a:lnTo>
                <a:lnTo>
                  <a:pt x="2525371" y="3718664"/>
                </a:lnTo>
                <a:lnTo>
                  <a:pt x="2525371" y="3677178"/>
                </a:lnTo>
                <a:close/>
                <a:moveTo>
                  <a:pt x="4993238" y="3649459"/>
                </a:moveTo>
                <a:lnTo>
                  <a:pt x="4993238" y="3899862"/>
                </a:lnTo>
                <a:lnTo>
                  <a:pt x="5024306" y="3899862"/>
                </a:lnTo>
                <a:lnTo>
                  <a:pt x="5024306" y="3771498"/>
                </a:lnTo>
                <a:cubicBezTo>
                  <a:pt x="5029888" y="3764181"/>
                  <a:pt x="5037267" y="3757452"/>
                  <a:pt x="5046445" y="3751313"/>
                </a:cubicBezTo>
                <a:cubicBezTo>
                  <a:pt x="5055622" y="3745174"/>
                  <a:pt x="5066970" y="3742104"/>
                  <a:pt x="5080489" y="3742104"/>
                </a:cubicBezTo>
                <a:cubicBezTo>
                  <a:pt x="5089543" y="3742104"/>
                  <a:pt x="5096488" y="3744058"/>
                  <a:pt x="5101325" y="3747964"/>
                </a:cubicBezTo>
                <a:cubicBezTo>
                  <a:pt x="5106162" y="3751871"/>
                  <a:pt x="5109480" y="3757235"/>
                  <a:pt x="5111278" y="3764056"/>
                </a:cubicBezTo>
                <a:cubicBezTo>
                  <a:pt x="5113076" y="3770878"/>
                  <a:pt x="5113976" y="3778629"/>
                  <a:pt x="5113976" y="3787311"/>
                </a:cubicBezTo>
                <a:lnTo>
                  <a:pt x="5113976" y="3899862"/>
                </a:lnTo>
                <a:lnTo>
                  <a:pt x="5145044" y="3899862"/>
                </a:lnTo>
                <a:lnTo>
                  <a:pt x="5145044" y="3783032"/>
                </a:lnTo>
                <a:cubicBezTo>
                  <a:pt x="5145044" y="3761700"/>
                  <a:pt x="5140610" y="3745205"/>
                  <a:pt x="5131742" y="3733547"/>
                </a:cubicBezTo>
                <a:cubicBezTo>
                  <a:pt x="5122874" y="3721888"/>
                  <a:pt x="5108270" y="3716059"/>
                  <a:pt x="5087930" y="3716059"/>
                </a:cubicBezTo>
                <a:cubicBezTo>
                  <a:pt x="5071808" y="3716059"/>
                  <a:pt x="5058537" y="3719315"/>
                  <a:pt x="5048119" y="3725826"/>
                </a:cubicBezTo>
                <a:cubicBezTo>
                  <a:pt x="5037701" y="3732337"/>
                  <a:pt x="5029702" y="3739252"/>
                  <a:pt x="5024120" y="3746569"/>
                </a:cubicBezTo>
                <a:lnTo>
                  <a:pt x="5024120" y="3649459"/>
                </a:lnTo>
                <a:close/>
                <a:moveTo>
                  <a:pt x="4507464" y="3649459"/>
                </a:moveTo>
                <a:lnTo>
                  <a:pt x="4507464" y="3899862"/>
                </a:lnTo>
                <a:lnTo>
                  <a:pt x="4538532" y="3899862"/>
                </a:lnTo>
                <a:lnTo>
                  <a:pt x="4538532" y="3771498"/>
                </a:lnTo>
                <a:cubicBezTo>
                  <a:pt x="4544113" y="3764181"/>
                  <a:pt x="4551492" y="3757452"/>
                  <a:pt x="4560670" y="3751313"/>
                </a:cubicBezTo>
                <a:cubicBezTo>
                  <a:pt x="4569848" y="3745174"/>
                  <a:pt x="4581196" y="3742104"/>
                  <a:pt x="4594714" y="3742104"/>
                </a:cubicBezTo>
                <a:cubicBezTo>
                  <a:pt x="4603768" y="3742104"/>
                  <a:pt x="4610713" y="3744058"/>
                  <a:pt x="4615550" y="3747964"/>
                </a:cubicBezTo>
                <a:cubicBezTo>
                  <a:pt x="4620387" y="3751871"/>
                  <a:pt x="4623704" y="3757235"/>
                  <a:pt x="4625503" y="3764056"/>
                </a:cubicBezTo>
                <a:cubicBezTo>
                  <a:pt x="4627301" y="3770878"/>
                  <a:pt x="4628200" y="3778629"/>
                  <a:pt x="4628200" y="3787311"/>
                </a:cubicBezTo>
                <a:lnTo>
                  <a:pt x="4628200" y="3899862"/>
                </a:lnTo>
                <a:lnTo>
                  <a:pt x="4659268" y="3899862"/>
                </a:lnTo>
                <a:lnTo>
                  <a:pt x="4659268" y="3783032"/>
                </a:lnTo>
                <a:cubicBezTo>
                  <a:pt x="4659268" y="3761700"/>
                  <a:pt x="4654834" y="3745205"/>
                  <a:pt x="4645967" y="3733547"/>
                </a:cubicBezTo>
                <a:cubicBezTo>
                  <a:pt x="4637099" y="3721888"/>
                  <a:pt x="4622495" y="3716059"/>
                  <a:pt x="4602156" y="3716059"/>
                </a:cubicBezTo>
                <a:cubicBezTo>
                  <a:pt x="4586032" y="3716059"/>
                  <a:pt x="4572762" y="3719315"/>
                  <a:pt x="4562344" y="3725826"/>
                </a:cubicBezTo>
                <a:cubicBezTo>
                  <a:pt x="4551926" y="3732337"/>
                  <a:pt x="4543926" y="3739252"/>
                  <a:pt x="4538346" y="3746569"/>
                </a:cubicBezTo>
                <a:lnTo>
                  <a:pt x="4538346" y="3649459"/>
                </a:lnTo>
                <a:close/>
                <a:moveTo>
                  <a:pt x="3135864" y="3649459"/>
                </a:moveTo>
                <a:lnTo>
                  <a:pt x="3135864" y="3899862"/>
                </a:lnTo>
                <a:lnTo>
                  <a:pt x="3166932" y="3899862"/>
                </a:lnTo>
                <a:lnTo>
                  <a:pt x="3166932" y="3805728"/>
                </a:lnTo>
                <a:lnTo>
                  <a:pt x="3254182" y="3899862"/>
                </a:lnTo>
                <a:lnTo>
                  <a:pt x="3292878" y="3899862"/>
                </a:lnTo>
                <a:lnTo>
                  <a:pt x="3203580" y="3803496"/>
                </a:lnTo>
                <a:lnTo>
                  <a:pt x="3285436" y="3718664"/>
                </a:lnTo>
                <a:lnTo>
                  <a:pt x="3248787" y="3718664"/>
                </a:lnTo>
                <a:lnTo>
                  <a:pt x="3166932" y="3804054"/>
                </a:lnTo>
                <a:lnTo>
                  <a:pt x="3166932" y="3649459"/>
                </a:lnTo>
                <a:close/>
                <a:moveTo>
                  <a:pt x="5218230" y="3648529"/>
                </a:moveTo>
                <a:cubicBezTo>
                  <a:pt x="5212400" y="3648529"/>
                  <a:pt x="5207718" y="3650234"/>
                  <a:pt x="5204184" y="3653645"/>
                </a:cubicBezTo>
                <a:cubicBezTo>
                  <a:pt x="5200650" y="3657055"/>
                  <a:pt x="5198882" y="3661365"/>
                  <a:pt x="5198882" y="3666574"/>
                </a:cubicBezTo>
                <a:cubicBezTo>
                  <a:pt x="5198882" y="3671783"/>
                  <a:pt x="5200650" y="3676093"/>
                  <a:pt x="5204184" y="3679503"/>
                </a:cubicBezTo>
                <a:cubicBezTo>
                  <a:pt x="5207718" y="3682914"/>
                  <a:pt x="5212400" y="3684619"/>
                  <a:pt x="5218230" y="3684619"/>
                </a:cubicBezTo>
                <a:cubicBezTo>
                  <a:pt x="5224058" y="3684619"/>
                  <a:pt x="5228772" y="3682914"/>
                  <a:pt x="5232368" y="3679503"/>
                </a:cubicBezTo>
                <a:cubicBezTo>
                  <a:pt x="5235965" y="3676093"/>
                  <a:pt x="5237764" y="3671783"/>
                  <a:pt x="5237764" y="3666574"/>
                </a:cubicBezTo>
                <a:cubicBezTo>
                  <a:pt x="5237764" y="3661365"/>
                  <a:pt x="5235965" y="3657055"/>
                  <a:pt x="5232368" y="3653645"/>
                </a:cubicBezTo>
                <a:cubicBezTo>
                  <a:pt x="5228772" y="3650234"/>
                  <a:pt x="5224058" y="3648529"/>
                  <a:pt x="5218230" y="3648529"/>
                </a:cubicBezTo>
                <a:close/>
                <a:moveTo>
                  <a:pt x="4732454" y="3648529"/>
                </a:moveTo>
                <a:cubicBezTo>
                  <a:pt x="4726626" y="3648529"/>
                  <a:pt x="4721944" y="3650234"/>
                  <a:pt x="4718409" y="3653645"/>
                </a:cubicBezTo>
                <a:cubicBezTo>
                  <a:pt x="4714874" y="3657055"/>
                  <a:pt x="4713107" y="3661365"/>
                  <a:pt x="4713107" y="3666574"/>
                </a:cubicBezTo>
                <a:cubicBezTo>
                  <a:pt x="4713107" y="3671783"/>
                  <a:pt x="4714874" y="3676093"/>
                  <a:pt x="4718409" y="3679503"/>
                </a:cubicBezTo>
                <a:cubicBezTo>
                  <a:pt x="4721944" y="3682914"/>
                  <a:pt x="4726626" y="3684619"/>
                  <a:pt x="4732454" y="3684619"/>
                </a:cubicBezTo>
                <a:cubicBezTo>
                  <a:pt x="4738284" y="3684619"/>
                  <a:pt x="4742996" y="3682914"/>
                  <a:pt x="4746594" y="3679503"/>
                </a:cubicBezTo>
                <a:cubicBezTo>
                  <a:pt x="4750190" y="3676093"/>
                  <a:pt x="4751988" y="3671783"/>
                  <a:pt x="4751988" y="3666574"/>
                </a:cubicBezTo>
                <a:cubicBezTo>
                  <a:pt x="4751988" y="3661365"/>
                  <a:pt x="4750190" y="3657055"/>
                  <a:pt x="4746594" y="3653645"/>
                </a:cubicBezTo>
                <a:cubicBezTo>
                  <a:pt x="4742996" y="3650234"/>
                  <a:pt x="4738284" y="3648529"/>
                  <a:pt x="4732454" y="3648529"/>
                </a:cubicBezTo>
                <a:close/>
                <a:moveTo>
                  <a:pt x="4318554" y="3304162"/>
                </a:moveTo>
                <a:cubicBezTo>
                  <a:pt x="4312130" y="3304162"/>
                  <a:pt x="4306796" y="3306199"/>
                  <a:pt x="4302551" y="3310271"/>
                </a:cubicBezTo>
                <a:cubicBezTo>
                  <a:pt x="4298306" y="3314343"/>
                  <a:pt x="4296184" y="3319534"/>
                  <a:pt x="4296184" y="3325844"/>
                </a:cubicBezTo>
                <a:cubicBezTo>
                  <a:pt x="4296184" y="3331924"/>
                  <a:pt x="4298306" y="3337058"/>
                  <a:pt x="4302551" y="3341246"/>
                </a:cubicBezTo>
                <a:cubicBezTo>
                  <a:pt x="4306796" y="3345432"/>
                  <a:pt x="4312130" y="3347527"/>
                  <a:pt x="4318554" y="3347527"/>
                </a:cubicBezTo>
                <a:cubicBezTo>
                  <a:pt x="4324864" y="3347527"/>
                  <a:pt x="4330084" y="3345432"/>
                  <a:pt x="4334214" y="3341246"/>
                </a:cubicBezTo>
                <a:cubicBezTo>
                  <a:pt x="4338344" y="3337058"/>
                  <a:pt x="4340409" y="3331924"/>
                  <a:pt x="4340409" y="3325844"/>
                </a:cubicBezTo>
                <a:cubicBezTo>
                  <a:pt x="4340409" y="3319534"/>
                  <a:pt x="4338344" y="3314343"/>
                  <a:pt x="4334214" y="3310271"/>
                </a:cubicBezTo>
                <a:cubicBezTo>
                  <a:pt x="4330084" y="3306199"/>
                  <a:pt x="4324864" y="3304162"/>
                  <a:pt x="4318554" y="3304162"/>
                </a:cubicBezTo>
                <a:close/>
                <a:moveTo>
                  <a:pt x="5276766" y="3264239"/>
                </a:moveTo>
                <a:lnTo>
                  <a:pt x="5276766" y="3298311"/>
                </a:lnTo>
                <a:cubicBezTo>
                  <a:pt x="5270570" y="3306571"/>
                  <a:pt x="5262884" y="3313397"/>
                  <a:pt x="5253706" y="3318788"/>
                </a:cubicBezTo>
                <a:cubicBezTo>
                  <a:pt x="5244529" y="3324181"/>
                  <a:pt x="5234204" y="3326876"/>
                  <a:pt x="5222732" y="3326876"/>
                </a:cubicBezTo>
                <a:cubicBezTo>
                  <a:pt x="5212406" y="3326876"/>
                  <a:pt x="5204577" y="3324382"/>
                  <a:pt x="5199242" y="3319391"/>
                </a:cubicBezTo>
                <a:cubicBezTo>
                  <a:pt x="5193908" y="3314401"/>
                  <a:pt x="5191240" y="3307718"/>
                  <a:pt x="5191240" y="3299344"/>
                </a:cubicBezTo>
                <a:cubicBezTo>
                  <a:pt x="5191240" y="3287068"/>
                  <a:pt x="5197866" y="3278234"/>
                  <a:pt x="5211116" y="3272842"/>
                </a:cubicBezTo>
                <a:cubicBezTo>
                  <a:pt x="5224366" y="3267451"/>
                  <a:pt x="5246250" y="3264582"/>
                  <a:pt x="5276766" y="3264239"/>
                </a:cubicBezTo>
                <a:close/>
                <a:moveTo>
                  <a:pt x="3933740" y="3264239"/>
                </a:moveTo>
                <a:lnTo>
                  <a:pt x="3933740" y="3298311"/>
                </a:lnTo>
                <a:cubicBezTo>
                  <a:pt x="3927546" y="3306571"/>
                  <a:pt x="3919859" y="3313397"/>
                  <a:pt x="3910682" y="3318788"/>
                </a:cubicBezTo>
                <a:cubicBezTo>
                  <a:pt x="3901504" y="3324181"/>
                  <a:pt x="3891179" y="3326876"/>
                  <a:pt x="3879707" y="3326876"/>
                </a:cubicBezTo>
                <a:cubicBezTo>
                  <a:pt x="3869382" y="3326876"/>
                  <a:pt x="3861552" y="3324382"/>
                  <a:pt x="3856218" y="3319391"/>
                </a:cubicBezTo>
                <a:cubicBezTo>
                  <a:pt x="3850883" y="3314401"/>
                  <a:pt x="3848216" y="3307718"/>
                  <a:pt x="3848216" y="3299344"/>
                </a:cubicBezTo>
                <a:cubicBezTo>
                  <a:pt x="3848216" y="3287068"/>
                  <a:pt x="3854841" y="3278234"/>
                  <a:pt x="3868091" y="3272842"/>
                </a:cubicBezTo>
                <a:cubicBezTo>
                  <a:pt x="3881342" y="3267451"/>
                  <a:pt x="3903225" y="3264582"/>
                  <a:pt x="3933740" y="3264239"/>
                </a:cubicBezTo>
                <a:close/>
                <a:moveTo>
                  <a:pt x="2399769" y="3197299"/>
                </a:moveTo>
                <a:cubicBezTo>
                  <a:pt x="2413651" y="3197299"/>
                  <a:pt x="2424492" y="3201428"/>
                  <a:pt x="2432293" y="3209688"/>
                </a:cubicBezTo>
                <a:cubicBezTo>
                  <a:pt x="2440094" y="3217948"/>
                  <a:pt x="2444167" y="3229880"/>
                  <a:pt x="2444511" y="3245482"/>
                </a:cubicBezTo>
                <a:lnTo>
                  <a:pt x="2352963" y="3245482"/>
                </a:lnTo>
                <a:cubicBezTo>
                  <a:pt x="2354225" y="3229765"/>
                  <a:pt x="2358843" y="3217805"/>
                  <a:pt x="2366816" y="3209602"/>
                </a:cubicBezTo>
                <a:cubicBezTo>
                  <a:pt x="2374789" y="3201399"/>
                  <a:pt x="2385773" y="3197299"/>
                  <a:pt x="2399769" y="3197299"/>
                </a:cubicBezTo>
                <a:close/>
                <a:moveTo>
                  <a:pt x="1961619" y="3197299"/>
                </a:moveTo>
                <a:cubicBezTo>
                  <a:pt x="1975501" y="3197299"/>
                  <a:pt x="1986342" y="3201428"/>
                  <a:pt x="1994143" y="3209688"/>
                </a:cubicBezTo>
                <a:cubicBezTo>
                  <a:pt x="2001944" y="3217948"/>
                  <a:pt x="2006017" y="3229880"/>
                  <a:pt x="2006361" y="3245482"/>
                </a:cubicBezTo>
                <a:lnTo>
                  <a:pt x="1914813" y="3245482"/>
                </a:lnTo>
                <a:cubicBezTo>
                  <a:pt x="1916075" y="3229765"/>
                  <a:pt x="1920692" y="3217805"/>
                  <a:pt x="1928666" y="3209602"/>
                </a:cubicBezTo>
                <a:cubicBezTo>
                  <a:pt x="1936639" y="3201399"/>
                  <a:pt x="1947623" y="3197299"/>
                  <a:pt x="1961619" y="3197299"/>
                </a:cubicBezTo>
                <a:close/>
                <a:moveTo>
                  <a:pt x="4665422" y="3178197"/>
                </a:moveTo>
                <a:lnTo>
                  <a:pt x="4665422" y="3287641"/>
                </a:lnTo>
                <a:cubicBezTo>
                  <a:pt x="4665422" y="3306571"/>
                  <a:pt x="4669724" y="3321427"/>
                  <a:pt x="4678328" y="3332211"/>
                </a:cubicBezTo>
                <a:cubicBezTo>
                  <a:pt x="4686932" y="3342994"/>
                  <a:pt x="4700928" y="3348387"/>
                  <a:pt x="4720316" y="3348387"/>
                </a:cubicBezTo>
                <a:cubicBezTo>
                  <a:pt x="4735115" y="3348387"/>
                  <a:pt x="4747419" y="3345318"/>
                  <a:pt x="4757228" y="3339180"/>
                </a:cubicBezTo>
                <a:cubicBezTo>
                  <a:pt x="4767036" y="3333043"/>
                  <a:pt x="4774636" y="3326647"/>
                  <a:pt x="4780028" y="3319993"/>
                </a:cubicBezTo>
                <a:lnTo>
                  <a:pt x="4780889" y="3345805"/>
                </a:lnTo>
                <a:lnTo>
                  <a:pt x="4808594" y="3345805"/>
                </a:lnTo>
                <a:lnTo>
                  <a:pt x="4808594" y="3178197"/>
                </a:lnTo>
                <a:lnTo>
                  <a:pt x="4779684" y="3178197"/>
                </a:lnTo>
                <a:lnTo>
                  <a:pt x="4779684" y="3296934"/>
                </a:lnTo>
                <a:cubicBezTo>
                  <a:pt x="4774522" y="3303817"/>
                  <a:pt x="4767696" y="3309869"/>
                  <a:pt x="4759206" y="3315089"/>
                </a:cubicBezTo>
                <a:cubicBezTo>
                  <a:pt x="4750717" y="3320308"/>
                  <a:pt x="4740163" y="3322918"/>
                  <a:pt x="4727544" y="3322918"/>
                </a:cubicBezTo>
                <a:cubicBezTo>
                  <a:pt x="4718480" y="3322918"/>
                  <a:pt x="4711540" y="3321255"/>
                  <a:pt x="4706722" y="3317928"/>
                </a:cubicBezTo>
                <a:cubicBezTo>
                  <a:pt x="4701903" y="3314602"/>
                  <a:pt x="4698634" y="3309955"/>
                  <a:pt x="4696912" y="3303989"/>
                </a:cubicBezTo>
                <a:cubicBezTo>
                  <a:pt x="4695192" y="3298024"/>
                  <a:pt x="4694332" y="3291256"/>
                  <a:pt x="4694332" y="3283683"/>
                </a:cubicBezTo>
                <a:lnTo>
                  <a:pt x="4694332" y="3178197"/>
                </a:lnTo>
                <a:close/>
                <a:moveTo>
                  <a:pt x="4318554" y="3178197"/>
                </a:moveTo>
                <a:cubicBezTo>
                  <a:pt x="4312130" y="3178197"/>
                  <a:pt x="4306796" y="3180233"/>
                  <a:pt x="4302551" y="3184306"/>
                </a:cubicBezTo>
                <a:cubicBezTo>
                  <a:pt x="4298306" y="3188379"/>
                  <a:pt x="4296184" y="3193570"/>
                  <a:pt x="4296184" y="3199879"/>
                </a:cubicBezTo>
                <a:cubicBezTo>
                  <a:pt x="4296184" y="3205960"/>
                  <a:pt x="4298306" y="3211093"/>
                  <a:pt x="4302551" y="3215281"/>
                </a:cubicBezTo>
                <a:cubicBezTo>
                  <a:pt x="4306796" y="3219468"/>
                  <a:pt x="4312130" y="3221562"/>
                  <a:pt x="4318554" y="3221562"/>
                </a:cubicBezTo>
                <a:cubicBezTo>
                  <a:pt x="4324864" y="3221562"/>
                  <a:pt x="4330084" y="3219468"/>
                  <a:pt x="4334214" y="3215281"/>
                </a:cubicBezTo>
                <a:cubicBezTo>
                  <a:pt x="4338344" y="3211093"/>
                  <a:pt x="4340409" y="3205960"/>
                  <a:pt x="4340409" y="3199879"/>
                </a:cubicBezTo>
                <a:cubicBezTo>
                  <a:pt x="4340409" y="3193570"/>
                  <a:pt x="4338344" y="3188379"/>
                  <a:pt x="4334214" y="3184306"/>
                </a:cubicBezTo>
                <a:cubicBezTo>
                  <a:pt x="4330084" y="3180233"/>
                  <a:pt x="4324864" y="3178197"/>
                  <a:pt x="4318554" y="3178197"/>
                </a:cubicBezTo>
                <a:close/>
                <a:moveTo>
                  <a:pt x="4019442" y="3178197"/>
                </a:moveTo>
                <a:lnTo>
                  <a:pt x="4019442" y="3345805"/>
                </a:lnTo>
                <a:lnTo>
                  <a:pt x="4048180" y="3345805"/>
                </a:lnTo>
                <a:lnTo>
                  <a:pt x="4048180" y="3178197"/>
                </a:lnTo>
                <a:close/>
                <a:moveTo>
                  <a:pt x="3182112" y="3178197"/>
                </a:moveTo>
                <a:lnTo>
                  <a:pt x="3249052" y="3345805"/>
                </a:lnTo>
                <a:lnTo>
                  <a:pt x="3242513" y="3360948"/>
                </a:lnTo>
                <a:cubicBezTo>
                  <a:pt x="3239301" y="3369095"/>
                  <a:pt x="3235429" y="3374916"/>
                  <a:pt x="3230898" y="3378416"/>
                </a:cubicBezTo>
                <a:cubicBezTo>
                  <a:pt x="3226366" y="3381914"/>
                  <a:pt x="3220831" y="3383663"/>
                  <a:pt x="3214292" y="3383663"/>
                </a:cubicBezTo>
                <a:lnTo>
                  <a:pt x="3200181" y="3383663"/>
                </a:lnTo>
                <a:lnTo>
                  <a:pt x="3200181" y="3407411"/>
                </a:lnTo>
                <a:lnTo>
                  <a:pt x="3217217" y="3407411"/>
                </a:lnTo>
                <a:cubicBezTo>
                  <a:pt x="3227198" y="3407411"/>
                  <a:pt x="3235400" y="3406063"/>
                  <a:pt x="3241825" y="3403368"/>
                </a:cubicBezTo>
                <a:cubicBezTo>
                  <a:pt x="3248249" y="3400671"/>
                  <a:pt x="3253670" y="3396283"/>
                  <a:pt x="3258086" y="3390203"/>
                </a:cubicBezTo>
                <a:cubicBezTo>
                  <a:pt x="3262503" y="3384122"/>
                  <a:pt x="3266662" y="3376092"/>
                  <a:pt x="3270562" y="3366111"/>
                </a:cubicBezTo>
                <a:lnTo>
                  <a:pt x="3278478" y="3345805"/>
                </a:lnTo>
                <a:lnTo>
                  <a:pt x="3341460" y="3178197"/>
                </a:lnTo>
                <a:lnTo>
                  <a:pt x="3312206" y="3178197"/>
                </a:lnTo>
                <a:lnTo>
                  <a:pt x="3264368" y="3315347"/>
                </a:lnTo>
                <a:lnTo>
                  <a:pt x="3212571" y="3178197"/>
                </a:lnTo>
                <a:close/>
                <a:moveTo>
                  <a:pt x="3009792" y="3178197"/>
                </a:moveTo>
                <a:lnTo>
                  <a:pt x="3009792" y="3345805"/>
                </a:lnTo>
                <a:lnTo>
                  <a:pt x="3038530" y="3345805"/>
                </a:lnTo>
                <a:lnTo>
                  <a:pt x="3038530" y="3178197"/>
                </a:lnTo>
                <a:close/>
                <a:moveTo>
                  <a:pt x="2693746" y="3178197"/>
                </a:moveTo>
                <a:lnTo>
                  <a:pt x="2693746" y="3287641"/>
                </a:lnTo>
                <a:cubicBezTo>
                  <a:pt x="2693746" y="3306571"/>
                  <a:pt x="2698049" y="3321427"/>
                  <a:pt x="2706653" y="3332211"/>
                </a:cubicBezTo>
                <a:cubicBezTo>
                  <a:pt x="2715257" y="3342994"/>
                  <a:pt x="2729253" y="3348387"/>
                  <a:pt x="2748641" y="3348387"/>
                </a:cubicBezTo>
                <a:cubicBezTo>
                  <a:pt x="2763440" y="3348387"/>
                  <a:pt x="2775744" y="3345318"/>
                  <a:pt x="2785552" y="3339180"/>
                </a:cubicBezTo>
                <a:cubicBezTo>
                  <a:pt x="2795362" y="3333043"/>
                  <a:pt x="2802962" y="3326647"/>
                  <a:pt x="2808354" y="3319993"/>
                </a:cubicBezTo>
                <a:lnTo>
                  <a:pt x="2809214" y="3345805"/>
                </a:lnTo>
                <a:lnTo>
                  <a:pt x="2836919" y="3345805"/>
                </a:lnTo>
                <a:lnTo>
                  <a:pt x="2836919" y="3178197"/>
                </a:lnTo>
                <a:lnTo>
                  <a:pt x="2808009" y="3178197"/>
                </a:lnTo>
                <a:lnTo>
                  <a:pt x="2808009" y="3296934"/>
                </a:lnTo>
                <a:cubicBezTo>
                  <a:pt x="2802847" y="3303817"/>
                  <a:pt x="2796021" y="3309869"/>
                  <a:pt x="2787532" y="3315089"/>
                </a:cubicBezTo>
                <a:cubicBezTo>
                  <a:pt x="2779042" y="3320308"/>
                  <a:pt x="2768488" y="3322918"/>
                  <a:pt x="2755868" y="3322918"/>
                </a:cubicBezTo>
                <a:cubicBezTo>
                  <a:pt x="2746805" y="3322918"/>
                  <a:pt x="2739865" y="3321255"/>
                  <a:pt x="2735046" y="3317928"/>
                </a:cubicBezTo>
                <a:cubicBezTo>
                  <a:pt x="2730228" y="3314602"/>
                  <a:pt x="2726958" y="3309955"/>
                  <a:pt x="2725238" y="3303989"/>
                </a:cubicBezTo>
                <a:cubicBezTo>
                  <a:pt x="2723517" y="3298024"/>
                  <a:pt x="2722656" y="3291256"/>
                  <a:pt x="2722656" y="3283683"/>
                </a:cubicBezTo>
                <a:lnTo>
                  <a:pt x="2722656" y="3178197"/>
                </a:lnTo>
                <a:close/>
                <a:moveTo>
                  <a:pt x="1238143" y="3178197"/>
                </a:moveTo>
                <a:lnTo>
                  <a:pt x="1238143" y="3345805"/>
                </a:lnTo>
                <a:lnTo>
                  <a:pt x="1266880" y="3345805"/>
                </a:lnTo>
                <a:lnTo>
                  <a:pt x="1266880" y="3178197"/>
                </a:lnTo>
                <a:close/>
                <a:moveTo>
                  <a:pt x="714268" y="3178197"/>
                </a:moveTo>
                <a:lnTo>
                  <a:pt x="714268" y="3345805"/>
                </a:lnTo>
                <a:lnTo>
                  <a:pt x="743005" y="3345805"/>
                </a:lnTo>
                <a:lnTo>
                  <a:pt x="743005" y="3178197"/>
                </a:lnTo>
                <a:close/>
                <a:moveTo>
                  <a:pt x="2975855" y="3176132"/>
                </a:moveTo>
                <a:cubicBezTo>
                  <a:pt x="2962432" y="3176132"/>
                  <a:pt x="2951534" y="3179057"/>
                  <a:pt x="2943159" y="3184908"/>
                </a:cubicBezTo>
                <a:cubicBezTo>
                  <a:pt x="2934784" y="3190759"/>
                  <a:pt x="2928246" y="3198044"/>
                  <a:pt x="2923542" y="3206763"/>
                </a:cubicBezTo>
                <a:lnTo>
                  <a:pt x="2922509" y="3178197"/>
                </a:lnTo>
                <a:lnTo>
                  <a:pt x="2895492" y="3178197"/>
                </a:lnTo>
                <a:lnTo>
                  <a:pt x="2895492" y="3345805"/>
                </a:lnTo>
                <a:lnTo>
                  <a:pt x="2924230" y="3345805"/>
                </a:lnTo>
                <a:lnTo>
                  <a:pt x="2924230" y="3228101"/>
                </a:lnTo>
                <a:cubicBezTo>
                  <a:pt x="2927901" y="3223053"/>
                  <a:pt x="2932088" y="3218608"/>
                  <a:pt x="2936792" y="3214764"/>
                </a:cubicBezTo>
                <a:cubicBezTo>
                  <a:pt x="2941496" y="3210921"/>
                  <a:pt x="2947002" y="3207910"/>
                  <a:pt x="2953312" y="3205730"/>
                </a:cubicBezTo>
                <a:cubicBezTo>
                  <a:pt x="2959622" y="3203550"/>
                  <a:pt x="2966964" y="3202461"/>
                  <a:pt x="2975339" y="3202461"/>
                </a:cubicBezTo>
                <a:lnTo>
                  <a:pt x="2979296" y="3202461"/>
                </a:lnTo>
                <a:lnTo>
                  <a:pt x="2979296" y="3176132"/>
                </a:lnTo>
                <a:close/>
                <a:moveTo>
                  <a:pt x="5450229" y="3175788"/>
                </a:moveTo>
                <a:cubicBezTo>
                  <a:pt x="5435200" y="3175788"/>
                  <a:pt x="5422868" y="3178799"/>
                  <a:pt x="5413232" y="3184822"/>
                </a:cubicBezTo>
                <a:cubicBezTo>
                  <a:pt x="5403595" y="3190845"/>
                  <a:pt x="5396195" y="3197241"/>
                  <a:pt x="5391033" y="3204009"/>
                </a:cubicBezTo>
                <a:lnTo>
                  <a:pt x="5390000" y="3178197"/>
                </a:lnTo>
                <a:lnTo>
                  <a:pt x="5362468" y="3178197"/>
                </a:lnTo>
                <a:lnTo>
                  <a:pt x="5362468" y="3345805"/>
                </a:lnTo>
                <a:lnTo>
                  <a:pt x="5391205" y="3345805"/>
                </a:lnTo>
                <a:lnTo>
                  <a:pt x="5391205" y="3227068"/>
                </a:lnTo>
                <a:cubicBezTo>
                  <a:pt x="5396368" y="3220300"/>
                  <a:pt x="5403193" y="3214076"/>
                  <a:pt x="5411682" y="3208398"/>
                </a:cubicBezTo>
                <a:cubicBezTo>
                  <a:pt x="5420172" y="3202719"/>
                  <a:pt x="5430670" y="3199879"/>
                  <a:pt x="5443174" y="3199879"/>
                </a:cubicBezTo>
                <a:cubicBezTo>
                  <a:pt x="5451548" y="3199879"/>
                  <a:pt x="5457944" y="3201686"/>
                  <a:pt x="5462361" y="3205300"/>
                </a:cubicBezTo>
                <a:cubicBezTo>
                  <a:pt x="5466778" y="3208914"/>
                  <a:pt x="5469846" y="3213876"/>
                  <a:pt x="5471568" y="3220185"/>
                </a:cubicBezTo>
                <a:cubicBezTo>
                  <a:pt x="5473288" y="3226495"/>
                  <a:pt x="5474148" y="3233723"/>
                  <a:pt x="5474148" y="3241867"/>
                </a:cubicBezTo>
                <a:lnTo>
                  <a:pt x="5474148" y="3345805"/>
                </a:lnTo>
                <a:lnTo>
                  <a:pt x="5502886" y="3345805"/>
                </a:lnTo>
                <a:lnTo>
                  <a:pt x="5502886" y="3237737"/>
                </a:lnTo>
                <a:cubicBezTo>
                  <a:pt x="5502886" y="3218120"/>
                  <a:pt x="5498699" y="3202891"/>
                  <a:pt x="5490324" y="3192050"/>
                </a:cubicBezTo>
                <a:cubicBezTo>
                  <a:pt x="5481950" y="3181209"/>
                  <a:pt x="5468584" y="3175788"/>
                  <a:pt x="5450229" y="3175788"/>
                </a:cubicBezTo>
                <a:close/>
                <a:moveTo>
                  <a:pt x="4953036" y="3175788"/>
                </a:moveTo>
                <a:cubicBezTo>
                  <a:pt x="4938811" y="3175788"/>
                  <a:pt x="4926938" y="3178799"/>
                  <a:pt x="4917416" y="3184822"/>
                </a:cubicBezTo>
                <a:cubicBezTo>
                  <a:pt x="4907894" y="3190845"/>
                  <a:pt x="4900666" y="3197241"/>
                  <a:pt x="4895733" y="3204009"/>
                </a:cubicBezTo>
                <a:lnTo>
                  <a:pt x="4894700" y="3178197"/>
                </a:lnTo>
                <a:lnTo>
                  <a:pt x="4867168" y="3178197"/>
                </a:lnTo>
                <a:lnTo>
                  <a:pt x="4867168" y="3345805"/>
                </a:lnTo>
                <a:lnTo>
                  <a:pt x="4895905" y="3345805"/>
                </a:lnTo>
                <a:lnTo>
                  <a:pt x="4895905" y="3227068"/>
                </a:lnTo>
                <a:cubicBezTo>
                  <a:pt x="4900838" y="3220300"/>
                  <a:pt x="4907378" y="3214076"/>
                  <a:pt x="4915522" y="3208398"/>
                </a:cubicBezTo>
                <a:cubicBezTo>
                  <a:pt x="4923668" y="3202719"/>
                  <a:pt x="4933649" y="3199879"/>
                  <a:pt x="4945465" y="3199879"/>
                </a:cubicBezTo>
                <a:cubicBezTo>
                  <a:pt x="4953840" y="3199879"/>
                  <a:pt x="4960264" y="3201686"/>
                  <a:pt x="4964738" y="3205300"/>
                </a:cubicBezTo>
                <a:cubicBezTo>
                  <a:pt x="4969212" y="3208914"/>
                  <a:pt x="4972282" y="3213876"/>
                  <a:pt x="4973944" y="3220185"/>
                </a:cubicBezTo>
                <a:cubicBezTo>
                  <a:pt x="4975608" y="3226495"/>
                  <a:pt x="4976440" y="3233723"/>
                  <a:pt x="4976440" y="3241867"/>
                </a:cubicBezTo>
                <a:lnTo>
                  <a:pt x="4976440" y="3345805"/>
                </a:lnTo>
                <a:lnTo>
                  <a:pt x="5005350" y="3345805"/>
                </a:lnTo>
                <a:lnTo>
                  <a:pt x="5005350" y="3237737"/>
                </a:lnTo>
                <a:lnTo>
                  <a:pt x="5003708" y="3223756"/>
                </a:lnTo>
                <a:lnTo>
                  <a:pt x="5004317" y="3226724"/>
                </a:lnTo>
                <a:cubicBezTo>
                  <a:pt x="5009594" y="3219955"/>
                  <a:pt x="5016306" y="3213790"/>
                  <a:pt x="5024451" y="3208226"/>
                </a:cubicBezTo>
                <a:cubicBezTo>
                  <a:pt x="5032596" y="3202662"/>
                  <a:pt x="5042634" y="3199879"/>
                  <a:pt x="5054565" y="3199879"/>
                </a:cubicBezTo>
                <a:cubicBezTo>
                  <a:pt x="5062825" y="3199879"/>
                  <a:pt x="5069192" y="3201686"/>
                  <a:pt x="5073666" y="3205300"/>
                </a:cubicBezTo>
                <a:cubicBezTo>
                  <a:pt x="5078140" y="3208914"/>
                  <a:pt x="5081210" y="3213876"/>
                  <a:pt x="5082873" y="3220185"/>
                </a:cubicBezTo>
                <a:cubicBezTo>
                  <a:pt x="5084536" y="3226495"/>
                  <a:pt x="5085368" y="3233723"/>
                  <a:pt x="5085368" y="3241867"/>
                </a:cubicBezTo>
                <a:lnTo>
                  <a:pt x="5085368" y="3345805"/>
                </a:lnTo>
                <a:lnTo>
                  <a:pt x="5114106" y="3345805"/>
                </a:lnTo>
                <a:lnTo>
                  <a:pt x="5114106" y="3237737"/>
                </a:lnTo>
                <a:cubicBezTo>
                  <a:pt x="5114106" y="3218235"/>
                  <a:pt x="5110034" y="3203035"/>
                  <a:pt x="5101888" y="3192136"/>
                </a:cubicBezTo>
                <a:cubicBezTo>
                  <a:pt x="5093743" y="3181237"/>
                  <a:pt x="5080378" y="3175788"/>
                  <a:pt x="5061792" y="3175788"/>
                </a:cubicBezTo>
                <a:cubicBezTo>
                  <a:pt x="5047567" y="3175788"/>
                  <a:pt x="5035378" y="3178943"/>
                  <a:pt x="5025225" y="3185253"/>
                </a:cubicBezTo>
                <a:cubicBezTo>
                  <a:pt x="5015072" y="3191562"/>
                  <a:pt x="5006669" y="3198388"/>
                  <a:pt x="5000015" y="3205730"/>
                </a:cubicBezTo>
                <a:lnTo>
                  <a:pt x="5000419" y="3207703"/>
                </a:lnTo>
                <a:lnTo>
                  <a:pt x="4993132" y="3192136"/>
                </a:lnTo>
                <a:cubicBezTo>
                  <a:pt x="4984986" y="3181237"/>
                  <a:pt x="4971622" y="3175788"/>
                  <a:pt x="4953036" y="3175788"/>
                </a:cubicBezTo>
                <a:close/>
                <a:moveTo>
                  <a:pt x="4192930" y="3175788"/>
                </a:moveTo>
                <a:cubicBezTo>
                  <a:pt x="4177901" y="3175788"/>
                  <a:pt x="4165568" y="3178799"/>
                  <a:pt x="4155932" y="3184822"/>
                </a:cubicBezTo>
                <a:cubicBezTo>
                  <a:pt x="4146295" y="3190845"/>
                  <a:pt x="4138896" y="3197241"/>
                  <a:pt x="4133733" y="3204009"/>
                </a:cubicBezTo>
                <a:lnTo>
                  <a:pt x="4132700" y="3178197"/>
                </a:lnTo>
                <a:lnTo>
                  <a:pt x="4105167" y="3178197"/>
                </a:lnTo>
                <a:lnTo>
                  <a:pt x="4105167" y="3345805"/>
                </a:lnTo>
                <a:lnTo>
                  <a:pt x="4133905" y="3345805"/>
                </a:lnTo>
                <a:lnTo>
                  <a:pt x="4133905" y="3227068"/>
                </a:lnTo>
                <a:cubicBezTo>
                  <a:pt x="4139068" y="3220300"/>
                  <a:pt x="4145894" y="3214076"/>
                  <a:pt x="4154383" y="3208398"/>
                </a:cubicBezTo>
                <a:cubicBezTo>
                  <a:pt x="4162872" y="3202719"/>
                  <a:pt x="4173369" y="3199879"/>
                  <a:pt x="4185874" y="3199879"/>
                </a:cubicBezTo>
                <a:cubicBezTo>
                  <a:pt x="4194249" y="3199879"/>
                  <a:pt x="4200644" y="3201686"/>
                  <a:pt x="4205061" y="3205300"/>
                </a:cubicBezTo>
                <a:cubicBezTo>
                  <a:pt x="4209478" y="3208914"/>
                  <a:pt x="4212547" y="3213876"/>
                  <a:pt x="4214268" y="3220185"/>
                </a:cubicBezTo>
                <a:cubicBezTo>
                  <a:pt x="4215988" y="3226495"/>
                  <a:pt x="4216849" y="3233723"/>
                  <a:pt x="4216849" y="3241867"/>
                </a:cubicBezTo>
                <a:lnTo>
                  <a:pt x="4216849" y="3345805"/>
                </a:lnTo>
                <a:lnTo>
                  <a:pt x="4245587" y="3345805"/>
                </a:lnTo>
                <a:lnTo>
                  <a:pt x="4245587" y="3237737"/>
                </a:lnTo>
                <a:cubicBezTo>
                  <a:pt x="4245587" y="3218120"/>
                  <a:pt x="4241400" y="3202891"/>
                  <a:pt x="4233025" y="3192050"/>
                </a:cubicBezTo>
                <a:cubicBezTo>
                  <a:pt x="4224650" y="3181209"/>
                  <a:pt x="4211285" y="3175788"/>
                  <a:pt x="4192930" y="3175788"/>
                </a:cubicBezTo>
                <a:close/>
                <a:moveTo>
                  <a:pt x="1411630" y="3175788"/>
                </a:moveTo>
                <a:cubicBezTo>
                  <a:pt x="1396601" y="3175788"/>
                  <a:pt x="1384269" y="3178799"/>
                  <a:pt x="1374632" y="3184822"/>
                </a:cubicBezTo>
                <a:cubicBezTo>
                  <a:pt x="1364995" y="3190845"/>
                  <a:pt x="1357596" y="3197241"/>
                  <a:pt x="1352433" y="3204009"/>
                </a:cubicBezTo>
                <a:lnTo>
                  <a:pt x="1351401" y="3178197"/>
                </a:lnTo>
                <a:lnTo>
                  <a:pt x="1323868" y="3178197"/>
                </a:lnTo>
                <a:lnTo>
                  <a:pt x="1323868" y="3345805"/>
                </a:lnTo>
                <a:lnTo>
                  <a:pt x="1352605" y="3345805"/>
                </a:lnTo>
                <a:lnTo>
                  <a:pt x="1352605" y="3227068"/>
                </a:lnTo>
                <a:cubicBezTo>
                  <a:pt x="1357768" y="3220300"/>
                  <a:pt x="1364594" y="3214076"/>
                  <a:pt x="1373083" y="3208398"/>
                </a:cubicBezTo>
                <a:cubicBezTo>
                  <a:pt x="1381573" y="3202719"/>
                  <a:pt x="1392070" y="3199879"/>
                  <a:pt x="1404574" y="3199879"/>
                </a:cubicBezTo>
                <a:cubicBezTo>
                  <a:pt x="1412949" y="3199879"/>
                  <a:pt x="1419345" y="3201686"/>
                  <a:pt x="1423761" y="3205300"/>
                </a:cubicBezTo>
                <a:cubicBezTo>
                  <a:pt x="1428178" y="3208914"/>
                  <a:pt x="1431247" y="3213876"/>
                  <a:pt x="1432968" y="3220185"/>
                </a:cubicBezTo>
                <a:cubicBezTo>
                  <a:pt x="1434689" y="3226495"/>
                  <a:pt x="1435549" y="3233723"/>
                  <a:pt x="1435549" y="3241867"/>
                </a:cubicBezTo>
                <a:lnTo>
                  <a:pt x="1435549" y="3345805"/>
                </a:lnTo>
                <a:lnTo>
                  <a:pt x="1464287" y="3345805"/>
                </a:lnTo>
                <a:lnTo>
                  <a:pt x="1464287" y="3237737"/>
                </a:lnTo>
                <a:cubicBezTo>
                  <a:pt x="1464287" y="3218120"/>
                  <a:pt x="1460100" y="3202891"/>
                  <a:pt x="1451725" y="3192050"/>
                </a:cubicBezTo>
                <a:cubicBezTo>
                  <a:pt x="1443350" y="3181209"/>
                  <a:pt x="1429985" y="3175788"/>
                  <a:pt x="1411630" y="3175788"/>
                </a:cubicBezTo>
                <a:close/>
                <a:moveTo>
                  <a:pt x="887755" y="3175788"/>
                </a:moveTo>
                <a:cubicBezTo>
                  <a:pt x="872726" y="3175788"/>
                  <a:pt x="860394" y="3178799"/>
                  <a:pt x="850757" y="3184822"/>
                </a:cubicBezTo>
                <a:cubicBezTo>
                  <a:pt x="841120" y="3190845"/>
                  <a:pt x="833721" y="3197241"/>
                  <a:pt x="828558" y="3204009"/>
                </a:cubicBezTo>
                <a:lnTo>
                  <a:pt x="827526" y="3178197"/>
                </a:lnTo>
                <a:lnTo>
                  <a:pt x="799993" y="3178197"/>
                </a:lnTo>
                <a:lnTo>
                  <a:pt x="799993" y="3345805"/>
                </a:lnTo>
                <a:lnTo>
                  <a:pt x="828730" y="3345805"/>
                </a:lnTo>
                <a:lnTo>
                  <a:pt x="828730" y="3227068"/>
                </a:lnTo>
                <a:cubicBezTo>
                  <a:pt x="833893" y="3220300"/>
                  <a:pt x="840719" y="3214076"/>
                  <a:pt x="849208" y="3208398"/>
                </a:cubicBezTo>
                <a:cubicBezTo>
                  <a:pt x="857698" y="3202719"/>
                  <a:pt x="868195" y="3199879"/>
                  <a:pt x="880699" y="3199879"/>
                </a:cubicBezTo>
                <a:cubicBezTo>
                  <a:pt x="889074" y="3199879"/>
                  <a:pt x="895470" y="3201686"/>
                  <a:pt x="899886" y="3205300"/>
                </a:cubicBezTo>
                <a:cubicBezTo>
                  <a:pt x="904303" y="3208914"/>
                  <a:pt x="907372" y="3213876"/>
                  <a:pt x="909093" y="3220185"/>
                </a:cubicBezTo>
                <a:cubicBezTo>
                  <a:pt x="910814" y="3226495"/>
                  <a:pt x="911674" y="3233723"/>
                  <a:pt x="911674" y="3241867"/>
                </a:cubicBezTo>
                <a:lnTo>
                  <a:pt x="911674" y="3345805"/>
                </a:lnTo>
                <a:lnTo>
                  <a:pt x="940412" y="3345805"/>
                </a:lnTo>
                <a:lnTo>
                  <a:pt x="940412" y="3237737"/>
                </a:lnTo>
                <a:cubicBezTo>
                  <a:pt x="940412" y="3218120"/>
                  <a:pt x="936225" y="3202891"/>
                  <a:pt x="927850" y="3192050"/>
                </a:cubicBezTo>
                <a:cubicBezTo>
                  <a:pt x="919475" y="3181209"/>
                  <a:pt x="906110" y="3175788"/>
                  <a:pt x="887755" y="3175788"/>
                </a:cubicBezTo>
                <a:close/>
                <a:moveTo>
                  <a:pt x="5610442" y="3175272"/>
                </a:moveTo>
                <a:cubicBezTo>
                  <a:pt x="5601494" y="3175272"/>
                  <a:pt x="5593177" y="3176219"/>
                  <a:pt x="5585490" y="3178111"/>
                </a:cubicBezTo>
                <a:cubicBezTo>
                  <a:pt x="5577804" y="3180004"/>
                  <a:pt x="5571122" y="3182843"/>
                  <a:pt x="5565443" y="3186629"/>
                </a:cubicBezTo>
                <a:cubicBezTo>
                  <a:pt x="5559764" y="3190415"/>
                  <a:pt x="5555348" y="3195147"/>
                  <a:pt x="5552192" y="3200826"/>
                </a:cubicBezTo>
                <a:cubicBezTo>
                  <a:pt x="5549038" y="3206505"/>
                  <a:pt x="5547460" y="3213072"/>
                  <a:pt x="5547460" y="3220530"/>
                </a:cubicBezTo>
                <a:cubicBezTo>
                  <a:pt x="5547460" y="3230052"/>
                  <a:pt x="5549698" y="3237938"/>
                  <a:pt x="5554172" y="3244191"/>
                </a:cubicBezTo>
                <a:cubicBezTo>
                  <a:pt x="5558646" y="3250443"/>
                  <a:pt x="5565357" y="3255605"/>
                  <a:pt x="5574306" y="3259678"/>
                </a:cubicBezTo>
                <a:cubicBezTo>
                  <a:pt x="5583254" y="3263751"/>
                  <a:pt x="5594267" y="3267336"/>
                  <a:pt x="5607345" y="3270434"/>
                </a:cubicBezTo>
                <a:cubicBezTo>
                  <a:pt x="5623406" y="3274219"/>
                  <a:pt x="5634620" y="3278119"/>
                  <a:pt x="5640988" y="3282135"/>
                </a:cubicBezTo>
                <a:cubicBezTo>
                  <a:pt x="5647354" y="3286151"/>
                  <a:pt x="5650538" y="3292288"/>
                  <a:pt x="5650538" y="3300548"/>
                </a:cubicBezTo>
                <a:cubicBezTo>
                  <a:pt x="5650538" y="3310185"/>
                  <a:pt x="5647010" y="3317096"/>
                  <a:pt x="5639955" y="3321284"/>
                </a:cubicBezTo>
                <a:cubicBezTo>
                  <a:pt x="5632900" y="3325471"/>
                  <a:pt x="5623922" y="3327565"/>
                  <a:pt x="5613024" y="3327565"/>
                </a:cubicBezTo>
                <a:cubicBezTo>
                  <a:pt x="5600864" y="3327565"/>
                  <a:pt x="5590739" y="3324897"/>
                  <a:pt x="5582652" y="3319563"/>
                </a:cubicBezTo>
                <a:cubicBezTo>
                  <a:pt x="5574564" y="3314229"/>
                  <a:pt x="5570520" y="3305022"/>
                  <a:pt x="5570520" y="3291943"/>
                </a:cubicBezTo>
                <a:lnTo>
                  <a:pt x="5542814" y="3291943"/>
                </a:lnTo>
                <a:cubicBezTo>
                  <a:pt x="5542814" y="3302269"/>
                  <a:pt x="5544621" y="3311073"/>
                  <a:pt x="5548235" y="3318359"/>
                </a:cubicBezTo>
                <a:cubicBezTo>
                  <a:pt x="5551848" y="3325643"/>
                  <a:pt x="5556868" y="3331523"/>
                  <a:pt x="5563292" y="3335997"/>
                </a:cubicBezTo>
                <a:cubicBezTo>
                  <a:pt x="5569716" y="3340472"/>
                  <a:pt x="5577144" y="3343740"/>
                  <a:pt x="5585576" y="3345805"/>
                </a:cubicBezTo>
                <a:cubicBezTo>
                  <a:pt x="5594008" y="3347870"/>
                  <a:pt x="5602928" y="3348903"/>
                  <a:pt x="5612336" y="3348903"/>
                </a:cubicBezTo>
                <a:cubicBezTo>
                  <a:pt x="5621742" y="3348903"/>
                  <a:pt x="5630490" y="3347928"/>
                  <a:pt x="5638578" y="3345977"/>
                </a:cubicBezTo>
                <a:cubicBezTo>
                  <a:pt x="5646666" y="3344027"/>
                  <a:pt x="5653722" y="3341016"/>
                  <a:pt x="5659744" y="3336943"/>
                </a:cubicBezTo>
                <a:cubicBezTo>
                  <a:pt x="5665767" y="3332871"/>
                  <a:pt x="5670471" y="3327650"/>
                  <a:pt x="5673855" y="3321284"/>
                </a:cubicBezTo>
                <a:cubicBezTo>
                  <a:pt x="5677239" y="3314916"/>
                  <a:pt x="5678932" y="3307374"/>
                  <a:pt x="5678932" y="3298655"/>
                </a:cubicBezTo>
                <a:cubicBezTo>
                  <a:pt x="5678932" y="3288559"/>
                  <a:pt x="5676780" y="3280270"/>
                  <a:pt x="5672478" y="3273789"/>
                </a:cubicBezTo>
                <a:cubicBezTo>
                  <a:pt x="5668176" y="3267307"/>
                  <a:pt x="5661781" y="3262001"/>
                  <a:pt x="5653291" y="3257871"/>
                </a:cubicBezTo>
                <a:cubicBezTo>
                  <a:pt x="5644802" y="3253741"/>
                  <a:pt x="5634304" y="3250185"/>
                  <a:pt x="5621800" y="3247202"/>
                </a:cubicBezTo>
                <a:cubicBezTo>
                  <a:pt x="5610328" y="3244450"/>
                  <a:pt x="5601208" y="3241839"/>
                  <a:pt x="5594439" y="3239373"/>
                </a:cubicBezTo>
                <a:cubicBezTo>
                  <a:pt x="5587670" y="3236906"/>
                  <a:pt x="5582852" y="3234124"/>
                  <a:pt x="5579984" y="3231026"/>
                </a:cubicBezTo>
                <a:cubicBezTo>
                  <a:pt x="5577116" y="3227929"/>
                  <a:pt x="5575682" y="3224143"/>
                  <a:pt x="5575682" y="3219669"/>
                </a:cubicBezTo>
                <a:cubicBezTo>
                  <a:pt x="5575682" y="3211868"/>
                  <a:pt x="5578894" y="3206132"/>
                  <a:pt x="5585318" y="3202461"/>
                </a:cubicBezTo>
                <a:cubicBezTo>
                  <a:pt x="5591743" y="3198789"/>
                  <a:pt x="5600118" y="3196954"/>
                  <a:pt x="5610442" y="3196954"/>
                </a:cubicBezTo>
                <a:cubicBezTo>
                  <a:pt x="5620653" y="3196954"/>
                  <a:pt x="5629314" y="3199420"/>
                  <a:pt x="5636427" y="3204354"/>
                </a:cubicBezTo>
                <a:cubicBezTo>
                  <a:pt x="5643540" y="3209287"/>
                  <a:pt x="5647096" y="3217719"/>
                  <a:pt x="5647096" y="3229649"/>
                </a:cubicBezTo>
                <a:lnTo>
                  <a:pt x="5674974" y="3229649"/>
                </a:lnTo>
                <a:cubicBezTo>
                  <a:pt x="5674974" y="3220013"/>
                  <a:pt x="5673252" y="3211753"/>
                  <a:pt x="5669811" y="3204870"/>
                </a:cubicBezTo>
                <a:cubicBezTo>
                  <a:pt x="5666370" y="3197987"/>
                  <a:pt x="5661694" y="3192365"/>
                  <a:pt x="5655786" y="3188006"/>
                </a:cubicBezTo>
                <a:cubicBezTo>
                  <a:pt x="5649878" y="3183647"/>
                  <a:pt x="5643052" y="3180435"/>
                  <a:pt x="5635308" y="3178370"/>
                </a:cubicBezTo>
                <a:cubicBezTo>
                  <a:pt x="5627565" y="3176305"/>
                  <a:pt x="5619276" y="3175272"/>
                  <a:pt x="5610442" y="3175272"/>
                </a:cubicBezTo>
                <a:close/>
                <a:moveTo>
                  <a:pt x="5239252" y="3175272"/>
                </a:moveTo>
                <a:cubicBezTo>
                  <a:pt x="5225829" y="3175272"/>
                  <a:pt x="5213926" y="3177222"/>
                  <a:pt x="5203544" y="3181123"/>
                </a:cubicBezTo>
                <a:cubicBezTo>
                  <a:pt x="5193162" y="3185023"/>
                  <a:pt x="5185017" y="3191218"/>
                  <a:pt x="5179109" y="3199707"/>
                </a:cubicBezTo>
                <a:cubicBezTo>
                  <a:pt x="5173200" y="3208197"/>
                  <a:pt x="5170246" y="3219325"/>
                  <a:pt x="5170246" y="3233091"/>
                </a:cubicBezTo>
                <a:lnTo>
                  <a:pt x="5198124" y="3233091"/>
                </a:lnTo>
                <a:cubicBezTo>
                  <a:pt x="5198124" y="3220472"/>
                  <a:pt x="5202082" y="3211237"/>
                  <a:pt x="5209998" y="3205387"/>
                </a:cubicBezTo>
                <a:cubicBezTo>
                  <a:pt x="5217914" y="3199535"/>
                  <a:pt x="5227665" y="3196610"/>
                  <a:pt x="5239252" y="3196610"/>
                </a:cubicBezTo>
                <a:cubicBezTo>
                  <a:pt x="5250150" y="3196610"/>
                  <a:pt x="5259156" y="3199278"/>
                  <a:pt x="5266268" y="3204611"/>
                </a:cubicBezTo>
                <a:cubicBezTo>
                  <a:pt x="5273381" y="3209946"/>
                  <a:pt x="5276938" y="3219784"/>
                  <a:pt x="5276938" y="3234124"/>
                </a:cubicBezTo>
                <a:lnTo>
                  <a:pt x="5276938" y="3245825"/>
                </a:lnTo>
                <a:cubicBezTo>
                  <a:pt x="5253878" y="3246055"/>
                  <a:pt x="5233745" y="3247575"/>
                  <a:pt x="5216536" y="3250386"/>
                </a:cubicBezTo>
                <a:cubicBezTo>
                  <a:pt x="5199328" y="3253197"/>
                  <a:pt x="5186021" y="3258502"/>
                  <a:pt x="5176614" y="3266304"/>
                </a:cubicBezTo>
                <a:cubicBezTo>
                  <a:pt x="5167206" y="3274105"/>
                  <a:pt x="5162503" y="3285519"/>
                  <a:pt x="5162503" y="3300548"/>
                </a:cubicBezTo>
                <a:cubicBezTo>
                  <a:pt x="5162503" y="3311103"/>
                  <a:pt x="5164883" y="3319965"/>
                  <a:pt x="5169644" y="3327135"/>
                </a:cubicBezTo>
                <a:cubicBezTo>
                  <a:pt x="5174406" y="3334304"/>
                  <a:pt x="5180772" y="3339726"/>
                  <a:pt x="5188746" y="3343397"/>
                </a:cubicBezTo>
                <a:cubicBezTo>
                  <a:pt x="5196718" y="3347068"/>
                  <a:pt x="5205524" y="3348903"/>
                  <a:pt x="5215160" y="3348903"/>
                </a:cubicBezTo>
                <a:cubicBezTo>
                  <a:pt x="5228698" y="3348903"/>
                  <a:pt x="5240542" y="3346293"/>
                  <a:pt x="5250695" y="3341073"/>
                </a:cubicBezTo>
                <a:cubicBezTo>
                  <a:pt x="5260848" y="3335854"/>
                  <a:pt x="5269768" y="3328941"/>
                  <a:pt x="5277454" y="3320338"/>
                </a:cubicBezTo>
                <a:lnTo>
                  <a:pt x="5278658" y="3345805"/>
                </a:lnTo>
                <a:lnTo>
                  <a:pt x="5305504" y="3345805"/>
                </a:lnTo>
                <a:lnTo>
                  <a:pt x="5305504" y="3233779"/>
                </a:lnTo>
                <a:cubicBezTo>
                  <a:pt x="5305504" y="3221734"/>
                  <a:pt x="5303668" y="3211897"/>
                  <a:pt x="5299996" y="3204268"/>
                </a:cubicBezTo>
                <a:cubicBezTo>
                  <a:pt x="5296326" y="3196639"/>
                  <a:pt x="5291364" y="3190702"/>
                  <a:pt x="5285112" y="3186457"/>
                </a:cubicBezTo>
                <a:cubicBezTo>
                  <a:pt x="5278860" y="3182212"/>
                  <a:pt x="5271804" y="3179287"/>
                  <a:pt x="5263946" y="3177681"/>
                </a:cubicBezTo>
                <a:cubicBezTo>
                  <a:pt x="5256087" y="3176074"/>
                  <a:pt x="5247856" y="3175272"/>
                  <a:pt x="5239252" y="3175272"/>
                </a:cubicBezTo>
                <a:close/>
                <a:moveTo>
                  <a:pt x="3896226" y="3175272"/>
                </a:moveTo>
                <a:cubicBezTo>
                  <a:pt x="3882804" y="3175272"/>
                  <a:pt x="3870902" y="3177222"/>
                  <a:pt x="3860520" y="3181123"/>
                </a:cubicBezTo>
                <a:cubicBezTo>
                  <a:pt x="3850137" y="3185023"/>
                  <a:pt x="3841992" y="3191218"/>
                  <a:pt x="3836084" y="3199707"/>
                </a:cubicBezTo>
                <a:cubicBezTo>
                  <a:pt x="3830176" y="3208197"/>
                  <a:pt x="3827222" y="3219325"/>
                  <a:pt x="3827222" y="3233091"/>
                </a:cubicBezTo>
                <a:lnTo>
                  <a:pt x="3855099" y="3233091"/>
                </a:lnTo>
                <a:cubicBezTo>
                  <a:pt x="3855099" y="3220472"/>
                  <a:pt x="3859057" y="3211237"/>
                  <a:pt x="3866972" y="3205387"/>
                </a:cubicBezTo>
                <a:cubicBezTo>
                  <a:pt x="3874888" y="3199535"/>
                  <a:pt x="3884640" y="3196610"/>
                  <a:pt x="3896226" y="3196610"/>
                </a:cubicBezTo>
                <a:cubicBezTo>
                  <a:pt x="3907125" y="3196610"/>
                  <a:pt x="3916131" y="3199278"/>
                  <a:pt x="3923244" y="3204611"/>
                </a:cubicBezTo>
                <a:cubicBezTo>
                  <a:pt x="3930356" y="3209946"/>
                  <a:pt x="3933913" y="3219784"/>
                  <a:pt x="3933913" y="3234124"/>
                </a:cubicBezTo>
                <a:lnTo>
                  <a:pt x="3933913" y="3245825"/>
                </a:lnTo>
                <a:cubicBezTo>
                  <a:pt x="3910854" y="3246055"/>
                  <a:pt x="3890720" y="3247575"/>
                  <a:pt x="3873512" y="3250386"/>
                </a:cubicBezTo>
                <a:cubicBezTo>
                  <a:pt x="3856304" y="3253197"/>
                  <a:pt x="3842996" y="3258502"/>
                  <a:pt x="3833588" y="3266304"/>
                </a:cubicBezTo>
                <a:cubicBezTo>
                  <a:pt x="3824181" y="3274105"/>
                  <a:pt x="3819478" y="3285519"/>
                  <a:pt x="3819478" y="3300548"/>
                </a:cubicBezTo>
                <a:cubicBezTo>
                  <a:pt x="3819478" y="3311103"/>
                  <a:pt x="3821858" y="3319965"/>
                  <a:pt x="3826619" y="3327135"/>
                </a:cubicBezTo>
                <a:cubicBezTo>
                  <a:pt x="3831380" y="3334304"/>
                  <a:pt x="3837747" y="3339726"/>
                  <a:pt x="3845720" y="3343397"/>
                </a:cubicBezTo>
                <a:cubicBezTo>
                  <a:pt x="3853694" y="3347068"/>
                  <a:pt x="3862498" y="3348903"/>
                  <a:pt x="3872135" y="3348903"/>
                </a:cubicBezTo>
                <a:cubicBezTo>
                  <a:pt x="3885672" y="3348903"/>
                  <a:pt x="3897517" y="3346293"/>
                  <a:pt x="3907670" y="3341073"/>
                </a:cubicBezTo>
                <a:cubicBezTo>
                  <a:pt x="3917823" y="3335854"/>
                  <a:pt x="3926742" y="3328941"/>
                  <a:pt x="3934429" y="3320338"/>
                </a:cubicBezTo>
                <a:lnTo>
                  <a:pt x="3935634" y="3345805"/>
                </a:lnTo>
                <a:lnTo>
                  <a:pt x="3962478" y="3345805"/>
                </a:lnTo>
                <a:lnTo>
                  <a:pt x="3962478" y="3233779"/>
                </a:lnTo>
                <a:cubicBezTo>
                  <a:pt x="3962478" y="3221734"/>
                  <a:pt x="3960643" y="3211897"/>
                  <a:pt x="3956972" y="3204268"/>
                </a:cubicBezTo>
                <a:cubicBezTo>
                  <a:pt x="3953301" y="3196639"/>
                  <a:pt x="3948339" y="3190702"/>
                  <a:pt x="3942086" y="3186457"/>
                </a:cubicBezTo>
                <a:cubicBezTo>
                  <a:pt x="3935834" y="3182212"/>
                  <a:pt x="3928779" y="3179287"/>
                  <a:pt x="3920920" y="3177681"/>
                </a:cubicBezTo>
                <a:cubicBezTo>
                  <a:pt x="3913062" y="3176074"/>
                  <a:pt x="3904831" y="3175272"/>
                  <a:pt x="3896226" y="3175272"/>
                </a:cubicBezTo>
                <a:close/>
                <a:moveTo>
                  <a:pt x="3525612" y="3175272"/>
                </a:moveTo>
                <a:cubicBezTo>
                  <a:pt x="3510124" y="3175272"/>
                  <a:pt x="3496559" y="3178512"/>
                  <a:pt x="3484914" y="3184994"/>
                </a:cubicBezTo>
                <a:cubicBezTo>
                  <a:pt x="3473270" y="3191476"/>
                  <a:pt x="3464207" y="3201170"/>
                  <a:pt x="3457726" y="3214076"/>
                </a:cubicBezTo>
                <a:cubicBezTo>
                  <a:pt x="3451244" y="3226982"/>
                  <a:pt x="3448003" y="3243072"/>
                  <a:pt x="3448003" y="3262346"/>
                </a:cubicBezTo>
                <a:cubicBezTo>
                  <a:pt x="3448003" y="3281618"/>
                  <a:pt x="3451301" y="3297651"/>
                  <a:pt x="3457898" y="3310443"/>
                </a:cubicBezTo>
                <a:cubicBezTo>
                  <a:pt x="3464494" y="3323234"/>
                  <a:pt x="3473643" y="3332813"/>
                  <a:pt x="3485345" y="3339180"/>
                </a:cubicBezTo>
                <a:cubicBezTo>
                  <a:pt x="3497046" y="3345548"/>
                  <a:pt x="3510469" y="3348731"/>
                  <a:pt x="3525612" y="3348731"/>
                </a:cubicBezTo>
                <a:cubicBezTo>
                  <a:pt x="3538805" y="3348731"/>
                  <a:pt x="3550708" y="3346495"/>
                  <a:pt x="3561319" y="3342019"/>
                </a:cubicBezTo>
                <a:cubicBezTo>
                  <a:pt x="3571931" y="3337545"/>
                  <a:pt x="3580363" y="3330806"/>
                  <a:pt x="3586615" y="3321800"/>
                </a:cubicBezTo>
                <a:cubicBezTo>
                  <a:pt x="3592868" y="3312795"/>
                  <a:pt x="3596166" y="3301523"/>
                  <a:pt x="3596510" y="3287986"/>
                </a:cubicBezTo>
                <a:lnTo>
                  <a:pt x="3568116" y="3287986"/>
                </a:lnTo>
                <a:cubicBezTo>
                  <a:pt x="3567772" y="3300261"/>
                  <a:pt x="3563757" y="3309583"/>
                  <a:pt x="3556071" y="3315949"/>
                </a:cubicBezTo>
                <a:cubicBezTo>
                  <a:pt x="3548384" y="3322317"/>
                  <a:pt x="3538404" y="3325500"/>
                  <a:pt x="3526128" y="3325500"/>
                </a:cubicBezTo>
                <a:cubicBezTo>
                  <a:pt x="3515344" y="3325500"/>
                  <a:pt x="3506339" y="3323004"/>
                  <a:pt x="3499111" y="3318014"/>
                </a:cubicBezTo>
                <a:cubicBezTo>
                  <a:pt x="3491884" y="3313024"/>
                  <a:pt x="3486492" y="3305854"/>
                  <a:pt x="3482936" y="3296504"/>
                </a:cubicBezTo>
                <a:cubicBezTo>
                  <a:pt x="3479379" y="3287154"/>
                  <a:pt x="3477601" y="3275768"/>
                  <a:pt x="3477601" y="3262346"/>
                </a:cubicBezTo>
                <a:cubicBezTo>
                  <a:pt x="3477601" y="3242154"/>
                  <a:pt x="3481616" y="3226466"/>
                  <a:pt x="3489647" y="3215281"/>
                </a:cubicBezTo>
                <a:cubicBezTo>
                  <a:pt x="3497678" y="3204096"/>
                  <a:pt x="3509838" y="3198503"/>
                  <a:pt x="3526128" y="3198503"/>
                </a:cubicBezTo>
                <a:cubicBezTo>
                  <a:pt x="3538404" y="3198503"/>
                  <a:pt x="3548098" y="3201600"/>
                  <a:pt x="3555210" y="3207795"/>
                </a:cubicBezTo>
                <a:cubicBezTo>
                  <a:pt x="3562323" y="3213990"/>
                  <a:pt x="3566224" y="3222479"/>
                  <a:pt x="3566912" y="3233264"/>
                </a:cubicBezTo>
                <a:lnTo>
                  <a:pt x="3595306" y="3233264"/>
                </a:lnTo>
                <a:cubicBezTo>
                  <a:pt x="3594961" y="3220185"/>
                  <a:pt x="3591692" y="3209373"/>
                  <a:pt x="3585497" y="3200826"/>
                </a:cubicBezTo>
                <a:cubicBezTo>
                  <a:pt x="3579302" y="3192279"/>
                  <a:pt x="3571013" y="3185883"/>
                  <a:pt x="3560631" y="3181638"/>
                </a:cubicBezTo>
                <a:cubicBezTo>
                  <a:pt x="3550248" y="3177394"/>
                  <a:pt x="3538576" y="3175272"/>
                  <a:pt x="3525612" y="3175272"/>
                </a:cubicBezTo>
                <a:close/>
                <a:moveTo>
                  <a:pt x="2582637" y="3175272"/>
                </a:moveTo>
                <a:cubicBezTo>
                  <a:pt x="2567150" y="3175272"/>
                  <a:pt x="2553584" y="3178512"/>
                  <a:pt x="2541940" y="3184994"/>
                </a:cubicBezTo>
                <a:cubicBezTo>
                  <a:pt x="2530295" y="3191476"/>
                  <a:pt x="2521233" y="3201170"/>
                  <a:pt x="2514751" y="3214076"/>
                </a:cubicBezTo>
                <a:cubicBezTo>
                  <a:pt x="2508269" y="3226982"/>
                  <a:pt x="2505028" y="3243072"/>
                  <a:pt x="2505028" y="3262346"/>
                </a:cubicBezTo>
                <a:cubicBezTo>
                  <a:pt x="2505028" y="3281618"/>
                  <a:pt x="2508326" y="3297651"/>
                  <a:pt x="2514923" y="3310443"/>
                </a:cubicBezTo>
                <a:cubicBezTo>
                  <a:pt x="2521519" y="3323234"/>
                  <a:pt x="2530668" y="3332813"/>
                  <a:pt x="2542370" y="3339180"/>
                </a:cubicBezTo>
                <a:cubicBezTo>
                  <a:pt x="2554072" y="3345548"/>
                  <a:pt x="2567494" y="3348731"/>
                  <a:pt x="2582637" y="3348731"/>
                </a:cubicBezTo>
                <a:cubicBezTo>
                  <a:pt x="2595830" y="3348731"/>
                  <a:pt x="2607732" y="3346495"/>
                  <a:pt x="2618344" y="3342019"/>
                </a:cubicBezTo>
                <a:cubicBezTo>
                  <a:pt x="2628956" y="3337545"/>
                  <a:pt x="2637388" y="3330806"/>
                  <a:pt x="2643640" y="3321800"/>
                </a:cubicBezTo>
                <a:cubicBezTo>
                  <a:pt x="2649893" y="3312795"/>
                  <a:pt x="2653191" y="3301523"/>
                  <a:pt x="2653535" y="3287986"/>
                </a:cubicBezTo>
                <a:lnTo>
                  <a:pt x="2625142" y="3287986"/>
                </a:lnTo>
                <a:cubicBezTo>
                  <a:pt x="2624798" y="3300261"/>
                  <a:pt x="2620782" y="3309583"/>
                  <a:pt x="2613096" y="3315949"/>
                </a:cubicBezTo>
                <a:cubicBezTo>
                  <a:pt x="2605409" y="3322317"/>
                  <a:pt x="2595428" y="3325500"/>
                  <a:pt x="2583153" y="3325500"/>
                </a:cubicBezTo>
                <a:cubicBezTo>
                  <a:pt x="2572370" y="3325500"/>
                  <a:pt x="2563364" y="3323004"/>
                  <a:pt x="2556137" y="3318014"/>
                </a:cubicBezTo>
                <a:cubicBezTo>
                  <a:pt x="2548909" y="3313024"/>
                  <a:pt x="2543517" y="3305854"/>
                  <a:pt x="2539961" y="3296504"/>
                </a:cubicBezTo>
                <a:cubicBezTo>
                  <a:pt x="2536404" y="3287154"/>
                  <a:pt x="2534626" y="3275768"/>
                  <a:pt x="2534626" y="3262346"/>
                </a:cubicBezTo>
                <a:cubicBezTo>
                  <a:pt x="2534626" y="3242154"/>
                  <a:pt x="2538641" y="3226466"/>
                  <a:pt x="2546672" y="3215281"/>
                </a:cubicBezTo>
                <a:cubicBezTo>
                  <a:pt x="2554703" y="3204096"/>
                  <a:pt x="2566863" y="3198503"/>
                  <a:pt x="2583153" y="3198503"/>
                </a:cubicBezTo>
                <a:cubicBezTo>
                  <a:pt x="2595428" y="3198503"/>
                  <a:pt x="2605122" y="3201600"/>
                  <a:pt x="2612235" y="3207795"/>
                </a:cubicBezTo>
                <a:cubicBezTo>
                  <a:pt x="2619348" y="3213990"/>
                  <a:pt x="2623249" y="3222479"/>
                  <a:pt x="2623937" y="3233264"/>
                </a:cubicBezTo>
                <a:lnTo>
                  <a:pt x="2652330" y="3233264"/>
                </a:lnTo>
                <a:cubicBezTo>
                  <a:pt x="2651986" y="3220185"/>
                  <a:pt x="2648717" y="3209373"/>
                  <a:pt x="2642522" y="3200826"/>
                </a:cubicBezTo>
                <a:cubicBezTo>
                  <a:pt x="2636327" y="3192279"/>
                  <a:pt x="2628038" y="3185883"/>
                  <a:pt x="2617656" y="3181638"/>
                </a:cubicBezTo>
                <a:cubicBezTo>
                  <a:pt x="2607274" y="3177394"/>
                  <a:pt x="2595600" y="3175272"/>
                  <a:pt x="2582637" y="3175272"/>
                </a:cubicBezTo>
                <a:close/>
                <a:moveTo>
                  <a:pt x="2399769" y="3175272"/>
                </a:moveTo>
                <a:cubicBezTo>
                  <a:pt x="2382561" y="3175272"/>
                  <a:pt x="2368364" y="3178943"/>
                  <a:pt x="2357179" y="3186285"/>
                </a:cubicBezTo>
                <a:cubicBezTo>
                  <a:pt x="2345994" y="3193628"/>
                  <a:pt x="2337676" y="3203809"/>
                  <a:pt x="2332227" y="3216829"/>
                </a:cubicBezTo>
                <a:cubicBezTo>
                  <a:pt x="2326778" y="3229850"/>
                  <a:pt x="2324053" y="3244907"/>
                  <a:pt x="2324053" y="3262001"/>
                </a:cubicBezTo>
                <a:cubicBezTo>
                  <a:pt x="2324053" y="3278406"/>
                  <a:pt x="2326864" y="3293177"/>
                  <a:pt x="2332485" y="3306313"/>
                </a:cubicBezTo>
                <a:cubicBezTo>
                  <a:pt x="2338107" y="3319448"/>
                  <a:pt x="2346739" y="3329831"/>
                  <a:pt x="2358384" y="3337460"/>
                </a:cubicBezTo>
                <a:cubicBezTo>
                  <a:pt x="2370028" y="3345089"/>
                  <a:pt x="2384970" y="3348903"/>
                  <a:pt x="2403211" y="3348903"/>
                </a:cubicBezTo>
                <a:cubicBezTo>
                  <a:pt x="2417322" y="3348903"/>
                  <a:pt x="2429540" y="3346580"/>
                  <a:pt x="2439865" y="3341933"/>
                </a:cubicBezTo>
                <a:cubicBezTo>
                  <a:pt x="2450189" y="3337288"/>
                  <a:pt x="2458220" y="3330691"/>
                  <a:pt x="2463956" y="3322144"/>
                </a:cubicBezTo>
                <a:cubicBezTo>
                  <a:pt x="2469692" y="3313597"/>
                  <a:pt x="2472732" y="3303416"/>
                  <a:pt x="2473076" y="3291599"/>
                </a:cubicBezTo>
                <a:lnTo>
                  <a:pt x="2444683" y="3291599"/>
                </a:lnTo>
                <a:cubicBezTo>
                  <a:pt x="2444339" y="3302957"/>
                  <a:pt x="2440553" y="3311647"/>
                  <a:pt x="2433325" y="3317670"/>
                </a:cubicBezTo>
                <a:cubicBezTo>
                  <a:pt x="2426098" y="3323693"/>
                  <a:pt x="2416060" y="3326704"/>
                  <a:pt x="2403211" y="3326704"/>
                </a:cubicBezTo>
                <a:cubicBezTo>
                  <a:pt x="2391165" y="3326704"/>
                  <a:pt x="2381471" y="3323951"/>
                  <a:pt x="2374129" y="3318445"/>
                </a:cubicBezTo>
                <a:cubicBezTo>
                  <a:pt x="2366787" y="3312937"/>
                  <a:pt x="2361424" y="3305624"/>
                  <a:pt x="2358039" y="3296504"/>
                </a:cubicBezTo>
                <a:cubicBezTo>
                  <a:pt x="2354655" y="3287384"/>
                  <a:pt x="2352906" y="3277374"/>
                  <a:pt x="2352791" y="3266476"/>
                </a:cubicBezTo>
                <a:lnTo>
                  <a:pt x="2472216" y="3266476"/>
                </a:lnTo>
                <a:cubicBezTo>
                  <a:pt x="2472446" y="3265443"/>
                  <a:pt x="2472617" y="3263751"/>
                  <a:pt x="2472732" y="3261400"/>
                </a:cubicBezTo>
                <a:cubicBezTo>
                  <a:pt x="2472847" y="3259048"/>
                  <a:pt x="2472905" y="3257011"/>
                  <a:pt x="2472905" y="3255290"/>
                </a:cubicBezTo>
                <a:cubicBezTo>
                  <a:pt x="2472905" y="3229478"/>
                  <a:pt x="2466423" y="3209688"/>
                  <a:pt x="2453459" y="3195921"/>
                </a:cubicBezTo>
                <a:cubicBezTo>
                  <a:pt x="2440496" y="3182155"/>
                  <a:pt x="2422599" y="3175272"/>
                  <a:pt x="2399769" y="3175272"/>
                </a:cubicBezTo>
                <a:close/>
                <a:moveTo>
                  <a:pt x="2219543" y="3175272"/>
                </a:moveTo>
                <a:cubicBezTo>
                  <a:pt x="2210595" y="3175272"/>
                  <a:pt x="2202278" y="3176219"/>
                  <a:pt x="2194591" y="3178111"/>
                </a:cubicBezTo>
                <a:cubicBezTo>
                  <a:pt x="2186905" y="3180004"/>
                  <a:pt x="2180222" y="3182843"/>
                  <a:pt x="2174544" y="3186629"/>
                </a:cubicBezTo>
                <a:cubicBezTo>
                  <a:pt x="2168865" y="3190415"/>
                  <a:pt x="2164448" y="3195147"/>
                  <a:pt x="2161293" y="3200826"/>
                </a:cubicBezTo>
                <a:cubicBezTo>
                  <a:pt x="2158139" y="3206505"/>
                  <a:pt x="2156561" y="3213072"/>
                  <a:pt x="2156561" y="3220530"/>
                </a:cubicBezTo>
                <a:cubicBezTo>
                  <a:pt x="2156561" y="3230052"/>
                  <a:pt x="2158798" y="3237938"/>
                  <a:pt x="2163272" y="3244191"/>
                </a:cubicBezTo>
                <a:cubicBezTo>
                  <a:pt x="2167746" y="3250443"/>
                  <a:pt x="2174458" y="3255605"/>
                  <a:pt x="2183406" y="3259678"/>
                </a:cubicBezTo>
                <a:cubicBezTo>
                  <a:pt x="2192354" y="3263751"/>
                  <a:pt x="2203367" y="3267336"/>
                  <a:pt x="2216446" y="3270434"/>
                </a:cubicBezTo>
                <a:cubicBezTo>
                  <a:pt x="2232507" y="3274219"/>
                  <a:pt x="2243721" y="3278119"/>
                  <a:pt x="2250088" y="3282135"/>
                </a:cubicBezTo>
                <a:cubicBezTo>
                  <a:pt x="2256455" y="3286151"/>
                  <a:pt x="2259638" y="3292288"/>
                  <a:pt x="2259638" y="3300548"/>
                </a:cubicBezTo>
                <a:cubicBezTo>
                  <a:pt x="2259638" y="3310185"/>
                  <a:pt x="2256111" y="3317096"/>
                  <a:pt x="2249055" y="3321284"/>
                </a:cubicBezTo>
                <a:cubicBezTo>
                  <a:pt x="2242000" y="3325471"/>
                  <a:pt x="2233023" y="3327565"/>
                  <a:pt x="2222124" y="3327565"/>
                </a:cubicBezTo>
                <a:cubicBezTo>
                  <a:pt x="2209964" y="3327565"/>
                  <a:pt x="2199840" y="3324897"/>
                  <a:pt x="2191752" y="3319563"/>
                </a:cubicBezTo>
                <a:cubicBezTo>
                  <a:pt x="2183664" y="3314229"/>
                  <a:pt x="2179620" y="3305022"/>
                  <a:pt x="2179620" y="3291943"/>
                </a:cubicBezTo>
                <a:lnTo>
                  <a:pt x="2151915" y="3291943"/>
                </a:lnTo>
                <a:cubicBezTo>
                  <a:pt x="2151915" y="3302269"/>
                  <a:pt x="2153722" y="3311073"/>
                  <a:pt x="2157335" y="3318359"/>
                </a:cubicBezTo>
                <a:cubicBezTo>
                  <a:pt x="2160949" y="3325643"/>
                  <a:pt x="2165968" y="3331523"/>
                  <a:pt x="2172392" y="3335997"/>
                </a:cubicBezTo>
                <a:cubicBezTo>
                  <a:pt x="2178817" y="3340472"/>
                  <a:pt x="2186245" y="3343740"/>
                  <a:pt x="2194677" y="3345805"/>
                </a:cubicBezTo>
                <a:cubicBezTo>
                  <a:pt x="2203109" y="3347870"/>
                  <a:pt x="2212029" y="3348903"/>
                  <a:pt x="2221436" y="3348903"/>
                </a:cubicBezTo>
                <a:cubicBezTo>
                  <a:pt x="2230843" y="3348903"/>
                  <a:pt x="2239591" y="3347928"/>
                  <a:pt x="2247679" y="3345977"/>
                </a:cubicBezTo>
                <a:cubicBezTo>
                  <a:pt x="2255766" y="3344027"/>
                  <a:pt x="2262822" y="3341016"/>
                  <a:pt x="2268845" y="3336943"/>
                </a:cubicBezTo>
                <a:cubicBezTo>
                  <a:pt x="2274868" y="3332871"/>
                  <a:pt x="2279571" y="3327650"/>
                  <a:pt x="2282956" y="3321284"/>
                </a:cubicBezTo>
                <a:cubicBezTo>
                  <a:pt x="2286340" y="3314916"/>
                  <a:pt x="2288032" y="3307374"/>
                  <a:pt x="2288032" y="3298655"/>
                </a:cubicBezTo>
                <a:cubicBezTo>
                  <a:pt x="2288032" y="3288559"/>
                  <a:pt x="2285881" y="3280270"/>
                  <a:pt x="2281579" y="3273789"/>
                </a:cubicBezTo>
                <a:cubicBezTo>
                  <a:pt x="2277277" y="3267307"/>
                  <a:pt x="2270881" y="3262001"/>
                  <a:pt x="2262392" y="3257871"/>
                </a:cubicBezTo>
                <a:cubicBezTo>
                  <a:pt x="2253902" y="3253741"/>
                  <a:pt x="2243405" y="3250185"/>
                  <a:pt x="2230901" y="3247202"/>
                </a:cubicBezTo>
                <a:cubicBezTo>
                  <a:pt x="2219428" y="3244450"/>
                  <a:pt x="2210308" y="3241839"/>
                  <a:pt x="2203540" y="3239373"/>
                </a:cubicBezTo>
                <a:cubicBezTo>
                  <a:pt x="2196771" y="3236906"/>
                  <a:pt x="2191953" y="3234124"/>
                  <a:pt x="2189084" y="3231026"/>
                </a:cubicBezTo>
                <a:cubicBezTo>
                  <a:pt x="2186216" y="3227929"/>
                  <a:pt x="2184783" y="3224143"/>
                  <a:pt x="2184783" y="3219669"/>
                </a:cubicBezTo>
                <a:cubicBezTo>
                  <a:pt x="2184783" y="3211868"/>
                  <a:pt x="2187995" y="3206132"/>
                  <a:pt x="2194419" y="3202461"/>
                </a:cubicBezTo>
                <a:cubicBezTo>
                  <a:pt x="2200844" y="3198789"/>
                  <a:pt x="2209218" y="3196954"/>
                  <a:pt x="2219543" y="3196954"/>
                </a:cubicBezTo>
                <a:cubicBezTo>
                  <a:pt x="2229753" y="3196954"/>
                  <a:pt x="2238415" y="3199420"/>
                  <a:pt x="2245528" y="3204354"/>
                </a:cubicBezTo>
                <a:cubicBezTo>
                  <a:pt x="2252640" y="3209287"/>
                  <a:pt x="2256197" y="3217719"/>
                  <a:pt x="2256197" y="3229649"/>
                </a:cubicBezTo>
                <a:lnTo>
                  <a:pt x="2284074" y="3229649"/>
                </a:lnTo>
                <a:cubicBezTo>
                  <a:pt x="2284074" y="3220013"/>
                  <a:pt x="2282353" y="3211753"/>
                  <a:pt x="2278912" y="3204870"/>
                </a:cubicBezTo>
                <a:cubicBezTo>
                  <a:pt x="2275470" y="3197987"/>
                  <a:pt x="2270795" y="3192365"/>
                  <a:pt x="2264887" y="3188006"/>
                </a:cubicBezTo>
                <a:cubicBezTo>
                  <a:pt x="2258979" y="3183647"/>
                  <a:pt x="2252153" y="3180435"/>
                  <a:pt x="2244409" y="3178370"/>
                </a:cubicBezTo>
                <a:cubicBezTo>
                  <a:pt x="2236665" y="3176305"/>
                  <a:pt x="2228377" y="3175272"/>
                  <a:pt x="2219543" y="3175272"/>
                </a:cubicBezTo>
                <a:close/>
                <a:moveTo>
                  <a:pt x="1961619" y="3175272"/>
                </a:moveTo>
                <a:cubicBezTo>
                  <a:pt x="1944411" y="3175272"/>
                  <a:pt x="1930214" y="3178943"/>
                  <a:pt x="1919029" y="3186285"/>
                </a:cubicBezTo>
                <a:cubicBezTo>
                  <a:pt x="1907844" y="3193628"/>
                  <a:pt x="1899526" y="3203809"/>
                  <a:pt x="1894077" y="3216829"/>
                </a:cubicBezTo>
                <a:cubicBezTo>
                  <a:pt x="1888628" y="3229850"/>
                  <a:pt x="1885903" y="3244907"/>
                  <a:pt x="1885903" y="3262001"/>
                </a:cubicBezTo>
                <a:cubicBezTo>
                  <a:pt x="1885903" y="3278406"/>
                  <a:pt x="1888714" y="3293177"/>
                  <a:pt x="1894335" y="3306313"/>
                </a:cubicBezTo>
                <a:cubicBezTo>
                  <a:pt x="1899956" y="3319448"/>
                  <a:pt x="1908589" y="3329831"/>
                  <a:pt x="1920234" y="3337460"/>
                </a:cubicBezTo>
                <a:cubicBezTo>
                  <a:pt x="1931878" y="3345089"/>
                  <a:pt x="1946820" y="3348903"/>
                  <a:pt x="1965061" y="3348903"/>
                </a:cubicBezTo>
                <a:cubicBezTo>
                  <a:pt x="1979172" y="3348903"/>
                  <a:pt x="1991390" y="3346580"/>
                  <a:pt x="2001715" y="3341933"/>
                </a:cubicBezTo>
                <a:cubicBezTo>
                  <a:pt x="2012040" y="3337288"/>
                  <a:pt x="2020070" y="3330691"/>
                  <a:pt x="2025806" y="3322144"/>
                </a:cubicBezTo>
                <a:cubicBezTo>
                  <a:pt x="2031542" y="3313597"/>
                  <a:pt x="2034582" y="3303416"/>
                  <a:pt x="2034927" y="3291599"/>
                </a:cubicBezTo>
                <a:lnTo>
                  <a:pt x="2006533" y="3291599"/>
                </a:lnTo>
                <a:cubicBezTo>
                  <a:pt x="2006189" y="3302957"/>
                  <a:pt x="2002403" y="3311647"/>
                  <a:pt x="1995175" y="3317670"/>
                </a:cubicBezTo>
                <a:cubicBezTo>
                  <a:pt x="1987948" y="3323693"/>
                  <a:pt x="1977910" y="3326704"/>
                  <a:pt x="1965061" y="3326704"/>
                </a:cubicBezTo>
                <a:cubicBezTo>
                  <a:pt x="1953015" y="3326704"/>
                  <a:pt x="1943321" y="3323951"/>
                  <a:pt x="1935979" y="3318445"/>
                </a:cubicBezTo>
                <a:cubicBezTo>
                  <a:pt x="1928637" y="3312937"/>
                  <a:pt x="1923274" y="3305624"/>
                  <a:pt x="1919889" y="3296504"/>
                </a:cubicBezTo>
                <a:cubicBezTo>
                  <a:pt x="1916505" y="3287384"/>
                  <a:pt x="1914756" y="3277374"/>
                  <a:pt x="1914641" y="3266476"/>
                </a:cubicBezTo>
                <a:lnTo>
                  <a:pt x="2034066" y="3266476"/>
                </a:lnTo>
                <a:cubicBezTo>
                  <a:pt x="2034296" y="3265443"/>
                  <a:pt x="2034467" y="3263751"/>
                  <a:pt x="2034582" y="3261400"/>
                </a:cubicBezTo>
                <a:cubicBezTo>
                  <a:pt x="2034697" y="3259048"/>
                  <a:pt x="2034754" y="3257011"/>
                  <a:pt x="2034754" y="3255290"/>
                </a:cubicBezTo>
                <a:cubicBezTo>
                  <a:pt x="2034754" y="3229478"/>
                  <a:pt x="2028273" y="3209688"/>
                  <a:pt x="2015309" y="3195921"/>
                </a:cubicBezTo>
                <a:cubicBezTo>
                  <a:pt x="2002346" y="3182155"/>
                  <a:pt x="1984449" y="3175272"/>
                  <a:pt x="1961619" y="3175272"/>
                </a:cubicBezTo>
                <a:close/>
                <a:moveTo>
                  <a:pt x="3101368" y="3139822"/>
                </a:moveTo>
                <a:lnTo>
                  <a:pt x="3101368" y="3178197"/>
                </a:lnTo>
                <a:lnTo>
                  <a:pt x="3073319" y="3178197"/>
                </a:lnTo>
                <a:lnTo>
                  <a:pt x="3073319" y="3201428"/>
                </a:lnTo>
                <a:lnTo>
                  <a:pt x="3101368" y="3201428"/>
                </a:lnTo>
                <a:lnTo>
                  <a:pt x="3101368" y="3291599"/>
                </a:lnTo>
                <a:cubicBezTo>
                  <a:pt x="3101368" y="3302957"/>
                  <a:pt x="3102716" y="3312679"/>
                  <a:pt x="3105412" y="3320767"/>
                </a:cubicBezTo>
                <a:cubicBezTo>
                  <a:pt x="3108108" y="3328855"/>
                  <a:pt x="3113070" y="3335050"/>
                  <a:pt x="3120297" y="3339353"/>
                </a:cubicBezTo>
                <a:cubicBezTo>
                  <a:pt x="3127525" y="3343654"/>
                  <a:pt x="3137907" y="3345805"/>
                  <a:pt x="3151444" y="3345805"/>
                </a:cubicBezTo>
                <a:lnTo>
                  <a:pt x="3171578" y="3345805"/>
                </a:lnTo>
                <a:lnTo>
                  <a:pt x="3171578" y="3322575"/>
                </a:lnTo>
                <a:lnTo>
                  <a:pt x="3153337" y="3322575"/>
                </a:lnTo>
                <a:cubicBezTo>
                  <a:pt x="3143127" y="3322575"/>
                  <a:pt x="3136674" y="3319792"/>
                  <a:pt x="3133978" y="3314229"/>
                </a:cubicBezTo>
                <a:cubicBezTo>
                  <a:pt x="3131282" y="3308665"/>
                  <a:pt x="3129934" y="3300663"/>
                  <a:pt x="3129934" y="3290223"/>
                </a:cubicBezTo>
                <a:lnTo>
                  <a:pt x="3129934" y="3201428"/>
                </a:lnTo>
                <a:lnTo>
                  <a:pt x="3171234" y="3201428"/>
                </a:lnTo>
                <a:lnTo>
                  <a:pt x="3171234" y="3178197"/>
                </a:lnTo>
                <a:lnTo>
                  <a:pt x="3129934" y="3178197"/>
                </a:lnTo>
                <a:lnTo>
                  <a:pt x="3129934" y="3139822"/>
                </a:lnTo>
                <a:close/>
                <a:moveTo>
                  <a:pt x="1596418" y="3139822"/>
                </a:moveTo>
                <a:lnTo>
                  <a:pt x="1596418" y="3178197"/>
                </a:lnTo>
                <a:lnTo>
                  <a:pt x="1568369" y="3178197"/>
                </a:lnTo>
                <a:lnTo>
                  <a:pt x="1568369" y="3201428"/>
                </a:lnTo>
                <a:lnTo>
                  <a:pt x="1596418" y="3201428"/>
                </a:lnTo>
                <a:lnTo>
                  <a:pt x="1596418" y="3291599"/>
                </a:lnTo>
                <a:cubicBezTo>
                  <a:pt x="1596418" y="3302957"/>
                  <a:pt x="1597766" y="3312679"/>
                  <a:pt x="1600462" y="3320767"/>
                </a:cubicBezTo>
                <a:cubicBezTo>
                  <a:pt x="1603158" y="3328855"/>
                  <a:pt x="1608120" y="3335050"/>
                  <a:pt x="1615347" y="3339353"/>
                </a:cubicBezTo>
                <a:cubicBezTo>
                  <a:pt x="1622575" y="3343654"/>
                  <a:pt x="1632957" y="3345805"/>
                  <a:pt x="1646494" y="3345805"/>
                </a:cubicBezTo>
                <a:lnTo>
                  <a:pt x="1666628" y="3345805"/>
                </a:lnTo>
                <a:lnTo>
                  <a:pt x="1666628" y="3322575"/>
                </a:lnTo>
                <a:lnTo>
                  <a:pt x="1648387" y="3322575"/>
                </a:lnTo>
                <a:cubicBezTo>
                  <a:pt x="1638177" y="3322575"/>
                  <a:pt x="1631724" y="3319792"/>
                  <a:pt x="1629028" y="3314229"/>
                </a:cubicBezTo>
                <a:cubicBezTo>
                  <a:pt x="1626332" y="3308665"/>
                  <a:pt x="1624984" y="3300663"/>
                  <a:pt x="1624984" y="3290223"/>
                </a:cubicBezTo>
                <a:lnTo>
                  <a:pt x="1624984" y="3201428"/>
                </a:lnTo>
                <a:lnTo>
                  <a:pt x="1666284" y="3201428"/>
                </a:lnTo>
                <a:lnTo>
                  <a:pt x="1666284" y="3178197"/>
                </a:lnTo>
                <a:lnTo>
                  <a:pt x="1624984" y="3178197"/>
                </a:lnTo>
                <a:lnTo>
                  <a:pt x="1624984" y="3139822"/>
                </a:lnTo>
                <a:close/>
                <a:moveTo>
                  <a:pt x="4476642" y="3114183"/>
                </a:moveTo>
                <a:lnTo>
                  <a:pt x="4476642" y="3345805"/>
                </a:lnTo>
                <a:lnTo>
                  <a:pt x="4505380" y="3345805"/>
                </a:lnTo>
                <a:lnTo>
                  <a:pt x="4505380" y="3227068"/>
                </a:lnTo>
                <a:cubicBezTo>
                  <a:pt x="4510542" y="3220300"/>
                  <a:pt x="4517368" y="3214076"/>
                  <a:pt x="4525858" y="3208398"/>
                </a:cubicBezTo>
                <a:cubicBezTo>
                  <a:pt x="4534347" y="3202719"/>
                  <a:pt x="4544844" y="3199879"/>
                  <a:pt x="4557349" y="3199879"/>
                </a:cubicBezTo>
                <a:cubicBezTo>
                  <a:pt x="4565724" y="3199879"/>
                  <a:pt x="4572148" y="3201686"/>
                  <a:pt x="4576622" y="3205300"/>
                </a:cubicBezTo>
                <a:cubicBezTo>
                  <a:pt x="4581096" y="3208914"/>
                  <a:pt x="4584165" y="3213876"/>
                  <a:pt x="4585829" y="3220185"/>
                </a:cubicBezTo>
                <a:cubicBezTo>
                  <a:pt x="4587492" y="3226495"/>
                  <a:pt x="4588324" y="3233665"/>
                  <a:pt x="4588324" y="3241695"/>
                </a:cubicBezTo>
                <a:lnTo>
                  <a:pt x="4588324" y="3345805"/>
                </a:lnTo>
                <a:lnTo>
                  <a:pt x="4617062" y="3345805"/>
                </a:lnTo>
                <a:lnTo>
                  <a:pt x="4617062" y="3237737"/>
                </a:lnTo>
                <a:cubicBezTo>
                  <a:pt x="4617062" y="3218006"/>
                  <a:pt x="4612960" y="3202748"/>
                  <a:pt x="4604758" y="3191964"/>
                </a:cubicBezTo>
                <a:cubicBezTo>
                  <a:pt x="4596555" y="3181180"/>
                  <a:pt x="4583046" y="3175788"/>
                  <a:pt x="4564232" y="3175788"/>
                </a:cubicBezTo>
                <a:cubicBezTo>
                  <a:pt x="4549318" y="3175788"/>
                  <a:pt x="4537043" y="3178799"/>
                  <a:pt x="4527407" y="3184822"/>
                </a:cubicBezTo>
                <a:cubicBezTo>
                  <a:pt x="4517770" y="3190845"/>
                  <a:pt x="4510370" y="3197241"/>
                  <a:pt x="4505208" y="3204009"/>
                </a:cubicBezTo>
                <a:lnTo>
                  <a:pt x="4505208" y="3114183"/>
                </a:lnTo>
                <a:close/>
                <a:moveTo>
                  <a:pt x="3638442" y="3114183"/>
                </a:moveTo>
                <a:lnTo>
                  <a:pt x="3638442" y="3345805"/>
                </a:lnTo>
                <a:lnTo>
                  <a:pt x="3667180" y="3345805"/>
                </a:lnTo>
                <a:lnTo>
                  <a:pt x="3667180" y="3227068"/>
                </a:lnTo>
                <a:cubicBezTo>
                  <a:pt x="3672342" y="3220300"/>
                  <a:pt x="3679169" y="3214076"/>
                  <a:pt x="3687658" y="3208398"/>
                </a:cubicBezTo>
                <a:cubicBezTo>
                  <a:pt x="3696147" y="3202719"/>
                  <a:pt x="3706644" y="3199879"/>
                  <a:pt x="3719149" y="3199879"/>
                </a:cubicBezTo>
                <a:cubicBezTo>
                  <a:pt x="3727524" y="3199879"/>
                  <a:pt x="3733948" y="3201686"/>
                  <a:pt x="3738422" y="3205300"/>
                </a:cubicBezTo>
                <a:cubicBezTo>
                  <a:pt x="3742896" y="3208914"/>
                  <a:pt x="3745965" y="3213876"/>
                  <a:pt x="3747629" y="3220185"/>
                </a:cubicBezTo>
                <a:cubicBezTo>
                  <a:pt x="3749292" y="3226495"/>
                  <a:pt x="3750124" y="3233665"/>
                  <a:pt x="3750124" y="3241695"/>
                </a:cubicBezTo>
                <a:lnTo>
                  <a:pt x="3750124" y="3345805"/>
                </a:lnTo>
                <a:lnTo>
                  <a:pt x="3778862" y="3345805"/>
                </a:lnTo>
                <a:lnTo>
                  <a:pt x="3778862" y="3237737"/>
                </a:lnTo>
                <a:cubicBezTo>
                  <a:pt x="3778862" y="3218006"/>
                  <a:pt x="3774760" y="3202748"/>
                  <a:pt x="3766558" y="3191964"/>
                </a:cubicBezTo>
                <a:cubicBezTo>
                  <a:pt x="3758355" y="3181180"/>
                  <a:pt x="3744846" y="3175788"/>
                  <a:pt x="3726032" y="3175788"/>
                </a:cubicBezTo>
                <a:cubicBezTo>
                  <a:pt x="3711118" y="3175788"/>
                  <a:pt x="3698843" y="3178799"/>
                  <a:pt x="3689207" y="3184822"/>
                </a:cubicBezTo>
                <a:cubicBezTo>
                  <a:pt x="3679570" y="3190845"/>
                  <a:pt x="3672170" y="3197241"/>
                  <a:pt x="3667008" y="3204009"/>
                </a:cubicBezTo>
                <a:lnTo>
                  <a:pt x="3667008" y="3114183"/>
                </a:lnTo>
                <a:close/>
                <a:moveTo>
                  <a:pt x="1704868" y="3114183"/>
                </a:moveTo>
                <a:lnTo>
                  <a:pt x="1704868" y="3345805"/>
                </a:lnTo>
                <a:lnTo>
                  <a:pt x="1733605" y="3345805"/>
                </a:lnTo>
                <a:lnTo>
                  <a:pt x="1733605" y="3227068"/>
                </a:lnTo>
                <a:cubicBezTo>
                  <a:pt x="1738768" y="3220300"/>
                  <a:pt x="1745594" y="3214076"/>
                  <a:pt x="1754083" y="3208398"/>
                </a:cubicBezTo>
                <a:cubicBezTo>
                  <a:pt x="1762573" y="3202719"/>
                  <a:pt x="1773070" y="3199879"/>
                  <a:pt x="1785574" y="3199879"/>
                </a:cubicBezTo>
                <a:cubicBezTo>
                  <a:pt x="1793949" y="3199879"/>
                  <a:pt x="1800373" y="3201686"/>
                  <a:pt x="1804847" y="3205300"/>
                </a:cubicBezTo>
                <a:cubicBezTo>
                  <a:pt x="1809322" y="3208914"/>
                  <a:pt x="1812390" y="3213876"/>
                  <a:pt x="1814054" y="3220185"/>
                </a:cubicBezTo>
                <a:cubicBezTo>
                  <a:pt x="1815717" y="3226495"/>
                  <a:pt x="1816549" y="3233665"/>
                  <a:pt x="1816549" y="3241695"/>
                </a:cubicBezTo>
                <a:lnTo>
                  <a:pt x="1816549" y="3345805"/>
                </a:lnTo>
                <a:lnTo>
                  <a:pt x="1845287" y="3345805"/>
                </a:lnTo>
                <a:lnTo>
                  <a:pt x="1845287" y="3237737"/>
                </a:lnTo>
                <a:cubicBezTo>
                  <a:pt x="1845287" y="3218006"/>
                  <a:pt x="1841186" y="3202748"/>
                  <a:pt x="1832983" y="3191964"/>
                </a:cubicBezTo>
                <a:cubicBezTo>
                  <a:pt x="1824780" y="3181180"/>
                  <a:pt x="1811272" y="3175788"/>
                  <a:pt x="1792458" y="3175788"/>
                </a:cubicBezTo>
                <a:cubicBezTo>
                  <a:pt x="1777544" y="3175788"/>
                  <a:pt x="1765268" y="3178799"/>
                  <a:pt x="1755632" y="3184822"/>
                </a:cubicBezTo>
                <a:cubicBezTo>
                  <a:pt x="1745995" y="3190845"/>
                  <a:pt x="1738596" y="3197241"/>
                  <a:pt x="1733433" y="3204009"/>
                </a:cubicBezTo>
                <a:lnTo>
                  <a:pt x="1733433" y="3114183"/>
                </a:lnTo>
                <a:close/>
                <a:moveTo>
                  <a:pt x="990493" y="3114183"/>
                </a:moveTo>
                <a:lnTo>
                  <a:pt x="990493" y="3345805"/>
                </a:lnTo>
                <a:lnTo>
                  <a:pt x="1019230" y="3345805"/>
                </a:lnTo>
                <a:lnTo>
                  <a:pt x="1019230" y="3258731"/>
                </a:lnTo>
                <a:lnTo>
                  <a:pt x="1099937" y="3345805"/>
                </a:lnTo>
                <a:lnTo>
                  <a:pt x="1135730" y="3345805"/>
                </a:lnTo>
                <a:lnTo>
                  <a:pt x="1053131" y="3256666"/>
                </a:lnTo>
                <a:lnTo>
                  <a:pt x="1128847" y="3178197"/>
                </a:lnTo>
                <a:lnTo>
                  <a:pt x="1094947" y="3178197"/>
                </a:lnTo>
                <a:lnTo>
                  <a:pt x="1019230" y="3257183"/>
                </a:lnTo>
                <a:lnTo>
                  <a:pt x="1019230" y="3114183"/>
                </a:lnTo>
                <a:close/>
                <a:moveTo>
                  <a:pt x="617125" y="3114183"/>
                </a:moveTo>
                <a:lnTo>
                  <a:pt x="617125" y="3291599"/>
                </a:lnTo>
                <a:cubicBezTo>
                  <a:pt x="617125" y="3302957"/>
                  <a:pt x="618444" y="3312679"/>
                  <a:pt x="621083" y="3320767"/>
                </a:cubicBezTo>
                <a:cubicBezTo>
                  <a:pt x="623721" y="3328855"/>
                  <a:pt x="628654" y="3335050"/>
                  <a:pt x="635882" y="3339353"/>
                </a:cubicBezTo>
                <a:cubicBezTo>
                  <a:pt x="643109" y="3343654"/>
                  <a:pt x="653549" y="3345805"/>
                  <a:pt x="667201" y="3345805"/>
                </a:cubicBezTo>
                <a:lnTo>
                  <a:pt x="676837" y="3345805"/>
                </a:lnTo>
                <a:lnTo>
                  <a:pt x="676837" y="3322403"/>
                </a:lnTo>
                <a:lnTo>
                  <a:pt x="669094" y="3322403"/>
                </a:lnTo>
                <a:cubicBezTo>
                  <a:pt x="658883" y="3322403"/>
                  <a:pt x="652430" y="3319649"/>
                  <a:pt x="649734" y="3314142"/>
                </a:cubicBezTo>
                <a:cubicBezTo>
                  <a:pt x="647038" y="3308636"/>
                  <a:pt x="645690" y="3300663"/>
                  <a:pt x="645690" y="3290223"/>
                </a:cubicBezTo>
                <a:lnTo>
                  <a:pt x="645690" y="3114183"/>
                </a:lnTo>
                <a:close/>
                <a:moveTo>
                  <a:pt x="4033725" y="3113322"/>
                </a:moveTo>
                <a:cubicBezTo>
                  <a:pt x="4028333" y="3113322"/>
                  <a:pt x="4024002" y="3114899"/>
                  <a:pt x="4020733" y="3118054"/>
                </a:cubicBezTo>
                <a:cubicBezTo>
                  <a:pt x="4017464" y="3121209"/>
                  <a:pt x="4015828" y="3125196"/>
                  <a:pt x="4015828" y="3130014"/>
                </a:cubicBezTo>
                <a:cubicBezTo>
                  <a:pt x="4015828" y="3134832"/>
                  <a:pt x="4017464" y="3138819"/>
                  <a:pt x="4020733" y="3141974"/>
                </a:cubicBezTo>
                <a:cubicBezTo>
                  <a:pt x="4024002" y="3145128"/>
                  <a:pt x="4028333" y="3146706"/>
                  <a:pt x="4033725" y="3146706"/>
                </a:cubicBezTo>
                <a:cubicBezTo>
                  <a:pt x="4039117" y="3146706"/>
                  <a:pt x="4043477" y="3145128"/>
                  <a:pt x="4046804" y="3141974"/>
                </a:cubicBezTo>
                <a:cubicBezTo>
                  <a:pt x="4050130" y="3138819"/>
                  <a:pt x="4051794" y="3134832"/>
                  <a:pt x="4051794" y="3130014"/>
                </a:cubicBezTo>
                <a:cubicBezTo>
                  <a:pt x="4051794" y="3125196"/>
                  <a:pt x="4050130" y="3121209"/>
                  <a:pt x="4046804" y="3118054"/>
                </a:cubicBezTo>
                <a:cubicBezTo>
                  <a:pt x="4043477" y="3114899"/>
                  <a:pt x="4039117" y="3113322"/>
                  <a:pt x="4033725" y="3113322"/>
                </a:cubicBezTo>
                <a:close/>
                <a:moveTo>
                  <a:pt x="3024075" y="3113322"/>
                </a:moveTo>
                <a:cubicBezTo>
                  <a:pt x="3018683" y="3113322"/>
                  <a:pt x="3014352" y="3114899"/>
                  <a:pt x="3011083" y="3118054"/>
                </a:cubicBezTo>
                <a:cubicBezTo>
                  <a:pt x="3007814" y="3121209"/>
                  <a:pt x="3006178" y="3125196"/>
                  <a:pt x="3006178" y="3130014"/>
                </a:cubicBezTo>
                <a:cubicBezTo>
                  <a:pt x="3006178" y="3134832"/>
                  <a:pt x="3007814" y="3138819"/>
                  <a:pt x="3011083" y="3141974"/>
                </a:cubicBezTo>
                <a:cubicBezTo>
                  <a:pt x="3014352" y="3145128"/>
                  <a:pt x="3018683" y="3146706"/>
                  <a:pt x="3024075" y="3146706"/>
                </a:cubicBezTo>
                <a:cubicBezTo>
                  <a:pt x="3029467" y="3146706"/>
                  <a:pt x="3033826" y="3145128"/>
                  <a:pt x="3037154" y="3141974"/>
                </a:cubicBezTo>
                <a:cubicBezTo>
                  <a:pt x="3040480" y="3138819"/>
                  <a:pt x="3042144" y="3134832"/>
                  <a:pt x="3042144" y="3130014"/>
                </a:cubicBezTo>
                <a:cubicBezTo>
                  <a:pt x="3042144" y="3125196"/>
                  <a:pt x="3040480" y="3121209"/>
                  <a:pt x="3037154" y="3118054"/>
                </a:cubicBezTo>
                <a:cubicBezTo>
                  <a:pt x="3033826" y="3114899"/>
                  <a:pt x="3029467" y="3113322"/>
                  <a:pt x="3024075" y="3113322"/>
                </a:cubicBezTo>
                <a:close/>
                <a:moveTo>
                  <a:pt x="1252425" y="3113322"/>
                </a:moveTo>
                <a:cubicBezTo>
                  <a:pt x="1247033" y="3113322"/>
                  <a:pt x="1242703" y="3114899"/>
                  <a:pt x="1239433" y="3118054"/>
                </a:cubicBezTo>
                <a:cubicBezTo>
                  <a:pt x="1236164" y="3121209"/>
                  <a:pt x="1234529" y="3125196"/>
                  <a:pt x="1234529" y="3130014"/>
                </a:cubicBezTo>
                <a:cubicBezTo>
                  <a:pt x="1234529" y="3134832"/>
                  <a:pt x="1236164" y="3138819"/>
                  <a:pt x="1239433" y="3141974"/>
                </a:cubicBezTo>
                <a:cubicBezTo>
                  <a:pt x="1242703" y="3145128"/>
                  <a:pt x="1247034" y="3146706"/>
                  <a:pt x="1252425" y="3146706"/>
                </a:cubicBezTo>
                <a:cubicBezTo>
                  <a:pt x="1257817" y="3146706"/>
                  <a:pt x="1262177" y="3145128"/>
                  <a:pt x="1265504" y="3141974"/>
                </a:cubicBezTo>
                <a:cubicBezTo>
                  <a:pt x="1268831" y="3138819"/>
                  <a:pt x="1270494" y="3134832"/>
                  <a:pt x="1270494" y="3130014"/>
                </a:cubicBezTo>
                <a:cubicBezTo>
                  <a:pt x="1270494" y="3125196"/>
                  <a:pt x="1268831" y="3121209"/>
                  <a:pt x="1265504" y="3118054"/>
                </a:cubicBezTo>
                <a:cubicBezTo>
                  <a:pt x="1262177" y="3114899"/>
                  <a:pt x="1257817" y="3113322"/>
                  <a:pt x="1252425" y="3113322"/>
                </a:cubicBezTo>
                <a:close/>
                <a:moveTo>
                  <a:pt x="728550" y="3113322"/>
                </a:moveTo>
                <a:cubicBezTo>
                  <a:pt x="723159" y="3113322"/>
                  <a:pt x="718828" y="3114899"/>
                  <a:pt x="715558" y="3118054"/>
                </a:cubicBezTo>
                <a:cubicBezTo>
                  <a:pt x="712289" y="3121209"/>
                  <a:pt x="710654" y="3125196"/>
                  <a:pt x="710654" y="3130014"/>
                </a:cubicBezTo>
                <a:cubicBezTo>
                  <a:pt x="710654" y="3134832"/>
                  <a:pt x="712289" y="3138819"/>
                  <a:pt x="715558" y="3141974"/>
                </a:cubicBezTo>
                <a:cubicBezTo>
                  <a:pt x="718828" y="3145128"/>
                  <a:pt x="723159" y="3146706"/>
                  <a:pt x="728550" y="3146706"/>
                </a:cubicBezTo>
                <a:cubicBezTo>
                  <a:pt x="733942" y="3146706"/>
                  <a:pt x="738302" y="3145128"/>
                  <a:pt x="741629" y="3141974"/>
                </a:cubicBezTo>
                <a:cubicBezTo>
                  <a:pt x="744956" y="3138819"/>
                  <a:pt x="746619" y="3134832"/>
                  <a:pt x="746619" y="3130014"/>
                </a:cubicBezTo>
                <a:cubicBezTo>
                  <a:pt x="746619" y="3125196"/>
                  <a:pt x="744956" y="3121209"/>
                  <a:pt x="741629" y="3118054"/>
                </a:cubicBezTo>
                <a:cubicBezTo>
                  <a:pt x="738302" y="3114899"/>
                  <a:pt x="733942" y="3113322"/>
                  <a:pt x="728550" y="3113322"/>
                </a:cubicBezTo>
                <a:close/>
                <a:moveTo>
                  <a:pt x="3892794" y="2908920"/>
                </a:moveTo>
                <a:lnTo>
                  <a:pt x="3918262" y="2908920"/>
                </a:lnTo>
                <a:cubicBezTo>
                  <a:pt x="3931685" y="2908920"/>
                  <a:pt x="3942039" y="2909896"/>
                  <a:pt x="3949323" y="2911846"/>
                </a:cubicBezTo>
                <a:cubicBezTo>
                  <a:pt x="3956608" y="2913797"/>
                  <a:pt x="3961598" y="2916521"/>
                  <a:pt x="3964294" y="2920020"/>
                </a:cubicBezTo>
                <a:cubicBezTo>
                  <a:pt x="3966990" y="2923519"/>
                  <a:pt x="3968338" y="2927677"/>
                  <a:pt x="3968338" y="2932496"/>
                </a:cubicBezTo>
                <a:cubicBezTo>
                  <a:pt x="3968338" y="2940641"/>
                  <a:pt x="3964352" y="2947467"/>
                  <a:pt x="3956379" y="2952974"/>
                </a:cubicBezTo>
                <a:cubicBezTo>
                  <a:pt x="3948406" y="2958480"/>
                  <a:pt x="3934668" y="2961234"/>
                  <a:pt x="3915165" y="2961234"/>
                </a:cubicBezTo>
                <a:cubicBezTo>
                  <a:pt x="3898416" y="2961234"/>
                  <a:pt x="3886427" y="2958624"/>
                  <a:pt x="3879200" y="2953404"/>
                </a:cubicBezTo>
                <a:cubicBezTo>
                  <a:pt x="3871972" y="2948184"/>
                  <a:pt x="3868358" y="2942133"/>
                  <a:pt x="3868358" y="2935249"/>
                </a:cubicBezTo>
                <a:cubicBezTo>
                  <a:pt x="3868358" y="2929054"/>
                  <a:pt x="3870481" y="2923605"/>
                  <a:pt x="3874726" y="2918901"/>
                </a:cubicBezTo>
                <a:cubicBezTo>
                  <a:pt x="3878970" y="2914198"/>
                  <a:pt x="3884993" y="2910871"/>
                  <a:pt x="3892794" y="2908920"/>
                </a:cubicBezTo>
                <a:close/>
                <a:moveTo>
                  <a:pt x="5229140" y="2835613"/>
                </a:moveTo>
                <a:lnTo>
                  <a:pt x="5229140" y="2869685"/>
                </a:lnTo>
                <a:cubicBezTo>
                  <a:pt x="5222946" y="2877946"/>
                  <a:pt x="5215260" y="2884772"/>
                  <a:pt x="5206082" y="2890164"/>
                </a:cubicBezTo>
                <a:cubicBezTo>
                  <a:pt x="5196904" y="2895555"/>
                  <a:pt x="5186578" y="2898252"/>
                  <a:pt x="5175106" y="2898252"/>
                </a:cubicBezTo>
                <a:cubicBezTo>
                  <a:pt x="5164782" y="2898252"/>
                  <a:pt x="5156952" y="2895756"/>
                  <a:pt x="5151618" y="2890766"/>
                </a:cubicBezTo>
                <a:cubicBezTo>
                  <a:pt x="5146283" y="2885775"/>
                  <a:pt x="5143616" y="2879093"/>
                  <a:pt x="5143616" y="2870718"/>
                </a:cubicBezTo>
                <a:cubicBezTo>
                  <a:pt x="5143616" y="2858443"/>
                  <a:pt x="5150241" y="2849609"/>
                  <a:pt x="5163491" y="2844218"/>
                </a:cubicBezTo>
                <a:cubicBezTo>
                  <a:pt x="5176742" y="2838825"/>
                  <a:pt x="5198624" y="2835958"/>
                  <a:pt x="5229140" y="2835613"/>
                </a:cubicBezTo>
                <a:close/>
                <a:moveTo>
                  <a:pt x="608348" y="2818921"/>
                </a:moveTo>
                <a:lnTo>
                  <a:pt x="608348" y="2844389"/>
                </a:lnTo>
                <a:lnTo>
                  <a:pt x="694218" y="2844389"/>
                </a:lnTo>
                <a:lnTo>
                  <a:pt x="694218" y="2818921"/>
                </a:lnTo>
                <a:close/>
                <a:moveTo>
                  <a:pt x="2974994" y="2769878"/>
                </a:moveTo>
                <a:cubicBezTo>
                  <a:pt x="2988991" y="2769878"/>
                  <a:pt x="2999602" y="2775327"/>
                  <a:pt x="3006830" y="2786226"/>
                </a:cubicBezTo>
                <a:cubicBezTo>
                  <a:pt x="3014057" y="2797125"/>
                  <a:pt x="3017671" y="2812841"/>
                  <a:pt x="3017671" y="2833376"/>
                </a:cubicBezTo>
                <a:cubicBezTo>
                  <a:pt x="3017671" y="2853682"/>
                  <a:pt x="3013799" y="2869313"/>
                  <a:pt x="3006055" y="2880269"/>
                </a:cubicBezTo>
                <a:cubicBezTo>
                  <a:pt x="2998312" y="2891225"/>
                  <a:pt x="2986810" y="2896703"/>
                  <a:pt x="2971553" y="2896703"/>
                </a:cubicBezTo>
                <a:cubicBezTo>
                  <a:pt x="2960195" y="2896703"/>
                  <a:pt x="2950616" y="2893978"/>
                  <a:pt x="2942815" y="2888528"/>
                </a:cubicBezTo>
                <a:cubicBezTo>
                  <a:pt x="2935014" y="2883079"/>
                  <a:pt x="2928819" y="2875995"/>
                  <a:pt x="2924230" y="2867276"/>
                </a:cubicBezTo>
                <a:lnTo>
                  <a:pt x="2924230" y="2802573"/>
                </a:lnTo>
                <a:cubicBezTo>
                  <a:pt x="2928934" y="2793855"/>
                  <a:pt x="2935502" y="2786226"/>
                  <a:pt x="2943934" y="2779686"/>
                </a:cubicBezTo>
                <a:cubicBezTo>
                  <a:pt x="2952366" y="2773148"/>
                  <a:pt x="2962719" y="2769878"/>
                  <a:pt x="2974994" y="2769878"/>
                </a:cubicBezTo>
                <a:close/>
                <a:moveTo>
                  <a:pt x="3259428" y="2769189"/>
                </a:moveTo>
                <a:cubicBezTo>
                  <a:pt x="3271818" y="2769189"/>
                  <a:pt x="3281684" y="2771971"/>
                  <a:pt x="3289026" y="2777535"/>
                </a:cubicBezTo>
                <a:cubicBezTo>
                  <a:pt x="3296369" y="2783100"/>
                  <a:pt x="3301646" y="2790757"/>
                  <a:pt x="3304858" y="2800508"/>
                </a:cubicBezTo>
                <a:cubicBezTo>
                  <a:pt x="3308070" y="2810260"/>
                  <a:pt x="3309676" y="2821330"/>
                  <a:pt x="3309676" y="2833720"/>
                </a:cubicBezTo>
                <a:cubicBezTo>
                  <a:pt x="3309676" y="2845881"/>
                  <a:pt x="3308070" y="2856751"/>
                  <a:pt x="3304858" y="2866330"/>
                </a:cubicBezTo>
                <a:cubicBezTo>
                  <a:pt x="3301646" y="2875909"/>
                  <a:pt x="3296369" y="2883424"/>
                  <a:pt x="3289026" y="2888873"/>
                </a:cubicBezTo>
                <a:cubicBezTo>
                  <a:pt x="3281684" y="2894322"/>
                  <a:pt x="3271818" y="2897047"/>
                  <a:pt x="3259428" y="2897047"/>
                </a:cubicBezTo>
                <a:cubicBezTo>
                  <a:pt x="3247382" y="2897047"/>
                  <a:pt x="3237832" y="2894322"/>
                  <a:pt x="3230776" y="2888873"/>
                </a:cubicBezTo>
                <a:cubicBezTo>
                  <a:pt x="3223721" y="2883424"/>
                  <a:pt x="3218645" y="2875909"/>
                  <a:pt x="3215547" y="2866330"/>
                </a:cubicBezTo>
                <a:cubicBezTo>
                  <a:pt x="3212450" y="2856751"/>
                  <a:pt x="3210901" y="2845881"/>
                  <a:pt x="3210901" y="2833720"/>
                </a:cubicBezTo>
                <a:cubicBezTo>
                  <a:pt x="3210901" y="2821330"/>
                  <a:pt x="3212450" y="2810260"/>
                  <a:pt x="3215547" y="2800508"/>
                </a:cubicBezTo>
                <a:cubicBezTo>
                  <a:pt x="3218645" y="2790757"/>
                  <a:pt x="3223721" y="2783100"/>
                  <a:pt x="3230776" y="2777535"/>
                </a:cubicBezTo>
                <a:cubicBezTo>
                  <a:pt x="3237832" y="2771971"/>
                  <a:pt x="3247382" y="2769189"/>
                  <a:pt x="3259428" y="2769189"/>
                </a:cubicBezTo>
                <a:close/>
                <a:moveTo>
                  <a:pt x="2173579" y="2769189"/>
                </a:moveTo>
                <a:cubicBezTo>
                  <a:pt x="2185969" y="2769189"/>
                  <a:pt x="2195835" y="2771971"/>
                  <a:pt x="2203177" y="2777535"/>
                </a:cubicBezTo>
                <a:cubicBezTo>
                  <a:pt x="2210519" y="2783100"/>
                  <a:pt x="2215796" y="2790757"/>
                  <a:pt x="2219008" y="2800508"/>
                </a:cubicBezTo>
                <a:cubicBezTo>
                  <a:pt x="2222221" y="2810260"/>
                  <a:pt x="2223827" y="2821330"/>
                  <a:pt x="2223827" y="2833720"/>
                </a:cubicBezTo>
                <a:cubicBezTo>
                  <a:pt x="2223827" y="2845881"/>
                  <a:pt x="2222221" y="2856751"/>
                  <a:pt x="2219008" y="2866330"/>
                </a:cubicBezTo>
                <a:cubicBezTo>
                  <a:pt x="2215796" y="2875909"/>
                  <a:pt x="2210519" y="2883424"/>
                  <a:pt x="2203177" y="2888873"/>
                </a:cubicBezTo>
                <a:cubicBezTo>
                  <a:pt x="2195835" y="2894322"/>
                  <a:pt x="2185969" y="2897047"/>
                  <a:pt x="2173579" y="2897047"/>
                </a:cubicBezTo>
                <a:cubicBezTo>
                  <a:pt x="2161533" y="2897047"/>
                  <a:pt x="2151982" y="2894322"/>
                  <a:pt x="2144927" y="2888873"/>
                </a:cubicBezTo>
                <a:cubicBezTo>
                  <a:pt x="2137871" y="2883424"/>
                  <a:pt x="2132795" y="2875909"/>
                  <a:pt x="2129698" y="2866330"/>
                </a:cubicBezTo>
                <a:cubicBezTo>
                  <a:pt x="2126600" y="2856751"/>
                  <a:pt x="2125051" y="2845881"/>
                  <a:pt x="2125051" y="2833720"/>
                </a:cubicBezTo>
                <a:cubicBezTo>
                  <a:pt x="2125051" y="2821330"/>
                  <a:pt x="2126600" y="2810260"/>
                  <a:pt x="2129698" y="2800508"/>
                </a:cubicBezTo>
                <a:cubicBezTo>
                  <a:pt x="2132795" y="2790757"/>
                  <a:pt x="2137871" y="2783100"/>
                  <a:pt x="2144927" y="2777535"/>
                </a:cubicBezTo>
                <a:cubicBezTo>
                  <a:pt x="2151982" y="2771971"/>
                  <a:pt x="2161533" y="2769189"/>
                  <a:pt x="2173579" y="2769189"/>
                </a:cubicBezTo>
                <a:close/>
                <a:moveTo>
                  <a:pt x="982954" y="2769189"/>
                </a:moveTo>
                <a:cubicBezTo>
                  <a:pt x="995343" y="2769189"/>
                  <a:pt x="1005210" y="2771971"/>
                  <a:pt x="1012552" y="2777535"/>
                </a:cubicBezTo>
                <a:cubicBezTo>
                  <a:pt x="1019894" y="2783100"/>
                  <a:pt x="1025171" y="2790757"/>
                  <a:pt x="1028383" y="2800508"/>
                </a:cubicBezTo>
                <a:cubicBezTo>
                  <a:pt x="1031596" y="2810260"/>
                  <a:pt x="1033202" y="2821330"/>
                  <a:pt x="1033202" y="2833720"/>
                </a:cubicBezTo>
                <a:cubicBezTo>
                  <a:pt x="1033202" y="2845881"/>
                  <a:pt x="1031596" y="2856751"/>
                  <a:pt x="1028383" y="2866330"/>
                </a:cubicBezTo>
                <a:cubicBezTo>
                  <a:pt x="1025171" y="2875909"/>
                  <a:pt x="1019894" y="2883424"/>
                  <a:pt x="1012552" y="2888873"/>
                </a:cubicBezTo>
                <a:cubicBezTo>
                  <a:pt x="1005210" y="2894322"/>
                  <a:pt x="995343" y="2897047"/>
                  <a:pt x="982954" y="2897047"/>
                </a:cubicBezTo>
                <a:cubicBezTo>
                  <a:pt x="970908" y="2897047"/>
                  <a:pt x="961357" y="2894322"/>
                  <a:pt x="954302" y="2888873"/>
                </a:cubicBezTo>
                <a:cubicBezTo>
                  <a:pt x="947246" y="2883424"/>
                  <a:pt x="942170" y="2875909"/>
                  <a:pt x="939072" y="2866330"/>
                </a:cubicBezTo>
                <a:cubicBezTo>
                  <a:pt x="935975" y="2856751"/>
                  <a:pt x="934426" y="2845881"/>
                  <a:pt x="934426" y="2833720"/>
                </a:cubicBezTo>
                <a:cubicBezTo>
                  <a:pt x="934426" y="2821330"/>
                  <a:pt x="935975" y="2810260"/>
                  <a:pt x="939072" y="2800508"/>
                </a:cubicBezTo>
                <a:cubicBezTo>
                  <a:pt x="942170" y="2790757"/>
                  <a:pt x="947246" y="2783100"/>
                  <a:pt x="954302" y="2777535"/>
                </a:cubicBezTo>
                <a:cubicBezTo>
                  <a:pt x="961357" y="2771971"/>
                  <a:pt x="970908" y="2769189"/>
                  <a:pt x="982954" y="2769189"/>
                </a:cubicBezTo>
                <a:close/>
                <a:moveTo>
                  <a:pt x="5543019" y="2768673"/>
                </a:moveTo>
                <a:cubicBezTo>
                  <a:pt x="5556900" y="2768673"/>
                  <a:pt x="5567741" y="2772803"/>
                  <a:pt x="5575542" y="2781063"/>
                </a:cubicBezTo>
                <a:cubicBezTo>
                  <a:pt x="5583344" y="2789323"/>
                  <a:pt x="5587416" y="2801254"/>
                  <a:pt x="5587760" y="2816856"/>
                </a:cubicBezTo>
                <a:lnTo>
                  <a:pt x="5496212" y="2816856"/>
                </a:lnTo>
                <a:cubicBezTo>
                  <a:pt x="5497474" y="2801140"/>
                  <a:pt x="5502092" y="2789180"/>
                  <a:pt x="5510065" y="2780977"/>
                </a:cubicBezTo>
                <a:cubicBezTo>
                  <a:pt x="5518038" y="2772775"/>
                  <a:pt x="5529022" y="2768673"/>
                  <a:pt x="5543019" y="2768673"/>
                </a:cubicBezTo>
                <a:close/>
                <a:moveTo>
                  <a:pt x="5009619" y="2768673"/>
                </a:moveTo>
                <a:cubicBezTo>
                  <a:pt x="5023500" y="2768673"/>
                  <a:pt x="5034342" y="2772803"/>
                  <a:pt x="5042142" y="2781063"/>
                </a:cubicBezTo>
                <a:cubicBezTo>
                  <a:pt x="5049944" y="2789323"/>
                  <a:pt x="5054016" y="2801254"/>
                  <a:pt x="5054360" y="2816856"/>
                </a:cubicBezTo>
                <a:lnTo>
                  <a:pt x="4962812" y="2816856"/>
                </a:lnTo>
                <a:cubicBezTo>
                  <a:pt x="4964075" y="2801140"/>
                  <a:pt x="4968692" y="2789180"/>
                  <a:pt x="4976666" y="2780977"/>
                </a:cubicBezTo>
                <a:cubicBezTo>
                  <a:pt x="4984638" y="2772775"/>
                  <a:pt x="4995623" y="2768673"/>
                  <a:pt x="5009619" y="2768673"/>
                </a:cubicBezTo>
                <a:close/>
                <a:moveTo>
                  <a:pt x="4495269" y="2768673"/>
                </a:moveTo>
                <a:cubicBezTo>
                  <a:pt x="4509150" y="2768673"/>
                  <a:pt x="4519992" y="2772803"/>
                  <a:pt x="4527793" y="2781063"/>
                </a:cubicBezTo>
                <a:cubicBezTo>
                  <a:pt x="4535594" y="2789323"/>
                  <a:pt x="4539666" y="2801254"/>
                  <a:pt x="4540010" y="2816856"/>
                </a:cubicBezTo>
                <a:lnTo>
                  <a:pt x="4448463" y="2816856"/>
                </a:lnTo>
                <a:cubicBezTo>
                  <a:pt x="4449725" y="2801140"/>
                  <a:pt x="4454342" y="2789180"/>
                  <a:pt x="4462315" y="2780977"/>
                </a:cubicBezTo>
                <a:cubicBezTo>
                  <a:pt x="4470289" y="2772775"/>
                  <a:pt x="4481273" y="2768673"/>
                  <a:pt x="4495269" y="2768673"/>
                </a:cubicBezTo>
                <a:close/>
                <a:moveTo>
                  <a:pt x="2637894" y="2768673"/>
                </a:moveTo>
                <a:cubicBezTo>
                  <a:pt x="2651776" y="2768673"/>
                  <a:pt x="2662617" y="2772803"/>
                  <a:pt x="2670418" y="2781063"/>
                </a:cubicBezTo>
                <a:cubicBezTo>
                  <a:pt x="2678219" y="2789323"/>
                  <a:pt x="2682292" y="2801254"/>
                  <a:pt x="2682636" y="2816856"/>
                </a:cubicBezTo>
                <a:lnTo>
                  <a:pt x="2591088" y="2816856"/>
                </a:lnTo>
                <a:cubicBezTo>
                  <a:pt x="2592350" y="2801140"/>
                  <a:pt x="2596967" y="2789180"/>
                  <a:pt x="2604940" y="2780977"/>
                </a:cubicBezTo>
                <a:cubicBezTo>
                  <a:pt x="2612913" y="2772775"/>
                  <a:pt x="2623898" y="2768673"/>
                  <a:pt x="2637894" y="2768673"/>
                </a:cubicBezTo>
                <a:close/>
                <a:moveTo>
                  <a:pt x="1723494" y="2768673"/>
                </a:moveTo>
                <a:cubicBezTo>
                  <a:pt x="1737376" y="2768673"/>
                  <a:pt x="1748217" y="2772803"/>
                  <a:pt x="1756018" y="2781063"/>
                </a:cubicBezTo>
                <a:cubicBezTo>
                  <a:pt x="1763819" y="2789323"/>
                  <a:pt x="1767892" y="2801254"/>
                  <a:pt x="1768236" y="2816856"/>
                </a:cubicBezTo>
                <a:lnTo>
                  <a:pt x="1676688" y="2816856"/>
                </a:lnTo>
                <a:cubicBezTo>
                  <a:pt x="1677950" y="2801140"/>
                  <a:pt x="1682567" y="2789180"/>
                  <a:pt x="1690541" y="2780977"/>
                </a:cubicBezTo>
                <a:cubicBezTo>
                  <a:pt x="1698514" y="2772775"/>
                  <a:pt x="1709498" y="2768673"/>
                  <a:pt x="1723494" y="2768673"/>
                </a:cubicBezTo>
                <a:close/>
                <a:moveTo>
                  <a:pt x="3914649" y="2767641"/>
                </a:moveTo>
                <a:cubicBezTo>
                  <a:pt x="3925777" y="2767641"/>
                  <a:pt x="3934725" y="2770767"/>
                  <a:pt x="3941494" y="2777019"/>
                </a:cubicBezTo>
                <a:cubicBezTo>
                  <a:pt x="3948262" y="2783271"/>
                  <a:pt x="3951646" y="2792879"/>
                  <a:pt x="3951646" y="2805843"/>
                </a:cubicBezTo>
                <a:cubicBezTo>
                  <a:pt x="3951646" y="2818233"/>
                  <a:pt x="3948062" y="2827583"/>
                  <a:pt x="3940891" y="2833893"/>
                </a:cubicBezTo>
                <a:cubicBezTo>
                  <a:pt x="3933721" y="2840202"/>
                  <a:pt x="3924630" y="2843357"/>
                  <a:pt x="3913616" y="2843357"/>
                </a:cubicBezTo>
                <a:cubicBezTo>
                  <a:pt x="3903865" y="2843357"/>
                  <a:pt x="3895290" y="2840231"/>
                  <a:pt x="3887890" y="2833979"/>
                </a:cubicBezTo>
                <a:cubicBezTo>
                  <a:pt x="3880490" y="2827726"/>
                  <a:pt x="3876790" y="2818290"/>
                  <a:pt x="3876790" y="2805671"/>
                </a:cubicBezTo>
                <a:cubicBezTo>
                  <a:pt x="3876790" y="2793166"/>
                  <a:pt x="3880376" y="2783702"/>
                  <a:pt x="3887546" y="2777277"/>
                </a:cubicBezTo>
                <a:cubicBezTo>
                  <a:pt x="3894716" y="2770853"/>
                  <a:pt x="3903750" y="2767641"/>
                  <a:pt x="3914649" y="2767641"/>
                </a:cubicBezTo>
                <a:close/>
                <a:moveTo>
                  <a:pt x="4660380" y="2749572"/>
                </a:moveTo>
                <a:lnTo>
                  <a:pt x="4713898" y="2917181"/>
                </a:lnTo>
                <a:lnTo>
                  <a:pt x="4744528" y="2917181"/>
                </a:lnTo>
                <a:lnTo>
                  <a:pt x="4785484" y="2780719"/>
                </a:lnTo>
                <a:lnTo>
                  <a:pt x="4826612" y="2917181"/>
                </a:lnTo>
                <a:lnTo>
                  <a:pt x="4856898" y="2917181"/>
                </a:lnTo>
                <a:lnTo>
                  <a:pt x="4910416" y="2749572"/>
                </a:lnTo>
                <a:lnTo>
                  <a:pt x="4882194" y="2749572"/>
                </a:lnTo>
                <a:lnTo>
                  <a:pt x="4842788" y="2884657"/>
                </a:lnTo>
                <a:lnTo>
                  <a:pt x="4802004" y="2749572"/>
                </a:lnTo>
                <a:lnTo>
                  <a:pt x="4770168" y="2749572"/>
                </a:lnTo>
                <a:lnTo>
                  <a:pt x="4730074" y="2884829"/>
                </a:lnTo>
                <a:lnTo>
                  <a:pt x="4690322" y="2749572"/>
                </a:lnTo>
                <a:close/>
                <a:moveTo>
                  <a:pt x="3581292" y="2749572"/>
                </a:moveTo>
                <a:lnTo>
                  <a:pt x="3581292" y="2917181"/>
                </a:lnTo>
                <a:lnTo>
                  <a:pt x="3610030" y="2917181"/>
                </a:lnTo>
                <a:lnTo>
                  <a:pt x="3610030" y="2749572"/>
                </a:lnTo>
                <a:close/>
                <a:moveTo>
                  <a:pt x="3381267" y="2749572"/>
                </a:moveTo>
                <a:lnTo>
                  <a:pt x="3381267" y="2917181"/>
                </a:lnTo>
                <a:lnTo>
                  <a:pt x="3410005" y="2917181"/>
                </a:lnTo>
                <a:lnTo>
                  <a:pt x="3410005" y="2749572"/>
                </a:lnTo>
                <a:close/>
                <a:moveTo>
                  <a:pt x="2722442" y="2749572"/>
                </a:moveTo>
                <a:lnTo>
                  <a:pt x="2776218" y="2829583"/>
                </a:lnTo>
                <a:lnTo>
                  <a:pt x="2716936" y="2917181"/>
                </a:lnTo>
                <a:lnTo>
                  <a:pt x="2747394" y="2917181"/>
                </a:lnTo>
                <a:lnTo>
                  <a:pt x="2793173" y="2846965"/>
                </a:lnTo>
                <a:lnTo>
                  <a:pt x="2839114" y="2917181"/>
                </a:lnTo>
                <a:lnTo>
                  <a:pt x="2869745" y="2917181"/>
                </a:lnTo>
                <a:lnTo>
                  <a:pt x="2810006" y="2829135"/>
                </a:lnTo>
                <a:lnTo>
                  <a:pt x="2864238" y="2749572"/>
                </a:lnTo>
                <a:lnTo>
                  <a:pt x="2833436" y="2749572"/>
                </a:lnTo>
                <a:lnTo>
                  <a:pt x="2793260" y="2812752"/>
                </a:lnTo>
                <a:lnTo>
                  <a:pt x="2753245" y="2749572"/>
                </a:lnTo>
                <a:close/>
                <a:moveTo>
                  <a:pt x="1284047" y="2749572"/>
                </a:moveTo>
                <a:lnTo>
                  <a:pt x="1284047" y="2859017"/>
                </a:lnTo>
                <a:cubicBezTo>
                  <a:pt x="1284047" y="2877946"/>
                  <a:pt x="1288349" y="2892802"/>
                  <a:pt x="1296953" y="2903586"/>
                </a:cubicBezTo>
                <a:cubicBezTo>
                  <a:pt x="1305557" y="2914370"/>
                  <a:pt x="1319553" y="2919762"/>
                  <a:pt x="1338941" y="2919762"/>
                </a:cubicBezTo>
                <a:cubicBezTo>
                  <a:pt x="1353740" y="2919762"/>
                  <a:pt x="1366044" y="2916693"/>
                  <a:pt x="1375853" y="2910555"/>
                </a:cubicBezTo>
                <a:cubicBezTo>
                  <a:pt x="1385661" y="2904418"/>
                  <a:pt x="1393262" y="2898022"/>
                  <a:pt x="1398654" y="2891368"/>
                </a:cubicBezTo>
                <a:lnTo>
                  <a:pt x="1399514" y="2917181"/>
                </a:lnTo>
                <a:lnTo>
                  <a:pt x="1427219" y="2917181"/>
                </a:lnTo>
                <a:lnTo>
                  <a:pt x="1427219" y="2749572"/>
                </a:lnTo>
                <a:lnTo>
                  <a:pt x="1398310" y="2749572"/>
                </a:lnTo>
                <a:lnTo>
                  <a:pt x="1398310" y="2868309"/>
                </a:lnTo>
                <a:cubicBezTo>
                  <a:pt x="1393147" y="2875192"/>
                  <a:pt x="1386321" y="2881244"/>
                  <a:pt x="1377832" y="2886463"/>
                </a:cubicBezTo>
                <a:cubicBezTo>
                  <a:pt x="1369342" y="2891684"/>
                  <a:pt x="1358788" y="2894294"/>
                  <a:pt x="1346169" y="2894294"/>
                </a:cubicBezTo>
                <a:cubicBezTo>
                  <a:pt x="1337106" y="2894294"/>
                  <a:pt x="1330165" y="2892630"/>
                  <a:pt x="1325347" y="2889303"/>
                </a:cubicBezTo>
                <a:cubicBezTo>
                  <a:pt x="1320528" y="2885976"/>
                  <a:pt x="1317259" y="2881330"/>
                  <a:pt x="1315538" y="2875364"/>
                </a:cubicBezTo>
                <a:cubicBezTo>
                  <a:pt x="1313817" y="2869399"/>
                  <a:pt x="1312957" y="2862630"/>
                  <a:pt x="1312957" y="2855059"/>
                </a:cubicBezTo>
                <a:lnTo>
                  <a:pt x="1312957" y="2749572"/>
                </a:lnTo>
                <a:close/>
                <a:moveTo>
                  <a:pt x="3754780" y="2747163"/>
                </a:moveTo>
                <a:cubicBezTo>
                  <a:pt x="3739751" y="2747163"/>
                  <a:pt x="3727418" y="2750175"/>
                  <a:pt x="3717782" y="2756197"/>
                </a:cubicBezTo>
                <a:cubicBezTo>
                  <a:pt x="3708145" y="2762220"/>
                  <a:pt x="3700746" y="2768616"/>
                  <a:pt x="3695583" y="2775384"/>
                </a:cubicBezTo>
                <a:lnTo>
                  <a:pt x="3694550" y="2749572"/>
                </a:lnTo>
                <a:lnTo>
                  <a:pt x="3667017" y="2749572"/>
                </a:lnTo>
                <a:lnTo>
                  <a:pt x="3667017" y="2917181"/>
                </a:lnTo>
                <a:lnTo>
                  <a:pt x="3695755" y="2917181"/>
                </a:lnTo>
                <a:lnTo>
                  <a:pt x="3695755" y="2798443"/>
                </a:lnTo>
                <a:cubicBezTo>
                  <a:pt x="3700918" y="2791675"/>
                  <a:pt x="3707744" y="2785451"/>
                  <a:pt x="3716233" y="2779772"/>
                </a:cubicBezTo>
                <a:cubicBezTo>
                  <a:pt x="3724722" y="2774094"/>
                  <a:pt x="3735219" y="2771254"/>
                  <a:pt x="3747724" y="2771254"/>
                </a:cubicBezTo>
                <a:cubicBezTo>
                  <a:pt x="3756099" y="2771254"/>
                  <a:pt x="3762494" y="2773061"/>
                  <a:pt x="3766911" y="2776675"/>
                </a:cubicBezTo>
                <a:cubicBezTo>
                  <a:pt x="3771328" y="2780289"/>
                  <a:pt x="3774397" y="2785250"/>
                  <a:pt x="3776118" y="2791560"/>
                </a:cubicBezTo>
                <a:cubicBezTo>
                  <a:pt x="3777838" y="2797870"/>
                  <a:pt x="3778699" y="2805097"/>
                  <a:pt x="3778699" y="2813243"/>
                </a:cubicBezTo>
                <a:lnTo>
                  <a:pt x="3778699" y="2917181"/>
                </a:lnTo>
                <a:lnTo>
                  <a:pt x="3807437" y="2917181"/>
                </a:lnTo>
                <a:lnTo>
                  <a:pt x="3807437" y="2809113"/>
                </a:lnTo>
                <a:cubicBezTo>
                  <a:pt x="3807437" y="2789495"/>
                  <a:pt x="3803250" y="2774266"/>
                  <a:pt x="3794875" y="2763425"/>
                </a:cubicBezTo>
                <a:cubicBezTo>
                  <a:pt x="3786500" y="2752583"/>
                  <a:pt x="3773135" y="2747163"/>
                  <a:pt x="3754780" y="2747163"/>
                </a:cubicBezTo>
                <a:close/>
                <a:moveTo>
                  <a:pt x="2383180" y="2747163"/>
                </a:moveTo>
                <a:cubicBezTo>
                  <a:pt x="2368151" y="2747163"/>
                  <a:pt x="2355818" y="2750175"/>
                  <a:pt x="2346182" y="2756197"/>
                </a:cubicBezTo>
                <a:cubicBezTo>
                  <a:pt x="2336545" y="2762220"/>
                  <a:pt x="2329146" y="2768616"/>
                  <a:pt x="2323983" y="2775384"/>
                </a:cubicBezTo>
                <a:lnTo>
                  <a:pt x="2322951" y="2749572"/>
                </a:lnTo>
                <a:lnTo>
                  <a:pt x="2295418" y="2749572"/>
                </a:lnTo>
                <a:lnTo>
                  <a:pt x="2295418" y="2917181"/>
                </a:lnTo>
                <a:lnTo>
                  <a:pt x="2324155" y="2917181"/>
                </a:lnTo>
                <a:lnTo>
                  <a:pt x="2324155" y="2798443"/>
                </a:lnTo>
                <a:cubicBezTo>
                  <a:pt x="2329318" y="2791675"/>
                  <a:pt x="2336144" y="2785451"/>
                  <a:pt x="2344633" y="2779772"/>
                </a:cubicBezTo>
                <a:cubicBezTo>
                  <a:pt x="2353123" y="2774094"/>
                  <a:pt x="2363620" y="2771254"/>
                  <a:pt x="2376124" y="2771254"/>
                </a:cubicBezTo>
                <a:cubicBezTo>
                  <a:pt x="2384499" y="2771254"/>
                  <a:pt x="2390895" y="2773061"/>
                  <a:pt x="2395311" y="2776675"/>
                </a:cubicBezTo>
                <a:cubicBezTo>
                  <a:pt x="2399728" y="2780289"/>
                  <a:pt x="2402797" y="2785250"/>
                  <a:pt x="2404518" y="2791560"/>
                </a:cubicBezTo>
                <a:cubicBezTo>
                  <a:pt x="2406239" y="2797870"/>
                  <a:pt x="2407099" y="2805097"/>
                  <a:pt x="2407099" y="2813243"/>
                </a:cubicBezTo>
                <a:lnTo>
                  <a:pt x="2407099" y="2917181"/>
                </a:lnTo>
                <a:lnTo>
                  <a:pt x="2435837" y="2917181"/>
                </a:lnTo>
                <a:lnTo>
                  <a:pt x="2435837" y="2809113"/>
                </a:lnTo>
                <a:cubicBezTo>
                  <a:pt x="2435837" y="2789495"/>
                  <a:pt x="2431650" y="2774266"/>
                  <a:pt x="2423275" y="2763425"/>
                </a:cubicBezTo>
                <a:cubicBezTo>
                  <a:pt x="2414900" y="2752583"/>
                  <a:pt x="2401535" y="2747163"/>
                  <a:pt x="2383180" y="2747163"/>
                </a:cubicBezTo>
                <a:close/>
                <a:moveTo>
                  <a:pt x="5715218" y="2746647"/>
                </a:moveTo>
                <a:cubicBezTo>
                  <a:pt x="5706270" y="2746647"/>
                  <a:pt x="5697952" y="2747593"/>
                  <a:pt x="5690266" y="2749486"/>
                </a:cubicBezTo>
                <a:cubicBezTo>
                  <a:pt x="5682580" y="2751379"/>
                  <a:pt x="5675897" y="2754218"/>
                  <a:pt x="5670218" y="2758004"/>
                </a:cubicBezTo>
                <a:cubicBezTo>
                  <a:pt x="5664540" y="2761790"/>
                  <a:pt x="5660122" y="2766522"/>
                  <a:pt x="5656968" y="2772201"/>
                </a:cubicBezTo>
                <a:cubicBezTo>
                  <a:pt x="5653812" y="2777880"/>
                  <a:pt x="5652236" y="2784448"/>
                  <a:pt x="5652236" y="2791905"/>
                </a:cubicBezTo>
                <a:cubicBezTo>
                  <a:pt x="5652236" y="2801426"/>
                  <a:pt x="5654472" y="2809314"/>
                  <a:pt x="5658946" y="2815566"/>
                </a:cubicBezTo>
                <a:cubicBezTo>
                  <a:pt x="5663421" y="2821818"/>
                  <a:pt x="5670132" y="2826980"/>
                  <a:pt x="5679080" y="2831053"/>
                </a:cubicBezTo>
                <a:cubicBezTo>
                  <a:pt x="5688028" y="2835126"/>
                  <a:pt x="5699042" y="2838711"/>
                  <a:pt x="5712120" y="2841808"/>
                </a:cubicBezTo>
                <a:cubicBezTo>
                  <a:pt x="5728182" y="2845594"/>
                  <a:pt x="5739395" y="2849495"/>
                  <a:pt x="5745762" y="2853510"/>
                </a:cubicBezTo>
                <a:cubicBezTo>
                  <a:pt x="5752130" y="2857525"/>
                  <a:pt x="5755313" y="2863663"/>
                  <a:pt x="5755313" y="2871923"/>
                </a:cubicBezTo>
                <a:cubicBezTo>
                  <a:pt x="5755313" y="2881559"/>
                  <a:pt x="5751785" y="2888472"/>
                  <a:pt x="5744730" y="2892658"/>
                </a:cubicBezTo>
                <a:cubicBezTo>
                  <a:pt x="5737674" y="2896846"/>
                  <a:pt x="5728698" y="2898940"/>
                  <a:pt x="5717799" y="2898940"/>
                </a:cubicBezTo>
                <a:cubicBezTo>
                  <a:pt x="5705638" y="2898940"/>
                  <a:pt x="5695514" y="2896272"/>
                  <a:pt x="5687426" y="2890938"/>
                </a:cubicBezTo>
                <a:cubicBezTo>
                  <a:pt x="5679338" y="2885603"/>
                  <a:pt x="5675294" y="2876397"/>
                  <a:pt x="5675294" y="2863319"/>
                </a:cubicBezTo>
                <a:lnTo>
                  <a:pt x="5647589" y="2863319"/>
                </a:lnTo>
                <a:cubicBezTo>
                  <a:pt x="5647589" y="2873643"/>
                  <a:pt x="5649396" y="2882448"/>
                  <a:pt x="5653010" y="2889733"/>
                </a:cubicBezTo>
                <a:cubicBezTo>
                  <a:pt x="5656624" y="2897018"/>
                  <a:pt x="5661642" y="2902898"/>
                  <a:pt x="5668067" y="2907372"/>
                </a:cubicBezTo>
                <a:cubicBezTo>
                  <a:pt x="5674492" y="2911846"/>
                  <a:pt x="5681920" y="2915116"/>
                  <a:pt x="5690352" y="2917181"/>
                </a:cubicBezTo>
                <a:cubicBezTo>
                  <a:pt x="5698784" y="2919246"/>
                  <a:pt x="5707704" y="2920278"/>
                  <a:pt x="5717110" y="2920278"/>
                </a:cubicBezTo>
                <a:cubicBezTo>
                  <a:pt x="5726518" y="2920278"/>
                  <a:pt x="5735265" y="2919303"/>
                  <a:pt x="5743353" y="2917352"/>
                </a:cubicBezTo>
                <a:cubicBezTo>
                  <a:pt x="5751441" y="2915402"/>
                  <a:pt x="5758496" y="2912391"/>
                  <a:pt x="5764520" y="2908318"/>
                </a:cubicBezTo>
                <a:cubicBezTo>
                  <a:pt x="5770542" y="2904245"/>
                  <a:pt x="5775246" y="2899026"/>
                  <a:pt x="5778630" y="2892658"/>
                </a:cubicBezTo>
                <a:cubicBezTo>
                  <a:pt x="5782014" y="2886292"/>
                  <a:pt x="5783706" y="2878748"/>
                  <a:pt x="5783706" y="2870030"/>
                </a:cubicBezTo>
                <a:cubicBezTo>
                  <a:pt x="5783706" y="2859935"/>
                  <a:pt x="5781556" y="2851646"/>
                  <a:pt x="5777254" y="2845164"/>
                </a:cubicBezTo>
                <a:cubicBezTo>
                  <a:pt x="5772952" y="2838682"/>
                  <a:pt x="5766556" y="2833376"/>
                  <a:pt x="5758066" y="2829246"/>
                </a:cubicBezTo>
                <a:cubicBezTo>
                  <a:pt x="5749576" y="2825117"/>
                  <a:pt x="5739080" y="2821560"/>
                  <a:pt x="5726575" y="2818577"/>
                </a:cubicBezTo>
                <a:cubicBezTo>
                  <a:pt x="5715103" y="2815824"/>
                  <a:pt x="5705982" y="2813214"/>
                  <a:pt x="5699214" y="2810747"/>
                </a:cubicBezTo>
                <a:cubicBezTo>
                  <a:pt x="5692445" y="2808281"/>
                  <a:pt x="5687627" y="2805499"/>
                  <a:pt x="5684759" y="2802401"/>
                </a:cubicBezTo>
                <a:cubicBezTo>
                  <a:pt x="5681891" y="2799304"/>
                  <a:pt x="5680457" y="2795518"/>
                  <a:pt x="5680457" y="2791044"/>
                </a:cubicBezTo>
                <a:cubicBezTo>
                  <a:pt x="5680457" y="2783243"/>
                  <a:pt x="5683669" y="2777507"/>
                  <a:pt x="5690094" y="2773836"/>
                </a:cubicBezTo>
                <a:cubicBezTo>
                  <a:pt x="5696518" y="2770165"/>
                  <a:pt x="5704892" y="2768329"/>
                  <a:pt x="5715218" y="2768329"/>
                </a:cubicBezTo>
                <a:cubicBezTo>
                  <a:pt x="5725428" y="2768329"/>
                  <a:pt x="5734089" y="2770796"/>
                  <a:pt x="5741202" y="2775729"/>
                </a:cubicBezTo>
                <a:cubicBezTo>
                  <a:pt x="5748315" y="2780662"/>
                  <a:pt x="5751871" y="2789094"/>
                  <a:pt x="5751871" y="2801025"/>
                </a:cubicBezTo>
                <a:lnTo>
                  <a:pt x="5779748" y="2801025"/>
                </a:lnTo>
                <a:cubicBezTo>
                  <a:pt x="5779748" y="2791388"/>
                  <a:pt x="5778028" y="2783128"/>
                  <a:pt x="5774586" y="2776245"/>
                </a:cubicBezTo>
                <a:cubicBezTo>
                  <a:pt x="5771144" y="2769361"/>
                  <a:pt x="5766470" y="2763740"/>
                  <a:pt x="5760562" y="2759380"/>
                </a:cubicBezTo>
                <a:cubicBezTo>
                  <a:pt x="5754653" y="2755021"/>
                  <a:pt x="5747828" y="2751809"/>
                  <a:pt x="5740084" y="2749744"/>
                </a:cubicBezTo>
                <a:cubicBezTo>
                  <a:pt x="5732340" y="2747679"/>
                  <a:pt x="5724052" y="2746647"/>
                  <a:pt x="5715218" y="2746647"/>
                </a:cubicBezTo>
                <a:close/>
                <a:moveTo>
                  <a:pt x="5543019" y="2746647"/>
                </a:moveTo>
                <a:cubicBezTo>
                  <a:pt x="5525810" y="2746647"/>
                  <a:pt x="5511614" y="2750318"/>
                  <a:pt x="5500428" y="2757660"/>
                </a:cubicBezTo>
                <a:cubicBezTo>
                  <a:pt x="5489243" y="2765002"/>
                  <a:pt x="5480926" y="2775183"/>
                  <a:pt x="5475476" y="2788205"/>
                </a:cubicBezTo>
                <a:cubicBezTo>
                  <a:pt x="5470028" y="2801225"/>
                  <a:pt x="5467302" y="2816283"/>
                  <a:pt x="5467302" y="2833376"/>
                </a:cubicBezTo>
                <a:cubicBezTo>
                  <a:pt x="5467302" y="2849782"/>
                  <a:pt x="5470114" y="2864552"/>
                  <a:pt x="5475734" y="2877687"/>
                </a:cubicBezTo>
                <a:cubicBezTo>
                  <a:pt x="5481356" y="2890823"/>
                  <a:pt x="5489989" y="2901205"/>
                  <a:pt x="5501633" y="2908835"/>
                </a:cubicBezTo>
                <a:cubicBezTo>
                  <a:pt x="5513277" y="2916463"/>
                  <a:pt x="5528220" y="2920278"/>
                  <a:pt x="5546460" y="2920278"/>
                </a:cubicBezTo>
                <a:cubicBezTo>
                  <a:pt x="5560571" y="2920278"/>
                  <a:pt x="5572789" y="2917955"/>
                  <a:pt x="5583114" y="2913309"/>
                </a:cubicBezTo>
                <a:cubicBezTo>
                  <a:pt x="5593439" y="2908662"/>
                  <a:pt x="5601470" y="2902066"/>
                  <a:pt x="5607206" y="2893519"/>
                </a:cubicBezTo>
                <a:cubicBezTo>
                  <a:pt x="5612942" y="2884972"/>
                  <a:pt x="5615982" y="2874790"/>
                  <a:pt x="5616326" y="2862975"/>
                </a:cubicBezTo>
                <a:lnTo>
                  <a:pt x="5587932" y="2862975"/>
                </a:lnTo>
                <a:cubicBezTo>
                  <a:pt x="5587588" y="2874332"/>
                  <a:pt x="5583802" y="2883022"/>
                  <a:pt x="5576575" y="2889045"/>
                </a:cubicBezTo>
                <a:cubicBezTo>
                  <a:pt x="5569348" y="2895068"/>
                  <a:pt x="5559309" y="2898079"/>
                  <a:pt x="5546460" y="2898079"/>
                </a:cubicBezTo>
                <a:cubicBezTo>
                  <a:pt x="5534414" y="2898079"/>
                  <a:pt x="5524720" y="2895326"/>
                  <a:pt x="5517378" y="2889819"/>
                </a:cubicBezTo>
                <a:cubicBezTo>
                  <a:pt x="5510036" y="2884313"/>
                  <a:pt x="5504673" y="2876999"/>
                  <a:pt x="5501289" y="2867879"/>
                </a:cubicBezTo>
                <a:cubicBezTo>
                  <a:pt x="5497904" y="2858758"/>
                  <a:pt x="5496155" y="2848749"/>
                  <a:pt x="5496040" y="2837851"/>
                </a:cubicBezTo>
                <a:lnTo>
                  <a:pt x="5615466" y="2837851"/>
                </a:lnTo>
                <a:cubicBezTo>
                  <a:pt x="5615695" y="2836818"/>
                  <a:pt x="5615868" y="2835126"/>
                  <a:pt x="5615982" y="2832774"/>
                </a:cubicBezTo>
                <a:cubicBezTo>
                  <a:pt x="5616096" y="2830422"/>
                  <a:pt x="5616154" y="2828386"/>
                  <a:pt x="5616154" y="2826665"/>
                </a:cubicBezTo>
                <a:cubicBezTo>
                  <a:pt x="5616154" y="2800853"/>
                  <a:pt x="5609672" y="2781063"/>
                  <a:pt x="5596708" y="2767297"/>
                </a:cubicBezTo>
                <a:cubicBezTo>
                  <a:pt x="5583745" y="2753530"/>
                  <a:pt x="5565848" y="2746647"/>
                  <a:pt x="5543019" y="2746647"/>
                </a:cubicBezTo>
                <a:close/>
                <a:moveTo>
                  <a:pt x="5191626" y="2746647"/>
                </a:moveTo>
                <a:cubicBezTo>
                  <a:pt x="5178204" y="2746647"/>
                  <a:pt x="5166302" y="2748597"/>
                  <a:pt x="5155920" y="2752497"/>
                </a:cubicBezTo>
                <a:cubicBezTo>
                  <a:pt x="5145537" y="2756398"/>
                  <a:pt x="5137392" y="2762593"/>
                  <a:pt x="5131484" y="2771083"/>
                </a:cubicBezTo>
                <a:cubicBezTo>
                  <a:pt x="5125576" y="2779572"/>
                  <a:pt x="5122622" y="2790700"/>
                  <a:pt x="5122622" y="2804466"/>
                </a:cubicBezTo>
                <a:lnTo>
                  <a:pt x="5150499" y="2804466"/>
                </a:lnTo>
                <a:cubicBezTo>
                  <a:pt x="5150499" y="2791847"/>
                  <a:pt x="5154457" y="2782612"/>
                  <a:pt x="5162372" y="2776761"/>
                </a:cubicBezTo>
                <a:cubicBezTo>
                  <a:pt x="5170288" y="2770910"/>
                  <a:pt x="5180040" y="2767985"/>
                  <a:pt x="5191626" y="2767985"/>
                </a:cubicBezTo>
                <a:cubicBezTo>
                  <a:pt x="5202526" y="2767985"/>
                  <a:pt x="5211530" y="2770652"/>
                  <a:pt x="5218644" y="2775987"/>
                </a:cubicBezTo>
                <a:cubicBezTo>
                  <a:pt x="5225756" y="2781321"/>
                  <a:pt x="5229312" y="2791159"/>
                  <a:pt x="5229312" y="2805499"/>
                </a:cubicBezTo>
                <a:lnTo>
                  <a:pt x="5229312" y="2817200"/>
                </a:lnTo>
                <a:cubicBezTo>
                  <a:pt x="5206254" y="2817430"/>
                  <a:pt x="5186120" y="2818950"/>
                  <a:pt x="5168912" y="2821761"/>
                </a:cubicBezTo>
                <a:cubicBezTo>
                  <a:pt x="5151704" y="2824571"/>
                  <a:pt x="5138396" y="2829877"/>
                  <a:pt x="5128988" y="2837678"/>
                </a:cubicBezTo>
                <a:cubicBezTo>
                  <a:pt x="5119582" y="2845479"/>
                  <a:pt x="5114878" y="2856894"/>
                  <a:pt x="5114878" y="2871923"/>
                </a:cubicBezTo>
                <a:cubicBezTo>
                  <a:pt x="5114878" y="2882477"/>
                  <a:pt x="5117258" y="2891339"/>
                  <a:pt x="5122019" y="2898509"/>
                </a:cubicBezTo>
                <a:cubicBezTo>
                  <a:pt x="5126780" y="2905680"/>
                  <a:pt x="5133147" y="2911100"/>
                  <a:pt x="5141120" y="2914771"/>
                </a:cubicBezTo>
                <a:cubicBezTo>
                  <a:pt x="5149094" y="2918442"/>
                  <a:pt x="5157898" y="2920278"/>
                  <a:pt x="5167535" y="2920278"/>
                </a:cubicBezTo>
                <a:cubicBezTo>
                  <a:pt x="5181072" y="2920278"/>
                  <a:pt x="5192917" y="2917668"/>
                  <a:pt x="5203070" y="2912448"/>
                </a:cubicBezTo>
                <a:cubicBezTo>
                  <a:pt x="5213223" y="2907228"/>
                  <a:pt x="5222143" y="2900317"/>
                  <a:pt x="5229829" y="2891712"/>
                </a:cubicBezTo>
                <a:lnTo>
                  <a:pt x="5231034" y="2917181"/>
                </a:lnTo>
                <a:lnTo>
                  <a:pt x="5257878" y="2917181"/>
                </a:lnTo>
                <a:lnTo>
                  <a:pt x="5257878" y="2805155"/>
                </a:lnTo>
                <a:cubicBezTo>
                  <a:pt x="5257878" y="2793109"/>
                  <a:pt x="5256043" y="2783271"/>
                  <a:pt x="5252372" y="2775642"/>
                </a:cubicBezTo>
                <a:cubicBezTo>
                  <a:pt x="5248700" y="2768014"/>
                  <a:pt x="5243739" y="2762077"/>
                  <a:pt x="5237486" y="2757832"/>
                </a:cubicBezTo>
                <a:cubicBezTo>
                  <a:pt x="5231234" y="2753587"/>
                  <a:pt x="5224178" y="2750662"/>
                  <a:pt x="5216320" y="2749056"/>
                </a:cubicBezTo>
                <a:cubicBezTo>
                  <a:pt x="5208462" y="2747450"/>
                  <a:pt x="5200230" y="2746647"/>
                  <a:pt x="5191626" y="2746647"/>
                </a:cubicBezTo>
                <a:close/>
                <a:moveTo>
                  <a:pt x="5009619" y="2746647"/>
                </a:moveTo>
                <a:cubicBezTo>
                  <a:pt x="4992411" y="2746647"/>
                  <a:pt x="4978214" y="2750318"/>
                  <a:pt x="4967028" y="2757660"/>
                </a:cubicBezTo>
                <a:cubicBezTo>
                  <a:pt x="4955844" y="2765002"/>
                  <a:pt x="4947526" y="2775183"/>
                  <a:pt x="4942076" y="2788205"/>
                </a:cubicBezTo>
                <a:cubicBezTo>
                  <a:pt x="4936628" y="2801225"/>
                  <a:pt x="4933903" y="2816283"/>
                  <a:pt x="4933903" y="2833376"/>
                </a:cubicBezTo>
                <a:cubicBezTo>
                  <a:pt x="4933903" y="2849782"/>
                  <a:pt x="4936714" y="2864552"/>
                  <a:pt x="4942335" y="2877687"/>
                </a:cubicBezTo>
                <a:cubicBezTo>
                  <a:pt x="4947956" y="2890823"/>
                  <a:pt x="4956589" y="2901205"/>
                  <a:pt x="4968234" y="2908835"/>
                </a:cubicBezTo>
                <a:cubicBezTo>
                  <a:pt x="4979878" y="2916463"/>
                  <a:pt x="4994820" y="2920278"/>
                  <a:pt x="5013061" y="2920278"/>
                </a:cubicBezTo>
                <a:cubicBezTo>
                  <a:pt x="5027172" y="2920278"/>
                  <a:pt x="5039390" y="2917955"/>
                  <a:pt x="5049714" y="2913309"/>
                </a:cubicBezTo>
                <a:cubicBezTo>
                  <a:pt x="5060040" y="2908662"/>
                  <a:pt x="5068070" y="2902066"/>
                  <a:pt x="5073806" y="2893519"/>
                </a:cubicBezTo>
                <a:cubicBezTo>
                  <a:pt x="5079542" y="2884972"/>
                  <a:pt x="5082582" y="2874790"/>
                  <a:pt x="5082926" y="2862975"/>
                </a:cubicBezTo>
                <a:lnTo>
                  <a:pt x="5054532" y="2862975"/>
                </a:lnTo>
                <a:cubicBezTo>
                  <a:pt x="5054188" y="2874332"/>
                  <a:pt x="5050402" y="2883022"/>
                  <a:pt x="5043175" y="2889045"/>
                </a:cubicBezTo>
                <a:cubicBezTo>
                  <a:pt x="5035948" y="2895068"/>
                  <a:pt x="5025910" y="2898079"/>
                  <a:pt x="5013061" y="2898079"/>
                </a:cubicBezTo>
                <a:cubicBezTo>
                  <a:pt x="5001015" y="2898079"/>
                  <a:pt x="4991321" y="2895326"/>
                  <a:pt x="4983979" y="2889819"/>
                </a:cubicBezTo>
                <a:cubicBezTo>
                  <a:pt x="4976637" y="2884313"/>
                  <a:pt x="4971273" y="2876999"/>
                  <a:pt x="4967889" y="2867879"/>
                </a:cubicBezTo>
                <a:cubicBezTo>
                  <a:pt x="4964505" y="2858758"/>
                  <a:pt x="4962755" y="2848749"/>
                  <a:pt x="4962640" y="2837851"/>
                </a:cubicBezTo>
                <a:lnTo>
                  <a:pt x="5082066" y="2837851"/>
                </a:lnTo>
                <a:cubicBezTo>
                  <a:pt x="5082296" y="2836818"/>
                  <a:pt x="5082468" y="2835126"/>
                  <a:pt x="5082582" y="2832774"/>
                </a:cubicBezTo>
                <a:cubicBezTo>
                  <a:pt x="5082696" y="2830422"/>
                  <a:pt x="5082754" y="2828386"/>
                  <a:pt x="5082754" y="2826665"/>
                </a:cubicBezTo>
                <a:cubicBezTo>
                  <a:pt x="5082754" y="2800853"/>
                  <a:pt x="5076272" y="2781063"/>
                  <a:pt x="5063309" y="2767297"/>
                </a:cubicBezTo>
                <a:cubicBezTo>
                  <a:pt x="5050345" y="2753530"/>
                  <a:pt x="5032448" y="2746647"/>
                  <a:pt x="5009619" y="2746647"/>
                </a:cubicBezTo>
                <a:close/>
                <a:moveTo>
                  <a:pt x="4495269" y="2746647"/>
                </a:moveTo>
                <a:cubicBezTo>
                  <a:pt x="4478061" y="2746647"/>
                  <a:pt x="4463864" y="2750318"/>
                  <a:pt x="4452679" y="2757660"/>
                </a:cubicBezTo>
                <a:cubicBezTo>
                  <a:pt x="4441493" y="2765002"/>
                  <a:pt x="4433176" y="2775183"/>
                  <a:pt x="4427727" y="2788205"/>
                </a:cubicBezTo>
                <a:cubicBezTo>
                  <a:pt x="4422278" y="2801225"/>
                  <a:pt x="4419553" y="2816283"/>
                  <a:pt x="4419553" y="2833376"/>
                </a:cubicBezTo>
                <a:cubicBezTo>
                  <a:pt x="4419553" y="2849782"/>
                  <a:pt x="4422364" y="2864552"/>
                  <a:pt x="4427985" y="2877687"/>
                </a:cubicBezTo>
                <a:cubicBezTo>
                  <a:pt x="4433606" y="2890823"/>
                  <a:pt x="4442239" y="2901205"/>
                  <a:pt x="4453883" y="2908835"/>
                </a:cubicBezTo>
                <a:cubicBezTo>
                  <a:pt x="4465527" y="2916463"/>
                  <a:pt x="4480470" y="2920278"/>
                  <a:pt x="4498711" y="2920278"/>
                </a:cubicBezTo>
                <a:cubicBezTo>
                  <a:pt x="4512822" y="2920278"/>
                  <a:pt x="4525040" y="2917955"/>
                  <a:pt x="4535364" y="2913309"/>
                </a:cubicBezTo>
                <a:cubicBezTo>
                  <a:pt x="4545689" y="2908662"/>
                  <a:pt x="4553720" y="2902066"/>
                  <a:pt x="4559456" y="2893519"/>
                </a:cubicBezTo>
                <a:cubicBezTo>
                  <a:pt x="4565192" y="2884972"/>
                  <a:pt x="4568232" y="2874790"/>
                  <a:pt x="4568576" y="2862975"/>
                </a:cubicBezTo>
                <a:lnTo>
                  <a:pt x="4540183" y="2862975"/>
                </a:lnTo>
                <a:cubicBezTo>
                  <a:pt x="4539838" y="2874332"/>
                  <a:pt x="4536053" y="2883022"/>
                  <a:pt x="4528825" y="2889045"/>
                </a:cubicBezTo>
                <a:cubicBezTo>
                  <a:pt x="4521598" y="2895068"/>
                  <a:pt x="4511560" y="2898079"/>
                  <a:pt x="4498711" y="2898079"/>
                </a:cubicBezTo>
                <a:cubicBezTo>
                  <a:pt x="4486665" y="2898079"/>
                  <a:pt x="4476971" y="2895326"/>
                  <a:pt x="4469629" y="2889819"/>
                </a:cubicBezTo>
                <a:cubicBezTo>
                  <a:pt x="4462287" y="2884313"/>
                  <a:pt x="4456923" y="2876999"/>
                  <a:pt x="4453539" y="2867879"/>
                </a:cubicBezTo>
                <a:cubicBezTo>
                  <a:pt x="4450155" y="2858758"/>
                  <a:pt x="4448405" y="2848749"/>
                  <a:pt x="4448290" y="2837851"/>
                </a:cubicBezTo>
                <a:lnTo>
                  <a:pt x="4567716" y="2837851"/>
                </a:lnTo>
                <a:cubicBezTo>
                  <a:pt x="4567946" y="2836818"/>
                  <a:pt x="4568118" y="2835126"/>
                  <a:pt x="4568232" y="2832774"/>
                </a:cubicBezTo>
                <a:cubicBezTo>
                  <a:pt x="4568347" y="2830422"/>
                  <a:pt x="4568404" y="2828386"/>
                  <a:pt x="4568404" y="2826665"/>
                </a:cubicBezTo>
                <a:cubicBezTo>
                  <a:pt x="4568404" y="2800853"/>
                  <a:pt x="4561922" y="2781063"/>
                  <a:pt x="4548959" y="2767297"/>
                </a:cubicBezTo>
                <a:cubicBezTo>
                  <a:pt x="4535995" y="2753530"/>
                  <a:pt x="4518098" y="2746647"/>
                  <a:pt x="4495269" y="2746647"/>
                </a:cubicBezTo>
                <a:close/>
                <a:moveTo>
                  <a:pt x="2980329" y="2746647"/>
                </a:moveTo>
                <a:cubicBezTo>
                  <a:pt x="2967824" y="2746647"/>
                  <a:pt x="2956840" y="2749457"/>
                  <a:pt x="2947375" y="2755079"/>
                </a:cubicBezTo>
                <a:cubicBezTo>
                  <a:pt x="2937911" y="2760700"/>
                  <a:pt x="2930196" y="2767985"/>
                  <a:pt x="2924230" y="2776933"/>
                </a:cubicBezTo>
                <a:lnTo>
                  <a:pt x="2923370" y="2749572"/>
                </a:lnTo>
                <a:lnTo>
                  <a:pt x="2895492" y="2749572"/>
                </a:lnTo>
                <a:lnTo>
                  <a:pt x="2895492" y="2978786"/>
                </a:lnTo>
                <a:lnTo>
                  <a:pt x="2924058" y="2978786"/>
                </a:lnTo>
                <a:lnTo>
                  <a:pt x="2924058" y="2893605"/>
                </a:lnTo>
                <a:cubicBezTo>
                  <a:pt x="2929450" y="2901865"/>
                  <a:pt x="2936620" y="2908375"/>
                  <a:pt x="2945568" y="2913137"/>
                </a:cubicBezTo>
                <a:cubicBezTo>
                  <a:pt x="2954517" y="2917897"/>
                  <a:pt x="2964956" y="2920278"/>
                  <a:pt x="2976888" y="2920278"/>
                </a:cubicBezTo>
                <a:cubicBezTo>
                  <a:pt x="2991113" y="2920278"/>
                  <a:pt x="3003503" y="2916980"/>
                  <a:pt x="3014057" y="2910383"/>
                </a:cubicBezTo>
                <a:cubicBezTo>
                  <a:pt x="3024612" y="2903786"/>
                  <a:pt x="3032786" y="2894036"/>
                  <a:pt x="3038579" y="2881129"/>
                </a:cubicBezTo>
                <a:cubicBezTo>
                  <a:pt x="3044372" y="2868223"/>
                  <a:pt x="3047269" y="2852306"/>
                  <a:pt x="3047269" y="2833376"/>
                </a:cubicBezTo>
                <a:cubicBezTo>
                  <a:pt x="3047269" y="2814218"/>
                  <a:pt x="3044544" y="2798214"/>
                  <a:pt x="3039095" y="2785365"/>
                </a:cubicBezTo>
                <a:cubicBezTo>
                  <a:pt x="3033646" y="2772517"/>
                  <a:pt x="3025931" y="2762851"/>
                  <a:pt x="3015950" y="2756369"/>
                </a:cubicBezTo>
                <a:cubicBezTo>
                  <a:pt x="3005969" y="2749888"/>
                  <a:pt x="2994096" y="2746647"/>
                  <a:pt x="2980329" y="2746647"/>
                </a:cubicBezTo>
                <a:close/>
                <a:moveTo>
                  <a:pt x="2637894" y="2746647"/>
                </a:moveTo>
                <a:cubicBezTo>
                  <a:pt x="2620686" y="2746647"/>
                  <a:pt x="2606489" y="2750318"/>
                  <a:pt x="2595304" y="2757660"/>
                </a:cubicBezTo>
                <a:cubicBezTo>
                  <a:pt x="2584118" y="2765002"/>
                  <a:pt x="2575801" y="2775183"/>
                  <a:pt x="2570352" y="2788205"/>
                </a:cubicBezTo>
                <a:cubicBezTo>
                  <a:pt x="2564903" y="2801225"/>
                  <a:pt x="2562178" y="2816283"/>
                  <a:pt x="2562178" y="2833376"/>
                </a:cubicBezTo>
                <a:cubicBezTo>
                  <a:pt x="2562178" y="2849782"/>
                  <a:pt x="2564989" y="2864552"/>
                  <a:pt x="2570610" y="2877687"/>
                </a:cubicBezTo>
                <a:cubicBezTo>
                  <a:pt x="2576232" y="2890823"/>
                  <a:pt x="2584864" y="2901205"/>
                  <a:pt x="2596508" y="2908835"/>
                </a:cubicBezTo>
                <a:cubicBezTo>
                  <a:pt x="2608153" y="2916463"/>
                  <a:pt x="2623095" y="2920278"/>
                  <a:pt x="2641336" y="2920278"/>
                </a:cubicBezTo>
                <a:cubicBezTo>
                  <a:pt x="2655447" y="2920278"/>
                  <a:pt x="2667664" y="2917955"/>
                  <a:pt x="2677989" y="2913309"/>
                </a:cubicBezTo>
                <a:cubicBezTo>
                  <a:pt x="2688314" y="2908662"/>
                  <a:pt x="2696345" y="2902066"/>
                  <a:pt x="2702081" y="2893519"/>
                </a:cubicBezTo>
                <a:cubicBezTo>
                  <a:pt x="2707817" y="2884972"/>
                  <a:pt x="2710857" y="2874790"/>
                  <a:pt x="2711201" y="2862975"/>
                </a:cubicBezTo>
                <a:lnTo>
                  <a:pt x="2682808" y="2862975"/>
                </a:lnTo>
                <a:cubicBezTo>
                  <a:pt x="2682464" y="2874332"/>
                  <a:pt x="2678678" y="2883022"/>
                  <a:pt x="2671450" y="2889045"/>
                </a:cubicBezTo>
                <a:cubicBezTo>
                  <a:pt x="2664223" y="2895068"/>
                  <a:pt x="2654185" y="2898079"/>
                  <a:pt x="2641336" y="2898079"/>
                </a:cubicBezTo>
                <a:cubicBezTo>
                  <a:pt x="2629290" y="2898079"/>
                  <a:pt x="2619596" y="2895326"/>
                  <a:pt x="2612254" y="2889819"/>
                </a:cubicBezTo>
                <a:cubicBezTo>
                  <a:pt x="2604912" y="2884313"/>
                  <a:pt x="2599548" y="2876999"/>
                  <a:pt x="2596164" y="2867879"/>
                </a:cubicBezTo>
                <a:cubicBezTo>
                  <a:pt x="2592780" y="2858758"/>
                  <a:pt x="2591030" y="2848749"/>
                  <a:pt x="2590916" y="2837851"/>
                </a:cubicBezTo>
                <a:lnTo>
                  <a:pt x="2710341" y="2837851"/>
                </a:lnTo>
                <a:cubicBezTo>
                  <a:pt x="2710570" y="2836818"/>
                  <a:pt x="2710742" y="2835126"/>
                  <a:pt x="2710857" y="2832774"/>
                </a:cubicBezTo>
                <a:cubicBezTo>
                  <a:pt x="2710972" y="2830422"/>
                  <a:pt x="2711029" y="2828386"/>
                  <a:pt x="2711029" y="2826665"/>
                </a:cubicBezTo>
                <a:cubicBezTo>
                  <a:pt x="2711029" y="2800853"/>
                  <a:pt x="2704547" y="2781063"/>
                  <a:pt x="2691584" y="2767297"/>
                </a:cubicBezTo>
                <a:cubicBezTo>
                  <a:pt x="2678620" y="2753530"/>
                  <a:pt x="2660724" y="2746647"/>
                  <a:pt x="2637894" y="2746647"/>
                </a:cubicBezTo>
                <a:close/>
                <a:moveTo>
                  <a:pt x="1895693" y="2746647"/>
                </a:moveTo>
                <a:cubicBezTo>
                  <a:pt x="1886745" y="2746647"/>
                  <a:pt x="1878428" y="2747593"/>
                  <a:pt x="1870741" y="2749486"/>
                </a:cubicBezTo>
                <a:cubicBezTo>
                  <a:pt x="1863055" y="2751379"/>
                  <a:pt x="1856372" y="2754218"/>
                  <a:pt x="1850694" y="2758004"/>
                </a:cubicBezTo>
                <a:cubicBezTo>
                  <a:pt x="1845015" y="2761790"/>
                  <a:pt x="1840598" y="2766522"/>
                  <a:pt x="1837443" y="2772201"/>
                </a:cubicBezTo>
                <a:cubicBezTo>
                  <a:pt x="1834288" y="2777880"/>
                  <a:pt x="1832711" y="2784448"/>
                  <a:pt x="1832711" y="2791905"/>
                </a:cubicBezTo>
                <a:cubicBezTo>
                  <a:pt x="1832711" y="2801426"/>
                  <a:pt x="1834948" y="2809314"/>
                  <a:pt x="1839422" y="2815566"/>
                </a:cubicBezTo>
                <a:cubicBezTo>
                  <a:pt x="1843896" y="2821818"/>
                  <a:pt x="1850607" y="2826980"/>
                  <a:pt x="1859556" y="2831053"/>
                </a:cubicBezTo>
                <a:cubicBezTo>
                  <a:pt x="1868504" y="2835126"/>
                  <a:pt x="1879517" y="2838711"/>
                  <a:pt x="1892596" y="2841808"/>
                </a:cubicBezTo>
                <a:cubicBezTo>
                  <a:pt x="1908657" y="2845594"/>
                  <a:pt x="1919871" y="2849495"/>
                  <a:pt x="1926238" y="2853510"/>
                </a:cubicBezTo>
                <a:cubicBezTo>
                  <a:pt x="1932605" y="2857525"/>
                  <a:pt x="1935788" y="2863663"/>
                  <a:pt x="1935788" y="2871923"/>
                </a:cubicBezTo>
                <a:cubicBezTo>
                  <a:pt x="1935788" y="2881559"/>
                  <a:pt x="1932261" y="2888472"/>
                  <a:pt x="1925205" y="2892658"/>
                </a:cubicBezTo>
                <a:cubicBezTo>
                  <a:pt x="1918150" y="2896846"/>
                  <a:pt x="1909173" y="2898940"/>
                  <a:pt x="1898274" y="2898940"/>
                </a:cubicBezTo>
                <a:cubicBezTo>
                  <a:pt x="1886114" y="2898940"/>
                  <a:pt x="1875990" y="2896272"/>
                  <a:pt x="1867902" y="2890938"/>
                </a:cubicBezTo>
                <a:cubicBezTo>
                  <a:pt x="1859814" y="2885603"/>
                  <a:pt x="1855770" y="2876397"/>
                  <a:pt x="1855770" y="2863319"/>
                </a:cubicBezTo>
                <a:lnTo>
                  <a:pt x="1828065" y="2863319"/>
                </a:lnTo>
                <a:cubicBezTo>
                  <a:pt x="1828065" y="2873643"/>
                  <a:pt x="1829872" y="2882448"/>
                  <a:pt x="1833485" y="2889733"/>
                </a:cubicBezTo>
                <a:cubicBezTo>
                  <a:pt x="1837099" y="2897018"/>
                  <a:pt x="1842118" y="2902898"/>
                  <a:pt x="1848542" y="2907372"/>
                </a:cubicBezTo>
                <a:cubicBezTo>
                  <a:pt x="1854967" y="2911846"/>
                  <a:pt x="1862395" y="2915116"/>
                  <a:pt x="1870827" y="2917181"/>
                </a:cubicBezTo>
                <a:cubicBezTo>
                  <a:pt x="1879259" y="2919246"/>
                  <a:pt x="1888179" y="2920278"/>
                  <a:pt x="1897586" y="2920278"/>
                </a:cubicBezTo>
                <a:cubicBezTo>
                  <a:pt x="1906993" y="2920278"/>
                  <a:pt x="1915741" y="2919303"/>
                  <a:pt x="1923829" y="2917352"/>
                </a:cubicBezTo>
                <a:cubicBezTo>
                  <a:pt x="1931916" y="2915402"/>
                  <a:pt x="1938972" y="2912391"/>
                  <a:pt x="1944995" y="2908318"/>
                </a:cubicBezTo>
                <a:cubicBezTo>
                  <a:pt x="1951018" y="2904245"/>
                  <a:pt x="1955721" y="2899026"/>
                  <a:pt x="1959106" y="2892658"/>
                </a:cubicBezTo>
                <a:cubicBezTo>
                  <a:pt x="1962490" y="2886292"/>
                  <a:pt x="1964182" y="2878748"/>
                  <a:pt x="1964182" y="2870030"/>
                </a:cubicBezTo>
                <a:cubicBezTo>
                  <a:pt x="1964182" y="2859935"/>
                  <a:pt x="1962031" y="2851646"/>
                  <a:pt x="1957729" y="2845164"/>
                </a:cubicBezTo>
                <a:cubicBezTo>
                  <a:pt x="1953427" y="2838682"/>
                  <a:pt x="1947031" y="2833376"/>
                  <a:pt x="1938542" y="2829246"/>
                </a:cubicBezTo>
                <a:cubicBezTo>
                  <a:pt x="1930052" y="2825117"/>
                  <a:pt x="1919555" y="2821560"/>
                  <a:pt x="1907051" y="2818577"/>
                </a:cubicBezTo>
                <a:cubicBezTo>
                  <a:pt x="1895578" y="2815824"/>
                  <a:pt x="1886458" y="2813214"/>
                  <a:pt x="1879689" y="2810747"/>
                </a:cubicBezTo>
                <a:cubicBezTo>
                  <a:pt x="1872921" y="2808281"/>
                  <a:pt x="1868103" y="2805499"/>
                  <a:pt x="1865234" y="2802401"/>
                </a:cubicBezTo>
                <a:cubicBezTo>
                  <a:pt x="1862366" y="2799304"/>
                  <a:pt x="1860932" y="2795518"/>
                  <a:pt x="1860932" y="2791044"/>
                </a:cubicBezTo>
                <a:cubicBezTo>
                  <a:pt x="1860932" y="2783243"/>
                  <a:pt x="1864145" y="2777507"/>
                  <a:pt x="1870569" y="2773836"/>
                </a:cubicBezTo>
                <a:cubicBezTo>
                  <a:pt x="1876994" y="2770165"/>
                  <a:pt x="1885368" y="2768329"/>
                  <a:pt x="1895693" y="2768329"/>
                </a:cubicBezTo>
                <a:cubicBezTo>
                  <a:pt x="1905903" y="2768329"/>
                  <a:pt x="1914565" y="2770796"/>
                  <a:pt x="1921678" y="2775729"/>
                </a:cubicBezTo>
                <a:cubicBezTo>
                  <a:pt x="1928790" y="2780662"/>
                  <a:pt x="1932347" y="2789094"/>
                  <a:pt x="1932347" y="2801025"/>
                </a:cubicBezTo>
                <a:lnTo>
                  <a:pt x="1960224" y="2801025"/>
                </a:lnTo>
                <a:cubicBezTo>
                  <a:pt x="1960224" y="2791388"/>
                  <a:pt x="1958503" y="2783128"/>
                  <a:pt x="1955062" y="2776245"/>
                </a:cubicBezTo>
                <a:cubicBezTo>
                  <a:pt x="1951620" y="2769361"/>
                  <a:pt x="1946945" y="2763740"/>
                  <a:pt x="1941037" y="2759380"/>
                </a:cubicBezTo>
                <a:cubicBezTo>
                  <a:pt x="1935129" y="2755021"/>
                  <a:pt x="1928303" y="2751809"/>
                  <a:pt x="1920559" y="2749744"/>
                </a:cubicBezTo>
                <a:cubicBezTo>
                  <a:pt x="1912815" y="2747679"/>
                  <a:pt x="1904527" y="2746647"/>
                  <a:pt x="1895693" y="2746647"/>
                </a:cubicBezTo>
                <a:close/>
                <a:moveTo>
                  <a:pt x="1723494" y="2746647"/>
                </a:moveTo>
                <a:cubicBezTo>
                  <a:pt x="1706286" y="2746647"/>
                  <a:pt x="1692089" y="2750318"/>
                  <a:pt x="1680904" y="2757660"/>
                </a:cubicBezTo>
                <a:cubicBezTo>
                  <a:pt x="1669719" y="2765002"/>
                  <a:pt x="1661401" y="2775183"/>
                  <a:pt x="1655952" y="2788205"/>
                </a:cubicBezTo>
                <a:cubicBezTo>
                  <a:pt x="1650503" y="2801225"/>
                  <a:pt x="1647778" y="2816283"/>
                  <a:pt x="1647778" y="2833376"/>
                </a:cubicBezTo>
                <a:cubicBezTo>
                  <a:pt x="1647778" y="2849782"/>
                  <a:pt x="1650589" y="2864552"/>
                  <a:pt x="1656210" y="2877687"/>
                </a:cubicBezTo>
                <a:cubicBezTo>
                  <a:pt x="1661831" y="2890823"/>
                  <a:pt x="1670464" y="2901205"/>
                  <a:pt x="1682109" y="2908835"/>
                </a:cubicBezTo>
                <a:cubicBezTo>
                  <a:pt x="1693753" y="2916463"/>
                  <a:pt x="1708695" y="2920278"/>
                  <a:pt x="1726936" y="2920278"/>
                </a:cubicBezTo>
                <a:cubicBezTo>
                  <a:pt x="1741047" y="2920278"/>
                  <a:pt x="1753265" y="2917955"/>
                  <a:pt x="1763590" y="2913309"/>
                </a:cubicBezTo>
                <a:cubicBezTo>
                  <a:pt x="1773915" y="2908662"/>
                  <a:pt x="1781945" y="2902066"/>
                  <a:pt x="1787681" y="2893519"/>
                </a:cubicBezTo>
                <a:cubicBezTo>
                  <a:pt x="1793417" y="2884972"/>
                  <a:pt x="1796457" y="2874790"/>
                  <a:pt x="1796802" y="2862975"/>
                </a:cubicBezTo>
                <a:lnTo>
                  <a:pt x="1768408" y="2862975"/>
                </a:lnTo>
                <a:cubicBezTo>
                  <a:pt x="1768064" y="2874332"/>
                  <a:pt x="1764278" y="2883022"/>
                  <a:pt x="1757051" y="2889045"/>
                </a:cubicBezTo>
                <a:cubicBezTo>
                  <a:pt x="1749823" y="2895068"/>
                  <a:pt x="1739785" y="2898079"/>
                  <a:pt x="1726936" y="2898079"/>
                </a:cubicBezTo>
                <a:cubicBezTo>
                  <a:pt x="1714890" y="2898079"/>
                  <a:pt x="1705196" y="2895326"/>
                  <a:pt x="1697854" y="2889819"/>
                </a:cubicBezTo>
                <a:cubicBezTo>
                  <a:pt x="1690512" y="2884313"/>
                  <a:pt x="1685149" y="2876999"/>
                  <a:pt x="1681764" y="2867879"/>
                </a:cubicBezTo>
                <a:cubicBezTo>
                  <a:pt x="1678380" y="2858758"/>
                  <a:pt x="1676631" y="2848749"/>
                  <a:pt x="1676516" y="2837851"/>
                </a:cubicBezTo>
                <a:lnTo>
                  <a:pt x="1795941" y="2837851"/>
                </a:lnTo>
                <a:cubicBezTo>
                  <a:pt x="1796171" y="2836818"/>
                  <a:pt x="1796343" y="2835126"/>
                  <a:pt x="1796457" y="2832774"/>
                </a:cubicBezTo>
                <a:cubicBezTo>
                  <a:pt x="1796572" y="2830422"/>
                  <a:pt x="1796630" y="2828386"/>
                  <a:pt x="1796630" y="2826665"/>
                </a:cubicBezTo>
                <a:cubicBezTo>
                  <a:pt x="1796630" y="2800853"/>
                  <a:pt x="1790148" y="2781063"/>
                  <a:pt x="1777184" y="2767297"/>
                </a:cubicBezTo>
                <a:cubicBezTo>
                  <a:pt x="1764221" y="2753530"/>
                  <a:pt x="1746324" y="2746647"/>
                  <a:pt x="1723494" y="2746647"/>
                </a:cubicBezTo>
                <a:close/>
                <a:moveTo>
                  <a:pt x="1543268" y="2746647"/>
                </a:moveTo>
                <a:cubicBezTo>
                  <a:pt x="1534320" y="2746647"/>
                  <a:pt x="1526003" y="2747593"/>
                  <a:pt x="1518316" y="2749486"/>
                </a:cubicBezTo>
                <a:cubicBezTo>
                  <a:pt x="1510630" y="2751379"/>
                  <a:pt x="1503947" y="2754218"/>
                  <a:pt x="1498269" y="2758004"/>
                </a:cubicBezTo>
                <a:cubicBezTo>
                  <a:pt x="1492590" y="2761790"/>
                  <a:pt x="1488173" y="2766522"/>
                  <a:pt x="1485018" y="2772201"/>
                </a:cubicBezTo>
                <a:cubicBezTo>
                  <a:pt x="1481863" y="2777880"/>
                  <a:pt x="1480286" y="2784448"/>
                  <a:pt x="1480286" y="2791905"/>
                </a:cubicBezTo>
                <a:cubicBezTo>
                  <a:pt x="1480286" y="2801426"/>
                  <a:pt x="1482523" y="2809314"/>
                  <a:pt x="1486997" y="2815566"/>
                </a:cubicBezTo>
                <a:cubicBezTo>
                  <a:pt x="1491471" y="2821818"/>
                  <a:pt x="1498183" y="2826980"/>
                  <a:pt x="1507131" y="2831053"/>
                </a:cubicBezTo>
                <a:cubicBezTo>
                  <a:pt x="1516079" y="2835126"/>
                  <a:pt x="1527092" y="2838711"/>
                  <a:pt x="1540171" y="2841808"/>
                </a:cubicBezTo>
                <a:cubicBezTo>
                  <a:pt x="1556232" y="2845594"/>
                  <a:pt x="1567446" y="2849495"/>
                  <a:pt x="1573813" y="2853510"/>
                </a:cubicBezTo>
                <a:cubicBezTo>
                  <a:pt x="1580180" y="2857525"/>
                  <a:pt x="1583363" y="2863663"/>
                  <a:pt x="1583363" y="2871923"/>
                </a:cubicBezTo>
                <a:cubicBezTo>
                  <a:pt x="1583363" y="2881559"/>
                  <a:pt x="1579836" y="2888472"/>
                  <a:pt x="1572780" y="2892658"/>
                </a:cubicBezTo>
                <a:cubicBezTo>
                  <a:pt x="1565725" y="2896846"/>
                  <a:pt x="1556748" y="2898940"/>
                  <a:pt x="1545849" y="2898940"/>
                </a:cubicBezTo>
                <a:cubicBezTo>
                  <a:pt x="1533689" y="2898940"/>
                  <a:pt x="1523565" y="2896272"/>
                  <a:pt x="1515477" y="2890938"/>
                </a:cubicBezTo>
                <a:cubicBezTo>
                  <a:pt x="1507389" y="2885603"/>
                  <a:pt x="1503345" y="2876397"/>
                  <a:pt x="1503345" y="2863319"/>
                </a:cubicBezTo>
                <a:lnTo>
                  <a:pt x="1475640" y="2863319"/>
                </a:lnTo>
                <a:cubicBezTo>
                  <a:pt x="1475640" y="2873643"/>
                  <a:pt x="1477447" y="2882448"/>
                  <a:pt x="1481060" y="2889733"/>
                </a:cubicBezTo>
                <a:cubicBezTo>
                  <a:pt x="1484674" y="2897018"/>
                  <a:pt x="1489693" y="2902898"/>
                  <a:pt x="1496118" y="2907372"/>
                </a:cubicBezTo>
                <a:cubicBezTo>
                  <a:pt x="1502542" y="2911846"/>
                  <a:pt x="1509970" y="2915116"/>
                  <a:pt x="1518402" y="2917181"/>
                </a:cubicBezTo>
                <a:cubicBezTo>
                  <a:pt x="1526834" y="2919246"/>
                  <a:pt x="1535754" y="2920278"/>
                  <a:pt x="1545161" y="2920278"/>
                </a:cubicBezTo>
                <a:cubicBezTo>
                  <a:pt x="1554568" y="2920278"/>
                  <a:pt x="1563316" y="2919303"/>
                  <a:pt x="1571404" y="2917352"/>
                </a:cubicBezTo>
                <a:cubicBezTo>
                  <a:pt x="1579491" y="2915402"/>
                  <a:pt x="1586547" y="2912391"/>
                  <a:pt x="1592570" y="2908318"/>
                </a:cubicBezTo>
                <a:cubicBezTo>
                  <a:pt x="1598593" y="2904245"/>
                  <a:pt x="1603296" y="2899026"/>
                  <a:pt x="1606681" y="2892658"/>
                </a:cubicBezTo>
                <a:cubicBezTo>
                  <a:pt x="1610065" y="2886292"/>
                  <a:pt x="1611757" y="2878748"/>
                  <a:pt x="1611757" y="2870030"/>
                </a:cubicBezTo>
                <a:cubicBezTo>
                  <a:pt x="1611757" y="2859935"/>
                  <a:pt x="1609606" y="2851646"/>
                  <a:pt x="1605304" y="2845164"/>
                </a:cubicBezTo>
                <a:cubicBezTo>
                  <a:pt x="1601002" y="2838682"/>
                  <a:pt x="1594606" y="2833376"/>
                  <a:pt x="1586117" y="2829246"/>
                </a:cubicBezTo>
                <a:cubicBezTo>
                  <a:pt x="1577627" y="2825117"/>
                  <a:pt x="1567130" y="2821560"/>
                  <a:pt x="1554626" y="2818577"/>
                </a:cubicBezTo>
                <a:cubicBezTo>
                  <a:pt x="1543153" y="2815824"/>
                  <a:pt x="1534033" y="2813214"/>
                  <a:pt x="1527264" y="2810747"/>
                </a:cubicBezTo>
                <a:cubicBezTo>
                  <a:pt x="1520496" y="2808281"/>
                  <a:pt x="1515678" y="2805499"/>
                  <a:pt x="1512810" y="2802401"/>
                </a:cubicBezTo>
                <a:cubicBezTo>
                  <a:pt x="1509941" y="2799304"/>
                  <a:pt x="1508507" y="2795518"/>
                  <a:pt x="1508507" y="2791044"/>
                </a:cubicBezTo>
                <a:cubicBezTo>
                  <a:pt x="1508507" y="2783243"/>
                  <a:pt x="1511720" y="2777507"/>
                  <a:pt x="1518144" y="2773836"/>
                </a:cubicBezTo>
                <a:cubicBezTo>
                  <a:pt x="1524568" y="2770165"/>
                  <a:pt x="1532943" y="2768329"/>
                  <a:pt x="1543268" y="2768329"/>
                </a:cubicBezTo>
                <a:cubicBezTo>
                  <a:pt x="1553478" y="2768329"/>
                  <a:pt x="1562140" y="2770796"/>
                  <a:pt x="1569253" y="2775729"/>
                </a:cubicBezTo>
                <a:cubicBezTo>
                  <a:pt x="1576365" y="2780662"/>
                  <a:pt x="1579922" y="2789094"/>
                  <a:pt x="1579922" y="2801025"/>
                </a:cubicBezTo>
                <a:lnTo>
                  <a:pt x="1607799" y="2801025"/>
                </a:lnTo>
                <a:cubicBezTo>
                  <a:pt x="1607799" y="2791388"/>
                  <a:pt x="1606078" y="2783128"/>
                  <a:pt x="1602637" y="2776245"/>
                </a:cubicBezTo>
                <a:cubicBezTo>
                  <a:pt x="1599195" y="2769361"/>
                  <a:pt x="1594520" y="2763740"/>
                  <a:pt x="1588612" y="2759380"/>
                </a:cubicBezTo>
                <a:cubicBezTo>
                  <a:pt x="1582704" y="2755021"/>
                  <a:pt x="1575878" y="2751809"/>
                  <a:pt x="1568134" y="2749744"/>
                </a:cubicBezTo>
                <a:cubicBezTo>
                  <a:pt x="1560390" y="2747679"/>
                  <a:pt x="1552102" y="2746647"/>
                  <a:pt x="1543268" y="2746647"/>
                </a:cubicBezTo>
                <a:close/>
                <a:moveTo>
                  <a:pt x="1172937" y="2746647"/>
                </a:moveTo>
                <a:cubicBezTo>
                  <a:pt x="1157450" y="2746647"/>
                  <a:pt x="1143884" y="2749888"/>
                  <a:pt x="1132240" y="2756369"/>
                </a:cubicBezTo>
                <a:cubicBezTo>
                  <a:pt x="1120596" y="2762851"/>
                  <a:pt x="1111532" y="2772545"/>
                  <a:pt x="1105051" y="2785451"/>
                </a:cubicBezTo>
                <a:cubicBezTo>
                  <a:pt x="1098569" y="2798357"/>
                  <a:pt x="1095328" y="2814447"/>
                  <a:pt x="1095328" y="2833720"/>
                </a:cubicBezTo>
                <a:cubicBezTo>
                  <a:pt x="1095328" y="2852994"/>
                  <a:pt x="1098626" y="2869026"/>
                  <a:pt x="1105223" y="2881817"/>
                </a:cubicBezTo>
                <a:cubicBezTo>
                  <a:pt x="1111819" y="2894609"/>
                  <a:pt x="1120968" y="2904188"/>
                  <a:pt x="1132670" y="2910555"/>
                </a:cubicBezTo>
                <a:cubicBezTo>
                  <a:pt x="1144372" y="2916923"/>
                  <a:pt x="1157794" y="2920106"/>
                  <a:pt x="1172937" y="2920106"/>
                </a:cubicBezTo>
                <a:cubicBezTo>
                  <a:pt x="1186130" y="2920106"/>
                  <a:pt x="1198033" y="2917869"/>
                  <a:pt x="1208644" y="2913395"/>
                </a:cubicBezTo>
                <a:cubicBezTo>
                  <a:pt x="1219256" y="2908920"/>
                  <a:pt x="1227688" y="2902181"/>
                  <a:pt x="1233940" y="2893175"/>
                </a:cubicBezTo>
                <a:cubicBezTo>
                  <a:pt x="1240193" y="2884169"/>
                  <a:pt x="1243491" y="2872898"/>
                  <a:pt x="1243835" y="2859361"/>
                </a:cubicBezTo>
                <a:lnTo>
                  <a:pt x="1215442" y="2859361"/>
                </a:lnTo>
                <a:cubicBezTo>
                  <a:pt x="1215097" y="2871636"/>
                  <a:pt x="1211082" y="2880957"/>
                  <a:pt x="1203396" y="2887324"/>
                </a:cubicBezTo>
                <a:cubicBezTo>
                  <a:pt x="1195710" y="2893691"/>
                  <a:pt x="1185729" y="2896875"/>
                  <a:pt x="1173454" y="2896875"/>
                </a:cubicBezTo>
                <a:cubicBezTo>
                  <a:pt x="1162670" y="2896875"/>
                  <a:pt x="1153664" y="2894379"/>
                  <a:pt x="1146437" y="2889389"/>
                </a:cubicBezTo>
                <a:cubicBezTo>
                  <a:pt x="1139209" y="2884398"/>
                  <a:pt x="1133817" y="2877228"/>
                  <a:pt x="1130261" y="2867879"/>
                </a:cubicBezTo>
                <a:cubicBezTo>
                  <a:pt x="1126704" y="2858529"/>
                  <a:pt x="1124926" y="2847143"/>
                  <a:pt x="1124926" y="2833720"/>
                </a:cubicBezTo>
                <a:cubicBezTo>
                  <a:pt x="1124926" y="2813530"/>
                  <a:pt x="1128942" y="2797841"/>
                  <a:pt x="1136972" y="2786656"/>
                </a:cubicBezTo>
                <a:cubicBezTo>
                  <a:pt x="1145003" y="2775470"/>
                  <a:pt x="1157163" y="2769878"/>
                  <a:pt x="1173454" y="2769878"/>
                </a:cubicBezTo>
                <a:cubicBezTo>
                  <a:pt x="1185729" y="2769878"/>
                  <a:pt x="1195423" y="2772975"/>
                  <a:pt x="1202536" y="2779170"/>
                </a:cubicBezTo>
                <a:cubicBezTo>
                  <a:pt x="1209648" y="2785365"/>
                  <a:pt x="1213549" y="2793855"/>
                  <a:pt x="1214237" y="2804639"/>
                </a:cubicBezTo>
                <a:lnTo>
                  <a:pt x="1242631" y="2804639"/>
                </a:lnTo>
                <a:cubicBezTo>
                  <a:pt x="1242286" y="2791560"/>
                  <a:pt x="1239017" y="2780748"/>
                  <a:pt x="1232822" y="2772201"/>
                </a:cubicBezTo>
                <a:cubicBezTo>
                  <a:pt x="1226627" y="2763654"/>
                  <a:pt x="1218338" y="2757259"/>
                  <a:pt x="1207956" y="2753014"/>
                </a:cubicBezTo>
                <a:cubicBezTo>
                  <a:pt x="1197574" y="2748769"/>
                  <a:pt x="1185901" y="2746647"/>
                  <a:pt x="1172937" y="2746647"/>
                </a:cubicBezTo>
                <a:close/>
                <a:moveTo>
                  <a:pt x="3259428" y="2746303"/>
                </a:moveTo>
                <a:cubicBezTo>
                  <a:pt x="3243023" y="2746303"/>
                  <a:pt x="3228970" y="2749801"/>
                  <a:pt x="3217268" y="2756799"/>
                </a:cubicBezTo>
                <a:cubicBezTo>
                  <a:pt x="3205566" y="2763797"/>
                  <a:pt x="3196647" y="2773807"/>
                  <a:pt x="3190509" y="2786828"/>
                </a:cubicBezTo>
                <a:cubicBezTo>
                  <a:pt x="3184372" y="2799849"/>
                  <a:pt x="3181303" y="2815479"/>
                  <a:pt x="3181303" y="2833720"/>
                </a:cubicBezTo>
                <a:cubicBezTo>
                  <a:pt x="3181303" y="2851502"/>
                  <a:pt x="3184372" y="2866846"/>
                  <a:pt x="3190509" y="2879752"/>
                </a:cubicBezTo>
                <a:cubicBezTo>
                  <a:pt x="3196647" y="2892658"/>
                  <a:pt x="3205566" y="2902582"/>
                  <a:pt x="3217268" y="2909523"/>
                </a:cubicBezTo>
                <a:cubicBezTo>
                  <a:pt x="3228970" y="2916463"/>
                  <a:pt x="3243023" y="2919934"/>
                  <a:pt x="3259428" y="2919934"/>
                </a:cubicBezTo>
                <a:cubicBezTo>
                  <a:pt x="3276178" y="2919934"/>
                  <a:pt x="3290489" y="2916463"/>
                  <a:pt x="3302363" y="2909523"/>
                </a:cubicBezTo>
                <a:cubicBezTo>
                  <a:pt x="3314236" y="2902582"/>
                  <a:pt x="3323357" y="2892658"/>
                  <a:pt x="3329724" y="2879752"/>
                </a:cubicBezTo>
                <a:cubicBezTo>
                  <a:pt x="3336091" y="2866846"/>
                  <a:pt x="3339274" y="2851502"/>
                  <a:pt x="3339274" y="2833720"/>
                </a:cubicBezTo>
                <a:cubicBezTo>
                  <a:pt x="3339274" y="2815479"/>
                  <a:pt x="3336091" y="2799849"/>
                  <a:pt x="3329724" y="2786828"/>
                </a:cubicBezTo>
                <a:cubicBezTo>
                  <a:pt x="3323357" y="2773807"/>
                  <a:pt x="3314236" y="2763797"/>
                  <a:pt x="3302363" y="2756799"/>
                </a:cubicBezTo>
                <a:cubicBezTo>
                  <a:pt x="3290489" y="2749801"/>
                  <a:pt x="3276178" y="2746303"/>
                  <a:pt x="3259428" y="2746303"/>
                </a:cubicBezTo>
                <a:close/>
                <a:moveTo>
                  <a:pt x="2173579" y="2746303"/>
                </a:moveTo>
                <a:cubicBezTo>
                  <a:pt x="2157173" y="2746303"/>
                  <a:pt x="2143120" y="2749801"/>
                  <a:pt x="2131418" y="2756799"/>
                </a:cubicBezTo>
                <a:cubicBezTo>
                  <a:pt x="2119717" y="2763797"/>
                  <a:pt x="2110797" y="2773807"/>
                  <a:pt x="2104659" y="2786828"/>
                </a:cubicBezTo>
                <a:cubicBezTo>
                  <a:pt x="2098522" y="2799849"/>
                  <a:pt x="2095453" y="2815479"/>
                  <a:pt x="2095453" y="2833720"/>
                </a:cubicBezTo>
                <a:cubicBezTo>
                  <a:pt x="2095453" y="2851502"/>
                  <a:pt x="2098522" y="2866846"/>
                  <a:pt x="2104659" y="2879752"/>
                </a:cubicBezTo>
                <a:cubicBezTo>
                  <a:pt x="2110797" y="2892658"/>
                  <a:pt x="2119717" y="2902582"/>
                  <a:pt x="2131418" y="2909523"/>
                </a:cubicBezTo>
                <a:cubicBezTo>
                  <a:pt x="2143120" y="2916463"/>
                  <a:pt x="2157173" y="2919934"/>
                  <a:pt x="2173579" y="2919934"/>
                </a:cubicBezTo>
                <a:cubicBezTo>
                  <a:pt x="2190328" y="2919934"/>
                  <a:pt x="2204639" y="2916463"/>
                  <a:pt x="2216513" y="2909523"/>
                </a:cubicBezTo>
                <a:cubicBezTo>
                  <a:pt x="2228387" y="2902582"/>
                  <a:pt x="2237507" y="2892658"/>
                  <a:pt x="2243874" y="2879752"/>
                </a:cubicBezTo>
                <a:cubicBezTo>
                  <a:pt x="2250241" y="2866846"/>
                  <a:pt x="2253425" y="2851502"/>
                  <a:pt x="2253425" y="2833720"/>
                </a:cubicBezTo>
                <a:cubicBezTo>
                  <a:pt x="2253425" y="2815479"/>
                  <a:pt x="2250241" y="2799849"/>
                  <a:pt x="2243874" y="2786828"/>
                </a:cubicBezTo>
                <a:cubicBezTo>
                  <a:pt x="2237507" y="2773807"/>
                  <a:pt x="2228387" y="2763797"/>
                  <a:pt x="2216513" y="2756799"/>
                </a:cubicBezTo>
                <a:cubicBezTo>
                  <a:pt x="2204639" y="2749801"/>
                  <a:pt x="2190328" y="2746303"/>
                  <a:pt x="2173579" y="2746303"/>
                </a:cubicBezTo>
                <a:close/>
                <a:moveTo>
                  <a:pt x="982954" y="2746303"/>
                </a:moveTo>
                <a:cubicBezTo>
                  <a:pt x="966548" y="2746303"/>
                  <a:pt x="952495" y="2749801"/>
                  <a:pt x="940793" y="2756799"/>
                </a:cubicBezTo>
                <a:cubicBezTo>
                  <a:pt x="929092" y="2763797"/>
                  <a:pt x="920172" y="2773807"/>
                  <a:pt x="914034" y="2786828"/>
                </a:cubicBezTo>
                <a:cubicBezTo>
                  <a:pt x="907897" y="2799849"/>
                  <a:pt x="904828" y="2815479"/>
                  <a:pt x="904828" y="2833720"/>
                </a:cubicBezTo>
                <a:cubicBezTo>
                  <a:pt x="904828" y="2851502"/>
                  <a:pt x="907897" y="2866846"/>
                  <a:pt x="914034" y="2879752"/>
                </a:cubicBezTo>
                <a:cubicBezTo>
                  <a:pt x="920172" y="2892658"/>
                  <a:pt x="929092" y="2902582"/>
                  <a:pt x="940793" y="2909523"/>
                </a:cubicBezTo>
                <a:cubicBezTo>
                  <a:pt x="952495" y="2916463"/>
                  <a:pt x="966548" y="2919934"/>
                  <a:pt x="982954" y="2919934"/>
                </a:cubicBezTo>
                <a:cubicBezTo>
                  <a:pt x="999703" y="2919934"/>
                  <a:pt x="1014014" y="2916463"/>
                  <a:pt x="1025888" y="2909523"/>
                </a:cubicBezTo>
                <a:cubicBezTo>
                  <a:pt x="1037762" y="2902582"/>
                  <a:pt x="1046882" y="2892658"/>
                  <a:pt x="1053249" y="2879752"/>
                </a:cubicBezTo>
                <a:cubicBezTo>
                  <a:pt x="1059616" y="2866846"/>
                  <a:pt x="1062800" y="2851502"/>
                  <a:pt x="1062800" y="2833720"/>
                </a:cubicBezTo>
                <a:cubicBezTo>
                  <a:pt x="1062800" y="2815479"/>
                  <a:pt x="1059616" y="2799849"/>
                  <a:pt x="1053249" y="2786828"/>
                </a:cubicBezTo>
                <a:cubicBezTo>
                  <a:pt x="1046882" y="2773807"/>
                  <a:pt x="1037762" y="2763797"/>
                  <a:pt x="1025888" y="2756799"/>
                </a:cubicBezTo>
                <a:cubicBezTo>
                  <a:pt x="1014014" y="2749801"/>
                  <a:pt x="999703" y="2746303"/>
                  <a:pt x="982954" y="2746303"/>
                </a:cubicBezTo>
                <a:close/>
                <a:moveTo>
                  <a:pt x="3996044" y="2727373"/>
                </a:moveTo>
                <a:cubicBezTo>
                  <a:pt x="3983424" y="2727718"/>
                  <a:pt x="3973128" y="2729840"/>
                  <a:pt x="3965155" y="2733741"/>
                </a:cubicBezTo>
                <a:cubicBezTo>
                  <a:pt x="3961168" y="2735691"/>
                  <a:pt x="3957562" y="2738501"/>
                  <a:pt x="3954335" y="2742173"/>
                </a:cubicBezTo>
                <a:lnTo>
                  <a:pt x="3946566" y="2754540"/>
                </a:lnTo>
                <a:lnTo>
                  <a:pt x="3934352" y="2750131"/>
                </a:lnTo>
                <a:cubicBezTo>
                  <a:pt x="3928386" y="2748841"/>
                  <a:pt x="3921819" y="2748196"/>
                  <a:pt x="3914649" y="2748196"/>
                </a:cubicBezTo>
                <a:cubicBezTo>
                  <a:pt x="3900653" y="2748196"/>
                  <a:pt x="3888808" y="2750777"/>
                  <a:pt x="3879114" y="2755939"/>
                </a:cubicBezTo>
                <a:cubicBezTo>
                  <a:pt x="3869420" y="2761102"/>
                  <a:pt x="3862078" y="2768042"/>
                  <a:pt x="3857087" y="2776761"/>
                </a:cubicBezTo>
                <a:cubicBezTo>
                  <a:pt x="3852097" y="2785480"/>
                  <a:pt x="3849602" y="2795174"/>
                  <a:pt x="3849602" y="2805843"/>
                </a:cubicBezTo>
                <a:cubicBezTo>
                  <a:pt x="3849602" y="2815939"/>
                  <a:pt x="3852068" y="2825317"/>
                  <a:pt x="3857001" y="2833979"/>
                </a:cubicBezTo>
                <a:cubicBezTo>
                  <a:pt x="3859468" y="2838309"/>
                  <a:pt x="3862515" y="2842224"/>
                  <a:pt x="3866143" y="2845723"/>
                </a:cubicBezTo>
                <a:lnTo>
                  <a:pt x="3873830" y="2851354"/>
                </a:lnTo>
                <a:lnTo>
                  <a:pt x="3856055" y="2861168"/>
                </a:lnTo>
                <a:cubicBezTo>
                  <a:pt x="3851523" y="2866158"/>
                  <a:pt x="3849258" y="2871464"/>
                  <a:pt x="3849258" y="2877085"/>
                </a:cubicBezTo>
                <a:cubicBezTo>
                  <a:pt x="3849258" y="2880985"/>
                  <a:pt x="3850577" y="2885030"/>
                  <a:pt x="3853215" y="2889217"/>
                </a:cubicBezTo>
                <a:cubicBezTo>
                  <a:pt x="3855854" y="2893404"/>
                  <a:pt x="3860300" y="2897190"/>
                  <a:pt x="3866552" y="2900574"/>
                </a:cubicBezTo>
                <a:lnTo>
                  <a:pt x="3869805" y="2901434"/>
                </a:lnTo>
                <a:lnTo>
                  <a:pt x="3854162" y="2910986"/>
                </a:lnTo>
                <a:cubicBezTo>
                  <a:pt x="3845844" y="2918557"/>
                  <a:pt x="3841686" y="2927219"/>
                  <a:pt x="3841686" y="2936970"/>
                </a:cubicBezTo>
                <a:cubicBezTo>
                  <a:pt x="3841686" y="2945000"/>
                  <a:pt x="3844095" y="2952458"/>
                  <a:pt x="3848913" y="2959341"/>
                </a:cubicBezTo>
                <a:cubicBezTo>
                  <a:pt x="3853732" y="2966224"/>
                  <a:pt x="3861561" y="2971730"/>
                  <a:pt x="3872402" y="2975861"/>
                </a:cubicBezTo>
                <a:cubicBezTo>
                  <a:pt x="3883244" y="2979991"/>
                  <a:pt x="3897728" y="2982056"/>
                  <a:pt x="3915853" y="2982056"/>
                </a:cubicBezTo>
                <a:cubicBezTo>
                  <a:pt x="3942354" y="2982056"/>
                  <a:pt x="3962344" y="2977208"/>
                  <a:pt x="3975824" y="2967514"/>
                </a:cubicBezTo>
                <a:cubicBezTo>
                  <a:pt x="3989304" y="2957820"/>
                  <a:pt x="3996044" y="2945402"/>
                  <a:pt x="3996044" y="2930259"/>
                </a:cubicBezTo>
                <a:cubicBezTo>
                  <a:pt x="3996044" y="2915001"/>
                  <a:pt x="3990136" y="2903730"/>
                  <a:pt x="3978319" y="2896444"/>
                </a:cubicBezTo>
                <a:cubicBezTo>
                  <a:pt x="3966503" y="2889160"/>
                  <a:pt x="3946828" y="2885517"/>
                  <a:pt x="3919295" y="2885517"/>
                </a:cubicBezTo>
                <a:lnTo>
                  <a:pt x="3908110" y="2885517"/>
                </a:lnTo>
                <a:cubicBezTo>
                  <a:pt x="3899046" y="2885517"/>
                  <a:pt x="3891962" y="2884972"/>
                  <a:pt x="3886858" y="2883882"/>
                </a:cubicBezTo>
                <a:cubicBezTo>
                  <a:pt x="3881752" y="2882793"/>
                  <a:pt x="3878138" y="2881358"/>
                  <a:pt x="3876016" y="2879580"/>
                </a:cubicBezTo>
                <a:cubicBezTo>
                  <a:pt x="3873894" y="2877802"/>
                  <a:pt x="3872833" y="2875766"/>
                  <a:pt x="3872833" y="2873471"/>
                </a:cubicBezTo>
                <a:cubicBezTo>
                  <a:pt x="3872833" y="2870144"/>
                  <a:pt x="3874611" y="2867133"/>
                  <a:pt x="3878167" y="2864437"/>
                </a:cubicBezTo>
                <a:lnTo>
                  <a:pt x="3889776" y="2859117"/>
                </a:lnTo>
                <a:lnTo>
                  <a:pt x="3894709" y="2860974"/>
                </a:lnTo>
                <a:cubicBezTo>
                  <a:pt x="3900545" y="2862308"/>
                  <a:pt x="3906905" y="2862975"/>
                  <a:pt x="3913788" y="2862975"/>
                </a:cubicBezTo>
                <a:cubicBezTo>
                  <a:pt x="3928358" y="2862975"/>
                  <a:pt x="3940461" y="2860364"/>
                  <a:pt x="3950098" y="2855145"/>
                </a:cubicBezTo>
                <a:cubicBezTo>
                  <a:pt x="3959734" y="2849925"/>
                  <a:pt x="3966933" y="2842984"/>
                  <a:pt x="3971694" y="2834323"/>
                </a:cubicBezTo>
                <a:cubicBezTo>
                  <a:pt x="3976455" y="2825661"/>
                  <a:pt x="3978836" y="2816168"/>
                  <a:pt x="3978836" y="2805843"/>
                </a:cubicBezTo>
                <a:cubicBezTo>
                  <a:pt x="3978836" y="2795174"/>
                  <a:pt x="3976484" y="2785480"/>
                  <a:pt x="3971780" y="2776761"/>
                </a:cubicBezTo>
                <a:cubicBezTo>
                  <a:pt x="3969428" y="2772402"/>
                  <a:pt x="3966474" y="2768487"/>
                  <a:pt x="3962918" y="2765016"/>
                </a:cubicBezTo>
                <a:lnTo>
                  <a:pt x="3960506" y="2763262"/>
                </a:lnTo>
                <a:lnTo>
                  <a:pt x="3964789" y="2758499"/>
                </a:lnTo>
                <a:cubicBezTo>
                  <a:pt x="3967528" y="2756420"/>
                  <a:pt x="3970576" y="2754964"/>
                  <a:pt x="3973931" y="2754132"/>
                </a:cubicBezTo>
                <a:cubicBezTo>
                  <a:pt x="3980642" y="2752469"/>
                  <a:pt x="3988013" y="2751637"/>
                  <a:pt x="3996044" y="2751637"/>
                </a:cubicBezTo>
                <a:close/>
                <a:moveTo>
                  <a:pt x="5835043" y="2711198"/>
                </a:moveTo>
                <a:lnTo>
                  <a:pt x="5835043" y="2749572"/>
                </a:lnTo>
                <a:lnTo>
                  <a:pt x="5806994" y="2749572"/>
                </a:lnTo>
                <a:lnTo>
                  <a:pt x="5806994" y="2772803"/>
                </a:lnTo>
                <a:lnTo>
                  <a:pt x="5835043" y="2772803"/>
                </a:lnTo>
                <a:lnTo>
                  <a:pt x="5835043" y="2862975"/>
                </a:lnTo>
                <a:cubicBezTo>
                  <a:pt x="5835043" y="2874332"/>
                  <a:pt x="5836391" y="2884055"/>
                  <a:pt x="5839087" y="2892143"/>
                </a:cubicBezTo>
                <a:cubicBezTo>
                  <a:pt x="5841782" y="2900231"/>
                  <a:pt x="5846744" y="2906425"/>
                  <a:pt x="5853972" y="2910727"/>
                </a:cubicBezTo>
                <a:cubicBezTo>
                  <a:pt x="5861200" y="2915030"/>
                  <a:pt x="5871582" y="2917181"/>
                  <a:pt x="5885119" y="2917181"/>
                </a:cubicBezTo>
                <a:lnTo>
                  <a:pt x="5905252" y="2917181"/>
                </a:lnTo>
                <a:lnTo>
                  <a:pt x="5905252" y="2893949"/>
                </a:lnTo>
                <a:lnTo>
                  <a:pt x="5887012" y="2893949"/>
                </a:lnTo>
                <a:cubicBezTo>
                  <a:pt x="5876802" y="2893949"/>
                  <a:pt x="5870348" y="2891167"/>
                  <a:pt x="5867652" y="2885603"/>
                </a:cubicBezTo>
                <a:cubicBezTo>
                  <a:pt x="5864956" y="2880039"/>
                  <a:pt x="5863608" y="2872037"/>
                  <a:pt x="5863608" y="2861597"/>
                </a:cubicBezTo>
                <a:lnTo>
                  <a:pt x="5863608" y="2772803"/>
                </a:lnTo>
                <a:lnTo>
                  <a:pt x="5904908" y="2772803"/>
                </a:lnTo>
                <a:lnTo>
                  <a:pt x="5904908" y="2749572"/>
                </a:lnTo>
                <a:lnTo>
                  <a:pt x="5863608" y="2749572"/>
                </a:lnTo>
                <a:lnTo>
                  <a:pt x="5863608" y="2711198"/>
                </a:lnTo>
                <a:close/>
                <a:moveTo>
                  <a:pt x="4130068" y="2711198"/>
                </a:moveTo>
                <a:lnTo>
                  <a:pt x="4130068" y="2749572"/>
                </a:lnTo>
                <a:lnTo>
                  <a:pt x="4102019" y="2749572"/>
                </a:lnTo>
                <a:lnTo>
                  <a:pt x="4102019" y="2772803"/>
                </a:lnTo>
                <a:lnTo>
                  <a:pt x="4130068" y="2772803"/>
                </a:lnTo>
                <a:lnTo>
                  <a:pt x="4130068" y="2862975"/>
                </a:lnTo>
                <a:cubicBezTo>
                  <a:pt x="4130068" y="2874332"/>
                  <a:pt x="4131416" y="2884055"/>
                  <a:pt x="4134112" y="2892143"/>
                </a:cubicBezTo>
                <a:cubicBezTo>
                  <a:pt x="4136808" y="2900231"/>
                  <a:pt x="4141770" y="2906425"/>
                  <a:pt x="4148997" y="2910727"/>
                </a:cubicBezTo>
                <a:cubicBezTo>
                  <a:pt x="4156225" y="2915030"/>
                  <a:pt x="4166607" y="2917181"/>
                  <a:pt x="4180144" y="2917181"/>
                </a:cubicBezTo>
                <a:lnTo>
                  <a:pt x="4200278" y="2917181"/>
                </a:lnTo>
                <a:lnTo>
                  <a:pt x="4200278" y="2893949"/>
                </a:lnTo>
                <a:lnTo>
                  <a:pt x="4182037" y="2893949"/>
                </a:lnTo>
                <a:cubicBezTo>
                  <a:pt x="4171827" y="2893949"/>
                  <a:pt x="4165374" y="2891167"/>
                  <a:pt x="4162678" y="2885603"/>
                </a:cubicBezTo>
                <a:cubicBezTo>
                  <a:pt x="4159982" y="2880039"/>
                  <a:pt x="4158634" y="2872037"/>
                  <a:pt x="4158634" y="2861597"/>
                </a:cubicBezTo>
                <a:lnTo>
                  <a:pt x="4158634" y="2772803"/>
                </a:lnTo>
                <a:lnTo>
                  <a:pt x="4199934" y="2772803"/>
                </a:lnTo>
                <a:lnTo>
                  <a:pt x="4199934" y="2749572"/>
                </a:lnTo>
                <a:lnTo>
                  <a:pt x="4158634" y="2749572"/>
                </a:lnTo>
                <a:lnTo>
                  <a:pt x="4158634" y="2711198"/>
                </a:lnTo>
                <a:close/>
                <a:moveTo>
                  <a:pt x="3472843" y="2711198"/>
                </a:moveTo>
                <a:lnTo>
                  <a:pt x="3472843" y="2749572"/>
                </a:lnTo>
                <a:lnTo>
                  <a:pt x="3444794" y="2749572"/>
                </a:lnTo>
                <a:lnTo>
                  <a:pt x="3444794" y="2772803"/>
                </a:lnTo>
                <a:lnTo>
                  <a:pt x="3472843" y="2772803"/>
                </a:lnTo>
                <a:lnTo>
                  <a:pt x="3472843" y="2862975"/>
                </a:lnTo>
                <a:cubicBezTo>
                  <a:pt x="3472843" y="2874332"/>
                  <a:pt x="3474191" y="2884055"/>
                  <a:pt x="3476887" y="2892143"/>
                </a:cubicBezTo>
                <a:cubicBezTo>
                  <a:pt x="3479583" y="2900231"/>
                  <a:pt x="3484545" y="2906425"/>
                  <a:pt x="3491772" y="2910727"/>
                </a:cubicBezTo>
                <a:cubicBezTo>
                  <a:pt x="3499000" y="2915030"/>
                  <a:pt x="3509382" y="2917181"/>
                  <a:pt x="3522919" y="2917181"/>
                </a:cubicBezTo>
                <a:lnTo>
                  <a:pt x="3543053" y="2917181"/>
                </a:lnTo>
                <a:lnTo>
                  <a:pt x="3543053" y="2893949"/>
                </a:lnTo>
                <a:lnTo>
                  <a:pt x="3524812" y="2893949"/>
                </a:lnTo>
                <a:cubicBezTo>
                  <a:pt x="3514602" y="2893949"/>
                  <a:pt x="3508148" y="2891167"/>
                  <a:pt x="3505453" y="2885603"/>
                </a:cubicBezTo>
                <a:cubicBezTo>
                  <a:pt x="3502757" y="2880039"/>
                  <a:pt x="3501409" y="2872037"/>
                  <a:pt x="3501409" y="2861597"/>
                </a:cubicBezTo>
                <a:lnTo>
                  <a:pt x="3501409" y="2772803"/>
                </a:lnTo>
                <a:lnTo>
                  <a:pt x="3542709" y="2772803"/>
                </a:lnTo>
                <a:lnTo>
                  <a:pt x="3542709" y="2749572"/>
                </a:lnTo>
                <a:lnTo>
                  <a:pt x="3501409" y="2749572"/>
                </a:lnTo>
                <a:lnTo>
                  <a:pt x="3501409" y="2711198"/>
                </a:lnTo>
                <a:close/>
                <a:moveTo>
                  <a:pt x="5314842" y="2685557"/>
                </a:moveTo>
                <a:lnTo>
                  <a:pt x="5314842" y="2917181"/>
                </a:lnTo>
                <a:lnTo>
                  <a:pt x="5343580" y="2917181"/>
                </a:lnTo>
                <a:lnTo>
                  <a:pt x="5343580" y="2830107"/>
                </a:lnTo>
                <a:lnTo>
                  <a:pt x="5424286" y="2917181"/>
                </a:lnTo>
                <a:lnTo>
                  <a:pt x="5460080" y="2917181"/>
                </a:lnTo>
                <a:lnTo>
                  <a:pt x="5377480" y="2828042"/>
                </a:lnTo>
                <a:lnTo>
                  <a:pt x="5453196" y="2749572"/>
                </a:lnTo>
                <a:lnTo>
                  <a:pt x="5419296" y="2749572"/>
                </a:lnTo>
                <a:lnTo>
                  <a:pt x="5343580" y="2828558"/>
                </a:lnTo>
                <a:lnTo>
                  <a:pt x="5343580" y="2685557"/>
                </a:lnTo>
                <a:close/>
                <a:moveTo>
                  <a:pt x="4238517" y="2685557"/>
                </a:moveTo>
                <a:lnTo>
                  <a:pt x="4238517" y="2917181"/>
                </a:lnTo>
                <a:lnTo>
                  <a:pt x="4267255" y="2917181"/>
                </a:lnTo>
                <a:lnTo>
                  <a:pt x="4267255" y="2798443"/>
                </a:lnTo>
                <a:cubicBezTo>
                  <a:pt x="4272418" y="2791675"/>
                  <a:pt x="4279243" y="2785451"/>
                  <a:pt x="4287733" y="2779772"/>
                </a:cubicBezTo>
                <a:cubicBezTo>
                  <a:pt x="4296222" y="2774094"/>
                  <a:pt x="4306720" y="2771254"/>
                  <a:pt x="4319224" y="2771254"/>
                </a:cubicBezTo>
                <a:cubicBezTo>
                  <a:pt x="4327598" y="2771254"/>
                  <a:pt x="4334023" y="2773061"/>
                  <a:pt x="4338497" y="2776675"/>
                </a:cubicBezTo>
                <a:cubicBezTo>
                  <a:pt x="4342972" y="2780289"/>
                  <a:pt x="4346040" y="2785250"/>
                  <a:pt x="4347704" y="2791560"/>
                </a:cubicBezTo>
                <a:cubicBezTo>
                  <a:pt x="4349367" y="2797870"/>
                  <a:pt x="4350199" y="2805040"/>
                  <a:pt x="4350199" y="2813071"/>
                </a:cubicBezTo>
                <a:lnTo>
                  <a:pt x="4350199" y="2917181"/>
                </a:lnTo>
                <a:lnTo>
                  <a:pt x="4378937" y="2917181"/>
                </a:lnTo>
                <a:lnTo>
                  <a:pt x="4378937" y="2809113"/>
                </a:lnTo>
                <a:cubicBezTo>
                  <a:pt x="4378937" y="2789380"/>
                  <a:pt x="4374835" y="2774122"/>
                  <a:pt x="4366633" y="2763339"/>
                </a:cubicBezTo>
                <a:cubicBezTo>
                  <a:pt x="4358430" y="2752555"/>
                  <a:pt x="4344922" y="2747163"/>
                  <a:pt x="4326107" y="2747163"/>
                </a:cubicBezTo>
                <a:cubicBezTo>
                  <a:pt x="4311194" y="2747163"/>
                  <a:pt x="4298918" y="2750175"/>
                  <a:pt x="4289282" y="2756197"/>
                </a:cubicBezTo>
                <a:cubicBezTo>
                  <a:pt x="4279645" y="2762220"/>
                  <a:pt x="4272246" y="2768616"/>
                  <a:pt x="4267083" y="2775384"/>
                </a:cubicBezTo>
                <a:lnTo>
                  <a:pt x="4267083" y="2685557"/>
                </a:lnTo>
                <a:close/>
                <a:moveTo>
                  <a:pt x="3093624" y="2685557"/>
                </a:moveTo>
                <a:lnTo>
                  <a:pt x="3093624" y="2862975"/>
                </a:lnTo>
                <a:cubicBezTo>
                  <a:pt x="3093624" y="2874332"/>
                  <a:pt x="3094944" y="2884055"/>
                  <a:pt x="3097582" y="2892143"/>
                </a:cubicBezTo>
                <a:cubicBezTo>
                  <a:pt x="3100221" y="2900231"/>
                  <a:pt x="3105154" y="2906425"/>
                  <a:pt x="3112382" y="2910727"/>
                </a:cubicBezTo>
                <a:cubicBezTo>
                  <a:pt x="3119609" y="2915030"/>
                  <a:pt x="3130049" y="2917181"/>
                  <a:pt x="3143700" y="2917181"/>
                </a:cubicBezTo>
                <a:lnTo>
                  <a:pt x="3153337" y="2917181"/>
                </a:lnTo>
                <a:lnTo>
                  <a:pt x="3153337" y="2893777"/>
                </a:lnTo>
                <a:lnTo>
                  <a:pt x="3145593" y="2893777"/>
                </a:lnTo>
                <a:cubicBezTo>
                  <a:pt x="3135383" y="2893777"/>
                  <a:pt x="3128930" y="2891024"/>
                  <a:pt x="3126234" y="2885517"/>
                </a:cubicBezTo>
                <a:cubicBezTo>
                  <a:pt x="3123538" y="2880011"/>
                  <a:pt x="3122190" y="2872037"/>
                  <a:pt x="3122190" y="2861597"/>
                </a:cubicBezTo>
                <a:lnTo>
                  <a:pt x="3122190" y="2685557"/>
                </a:lnTo>
                <a:close/>
                <a:moveTo>
                  <a:pt x="865444" y="2685557"/>
                </a:moveTo>
                <a:cubicBezTo>
                  <a:pt x="855119" y="2685557"/>
                  <a:pt x="846716" y="2686791"/>
                  <a:pt x="840234" y="2689257"/>
                </a:cubicBezTo>
                <a:cubicBezTo>
                  <a:pt x="833753" y="2691724"/>
                  <a:pt x="828705" y="2695280"/>
                  <a:pt x="825091" y="2699926"/>
                </a:cubicBezTo>
                <a:cubicBezTo>
                  <a:pt x="821477" y="2704572"/>
                  <a:pt x="818953" y="2710280"/>
                  <a:pt x="817519" y="2717049"/>
                </a:cubicBezTo>
                <a:cubicBezTo>
                  <a:pt x="816085" y="2723817"/>
                  <a:pt x="815368" y="2731446"/>
                  <a:pt x="815368" y="2739936"/>
                </a:cubicBezTo>
                <a:lnTo>
                  <a:pt x="815368" y="2749572"/>
                </a:lnTo>
                <a:lnTo>
                  <a:pt x="787319" y="2749572"/>
                </a:lnTo>
                <a:lnTo>
                  <a:pt x="787319" y="2772803"/>
                </a:lnTo>
                <a:lnTo>
                  <a:pt x="815368" y="2772803"/>
                </a:lnTo>
                <a:lnTo>
                  <a:pt x="815368" y="2917181"/>
                </a:lnTo>
                <a:lnTo>
                  <a:pt x="843934" y="2917181"/>
                </a:lnTo>
                <a:lnTo>
                  <a:pt x="843934" y="2772803"/>
                </a:lnTo>
                <a:lnTo>
                  <a:pt x="882997" y="2772803"/>
                </a:lnTo>
                <a:lnTo>
                  <a:pt x="882997" y="2749572"/>
                </a:lnTo>
                <a:lnTo>
                  <a:pt x="843934" y="2749572"/>
                </a:lnTo>
                <a:lnTo>
                  <a:pt x="843934" y="2740280"/>
                </a:lnTo>
                <a:cubicBezTo>
                  <a:pt x="843934" y="2729840"/>
                  <a:pt x="845282" y="2721867"/>
                  <a:pt x="847978" y="2716360"/>
                </a:cubicBezTo>
                <a:cubicBezTo>
                  <a:pt x="850674" y="2710853"/>
                  <a:pt x="857127" y="2708100"/>
                  <a:pt x="867337" y="2708100"/>
                </a:cubicBezTo>
                <a:lnTo>
                  <a:pt x="882825" y="2708100"/>
                </a:lnTo>
                <a:lnTo>
                  <a:pt x="882825" y="2685557"/>
                </a:lnTo>
                <a:close/>
                <a:moveTo>
                  <a:pt x="3595575" y="2684697"/>
                </a:moveTo>
                <a:cubicBezTo>
                  <a:pt x="3590183" y="2684697"/>
                  <a:pt x="3585852" y="2686274"/>
                  <a:pt x="3582583" y="2689429"/>
                </a:cubicBezTo>
                <a:cubicBezTo>
                  <a:pt x="3579314" y="2692584"/>
                  <a:pt x="3577678" y="2696571"/>
                  <a:pt x="3577678" y="2701389"/>
                </a:cubicBezTo>
                <a:cubicBezTo>
                  <a:pt x="3577678" y="2706207"/>
                  <a:pt x="3579314" y="2710194"/>
                  <a:pt x="3582583" y="2713349"/>
                </a:cubicBezTo>
                <a:cubicBezTo>
                  <a:pt x="3585852" y="2716503"/>
                  <a:pt x="3590183" y="2718081"/>
                  <a:pt x="3595575" y="2718081"/>
                </a:cubicBezTo>
                <a:cubicBezTo>
                  <a:pt x="3600967" y="2718081"/>
                  <a:pt x="3605327" y="2716503"/>
                  <a:pt x="3608654" y="2713349"/>
                </a:cubicBezTo>
                <a:cubicBezTo>
                  <a:pt x="3611980" y="2710194"/>
                  <a:pt x="3613644" y="2706207"/>
                  <a:pt x="3613644" y="2701389"/>
                </a:cubicBezTo>
                <a:cubicBezTo>
                  <a:pt x="3613644" y="2696571"/>
                  <a:pt x="3611980" y="2692584"/>
                  <a:pt x="3608654" y="2689429"/>
                </a:cubicBezTo>
                <a:cubicBezTo>
                  <a:pt x="3605327" y="2686274"/>
                  <a:pt x="3600967" y="2684697"/>
                  <a:pt x="3595575" y="2684697"/>
                </a:cubicBezTo>
                <a:close/>
                <a:moveTo>
                  <a:pt x="3395550" y="2684697"/>
                </a:moveTo>
                <a:cubicBezTo>
                  <a:pt x="3390158" y="2684697"/>
                  <a:pt x="3385828" y="2686274"/>
                  <a:pt x="3382558" y="2689429"/>
                </a:cubicBezTo>
                <a:cubicBezTo>
                  <a:pt x="3379288" y="2692584"/>
                  <a:pt x="3377654" y="2696571"/>
                  <a:pt x="3377654" y="2701389"/>
                </a:cubicBezTo>
                <a:cubicBezTo>
                  <a:pt x="3377654" y="2706207"/>
                  <a:pt x="3379288" y="2710194"/>
                  <a:pt x="3382558" y="2713349"/>
                </a:cubicBezTo>
                <a:cubicBezTo>
                  <a:pt x="3385828" y="2716503"/>
                  <a:pt x="3390158" y="2718081"/>
                  <a:pt x="3395550" y="2718081"/>
                </a:cubicBezTo>
                <a:cubicBezTo>
                  <a:pt x="3400942" y="2718081"/>
                  <a:pt x="3405301" y="2716503"/>
                  <a:pt x="3408628" y="2713349"/>
                </a:cubicBezTo>
                <a:cubicBezTo>
                  <a:pt x="3411955" y="2710194"/>
                  <a:pt x="3413619" y="2706207"/>
                  <a:pt x="3413619" y="2701389"/>
                </a:cubicBezTo>
                <a:cubicBezTo>
                  <a:pt x="3413619" y="2696571"/>
                  <a:pt x="3411955" y="2692584"/>
                  <a:pt x="3408628" y="2689429"/>
                </a:cubicBezTo>
                <a:cubicBezTo>
                  <a:pt x="3405301" y="2686274"/>
                  <a:pt x="3400942" y="2684697"/>
                  <a:pt x="3395550" y="2684697"/>
                </a:cubicBezTo>
                <a:close/>
                <a:moveTo>
                  <a:pt x="2035419" y="2295937"/>
                </a:moveTo>
                <a:lnTo>
                  <a:pt x="2060888" y="2295937"/>
                </a:lnTo>
                <a:cubicBezTo>
                  <a:pt x="2074310" y="2295937"/>
                  <a:pt x="2084664" y="2296911"/>
                  <a:pt x="2091949" y="2298862"/>
                </a:cubicBezTo>
                <a:cubicBezTo>
                  <a:pt x="2099233" y="2300812"/>
                  <a:pt x="2104224" y="2303537"/>
                  <a:pt x="2106920" y="2307036"/>
                </a:cubicBezTo>
                <a:cubicBezTo>
                  <a:pt x="2109616" y="2310535"/>
                  <a:pt x="2110964" y="2314694"/>
                  <a:pt x="2110964" y="2319512"/>
                </a:cubicBezTo>
                <a:cubicBezTo>
                  <a:pt x="2110964" y="2327657"/>
                  <a:pt x="2106977" y="2334483"/>
                  <a:pt x="2099004" y="2339990"/>
                </a:cubicBezTo>
                <a:cubicBezTo>
                  <a:pt x="2091031" y="2345497"/>
                  <a:pt x="2077293" y="2348250"/>
                  <a:pt x="2057790" y="2348250"/>
                </a:cubicBezTo>
                <a:cubicBezTo>
                  <a:pt x="2041041" y="2348250"/>
                  <a:pt x="2029052" y="2345640"/>
                  <a:pt x="2021825" y="2340420"/>
                </a:cubicBezTo>
                <a:cubicBezTo>
                  <a:pt x="2014597" y="2335200"/>
                  <a:pt x="2010984" y="2329149"/>
                  <a:pt x="2010984" y="2322265"/>
                </a:cubicBezTo>
                <a:cubicBezTo>
                  <a:pt x="2010984" y="2316070"/>
                  <a:pt x="2013106" y="2310621"/>
                  <a:pt x="2017351" y="2305918"/>
                </a:cubicBezTo>
                <a:cubicBezTo>
                  <a:pt x="2021595" y="2301214"/>
                  <a:pt x="2027618" y="2297887"/>
                  <a:pt x="2035419" y="2295937"/>
                </a:cubicBezTo>
                <a:close/>
                <a:moveTo>
                  <a:pt x="698520" y="2156894"/>
                </a:moveTo>
                <a:cubicBezTo>
                  <a:pt x="712516" y="2156894"/>
                  <a:pt x="723127" y="2162343"/>
                  <a:pt x="730355" y="2173242"/>
                </a:cubicBezTo>
                <a:cubicBezTo>
                  <a:pt x="737582" y="2184141"/>
                  <a:pt x="741196" y="2199857"/>
                  <a:pt x="741196" y="2220392"/>
                </a:cubicBezTo>
                <a:cubicBezTo>
                  <a:pt x="741196" y="2240698"/>
                  <a:pt x="737324" y="2256329"/>
                  <a:pt x="729581" y="2267285"/>
                </a:cubicBezTo>
                <a:cubicBezTo>
                  <a:pt x="721837" y="2278241"/>
                  <a:pt x="710336" y="2283719"/>
                  <a:pt x="695078" y="2283719"/>
                </a:cubicBezTo>
                <a:cubicBezTo>
                  <a:pt x="683721" y="2283719"/>
                  <a:pt x="674141" y="2280994"/>
                  <a:pt x="666340" y="2275545"/>
                </a:cubicBezTo>
                <a:cubicBezTo>
                  <a:pt x="658539" y="2270096"/>
                  <a:pt x="652344" y="2263011"/>
                  <a:pt x="647755" y="2254292"/>
                </a:cubicBezTo>
                <a:lnTo>
                  <a:pt x="647755" y="2189589"/>
                </a:lnTo>
                <a:cubicBezTo>
                  <a:pt x="652459" y="2180871"/>
                  <a:pt x="659027" y="2173242"/>
                  <a:pt x="667459" y="2166702"/>
                </a:cubicBezTo>
                <a:cubicBezTo>
                  <a:pt x="675891" y="2160164"/>
                  <a:pt x="686244" y="2156894"/>
                  <a:pt x="698520" y="2156894"/>
                </a:cubicBezTo>
                <a:close/>
                <a:moveTo>
                  <a:pt x="1878303" y="2156205"/>
                </a:moveTo>
                <a:cubicBezTo>
                  <a:pt x="1890693" y="2156205"/>
                  <a:pt x="1900560" y="2158987"/>
                  <a:pt x="1907902" y="2164551"/>
                </a:cubicBezTo>
                <a:cubicBezTo>
                  <a:pt x="1915244" y="2170116"/>
                  <a:pt x="1920521" y="2177773"/>
                  <a:pt x="1923733" y="2187525"/>
                </a:cubicBezTo>
                <a:cubicBezTo>
                  <a:pt x="1926945" y="2197276"/>
                  <a:pt x="1928552" y="2208347"/>
                  <a:pt x="1928552" y="2220736"/>
                </a:cubicBezTo>
                <a:cubicBezTo>
                  <a:pt x="1928552" y="2232897"/>
                  <a:pt x="1926945" y="2243767"/>
                  <a:pt x="1923733" y="2253346"/>
                </a:cubicBezTo>
                <a:cubicBezTo>
                  <a:pt x="1920521" y="2262926"/>
                  <a:pt x="1915244" y="2270439"/>
                  <a:pt x="1907902" y="2275889"/>
                </a:cubicBezTo>
                <a:cubicBezTo>
                  <a:pt x="1900560" y="2281338"/>
                  <a:pt x="1890693" y="2284063"/>
                  <a:pt x="1878303" y="2284063"/>
                </a:cubicBezTo>
                <a:cubicBezTo>
                  <a:pt x="1866258" y="2284063"/>
                  <a:pt x="1856707" y="2281338"/>
                  <a:pt x="1849652" y="2275889"/>
                </a:cubicBezTo>
                <a:cubicBezTo>
                  <a:pt x="1842596" y="2270439"/>
                  <a:pt x="1837520" y="2262926"/>
                  <a:pt x="1834422" y="2253346"/>
                </a:cubicBezTo>
                <a:cubicBezTo>
                  <a:pt x="1831325" y="2243767"/>
                  <a:pt x="1829776" y="2232897"/>
                  <a:pt x="1829776" y="2220736"/>
                </a:cubicBezTo>
                <a:cubicBezTo>
                  <a:pt x="1829776" y="2208347"/>
                  <a:pt x="1831325" y="2197276"/>
                  <a:pt x="1834422" y="2187525"/>
                </a:cubicBezTo>
                <a:cubicBezTo>
                  <a:pt x="1837520" y="2177773"/>
                  <a:pt x="1842596" y="2170116"/>
                  <a:pt x="1849652" y="2164551"/>
                </a:cubicBezTo>
                <a:cubicBezTo>
                  <a:pt x="1856707" y="2158987"/>
                  <a:pt x="1866258" y="2156205"/>
                  <a:pt x="1878303" y="2156205"/>
                </a:cubicBezTo>
                <a:close/>
                <a:moveTo>
                  <a:pt x="1592553" y="2156205"/>
                </a:moveTo>
                <a:cubicBezTo>
                  <a:pt x="1604943" y="2156205"/>
                  <a:pt x="1614809" y="2158987"/>
                  <a:pt x="1622152" y="2164551"/>
                </a:cubicBezTo>
                <a:cubicBezTo>
                  <a:pt x="1629494" y="2170116"/>
                  <a:pt x="1634771" y="2177773"/>
                  <a:pt x="1637983" y="2187525"/>
                </a:cubicBezTo>
                <a:cubicBezTo>
                  <a:pt x="1641195" y="2197276"/>
                  <a:pt x="1642801" y="2208347"/>
                  <a:pt x="1642801" y="2220736"/>
                </a:cubicBezTo>
                <a:cubicBezTo>
                  <a:pt x="1642801" y="2232897"/>
                  <a:pt x="1641195" y="2243767"/>
                  <a:pt x="1637983" y="2253346"/>
                </a:cubicBezTo>
                <a:cubicBezTo>
                  <a:pt x="1634771" y="2262926"/>
                  <a:pt x="1629494" y="2270439"/>
                  <a:pt x="1622152" y="2275889"/>
                </a:cubicBezTo>
                <a:cubicBezTo>
                  <a:pt x="1614809" y="2281338"/>
                  <a:pt x="1604943" y="2284063"/>
                  <a:pt x="1592553" y="2284063"/>
                </a:cubicBezTo>
                <a:cubicBezTo>
                  <a:pt x="1580508" y="2284063"/>
                  <a:pt x="1570957" y="2281338"/>
                  <a:pt x="1563902" y="2275889"/>
                </a:cubicBezTo>
                <a:cubicBezTo>
                  <a:pt x="1556846" y="2270439"/>
                  <a:pt x="1551770" y="2262926"/>
                  <a:pt x="1548672" y="2253346"/>
                </a:cubicBezTo>
                <a:cubicBezTo>
                  <a:pt x="1545575" y="2243767"/>
                  <a:pt x="1544026" y="2232897"/>
                  <a:pt x="1544026" y="2220736"/>
                </a:cubicBezTo>
                <a:cubicBezTo>
                  <a:pt x="1544026" y="2208347"/>
                  <a:pt x="1545575" y="2197276"/>
                  <a:pt x="1548672" y="2187525"/>
                </a:cubicBezTo>
                <a:cubicBezTo>
                  <a:pt x="1551770" y="2177773"/>
                  <a:pt x="1556846" y="2170116"/>
                  <a:pt x="1563902" y="2164551"/>
                </a:cubicBezTo>
                <a:cubicBezTo>
                  <a:pt x="1570957" y="2158987"/>
                  <a:pt x="1580508" y="2156205"/>
                  <a:pt x="1592553" y="2156205"/>
                </a:cubicBezTo>
                <a:close/>
                <a:moveTo>
                  <a:pt x="2057274" y="2154657"/>
                </a:moveTo>
                <a:cubicBezTo>
                  <a:pt x="2068402" y="2154657"/>
                  <a:pt x="2077350" y="2157783"/>
                  <a:pt x="2084119" y="2164035"/>
                </a:cubicBezTo>
                <a:cubicBezTo>
                  <a:pt x="2090887" y="2170287"/>
                  <a:pt x="2094272" y="2179896"/>
                  <a:pt x="2094272" y="2192859"/>
                </a:cubicBezTo>
                <a:cubicBezTo>
                  <a:pt x="2094272" y="2205249"/>
                  <a:pt x="2090687" y="2214599"/>
                  <a:pt x="2083517" y="2220909"/>
                </a:cubicBezTo>
                <a:cubicBezTo>
                  <a:pt x="2076346" y="2227219"/>
                  <a:pt x="2067255" y="2230373"/>
                  <a:pt x="2056241" y="2230373"/>
                </a:cubicBezTo>
                <a:cubicBezTo>
                  <a:pt x="2046490" y="2230373"/>
                  <a:pt x="2037915" y="2227247"/>
                  <a:pt x="2030515" y="2220995"/>
                </a:cubicBezTo>
                <a:cubicBezTo>
                  <a:pt x="2023116" y="2214742"/>
                  <a:pt x="2019416" y="2205307"/>
                  <a:pt x="2019416" y="2192687"/>
                </a:cubicBezTo>
                <a:cubicBezTo>
                  <a:pt x="2019416" y="2180182"/>
                  <a:pt x="2023001" y="2170718"/>
                  <a:pt x="2030171" y="2164293"/>
                </a:cubicBezTo>
                <a:cubicBezTo>
                  <a:pt x="2037341" y="2157869"/>
                  <a:pt x="2046375" y="2154657"/>
                  <a:pt x="2057274" y="2154657"/>
                </a:cubicBezTo>
                <a:close/>
                <a:moveTo>
                  <a:pt x="2143887" y="2136588"/>
                </a:moveTo>
                <a:lnTo>
                  <a:pt x="2210827" y="2304196"/>
                </a:lnTo>
                <a:lnTo>
                  <a:pt x="2204288" y="2319339"/>
                </a:lnTo>
                <a:cubicBezTo>
                  <a:pt x="2201076" y="2327485"/>
                  <a:pt x="2197204" y="2333307"/>
                  <a:pt x="2192673" y="2336806"/>
                </a:cubicBezTo>
                <a:cubicBezTo>
                  <a:pt x="2188141" y="2340305"/>
                  <a:pt x="2182606" y="2342054"/>
                  <a:pt x="2176067" y="2342054"/>
                </a:cubicBezTo>
                <a:lnTo>
                  <a:pt x="2161956" y="2342054"/>
                </a:lnTo>
                <a:lnTo>
                  <a:pt x="2161956" y="2365802"/>
                </a:lnTo>
                <a:lnTo>
                  <a:pt x="2178992" y="2365802"/>
                </a:lnTo>
                <a:cubicBezTo>
                  <a:pt x="2188973" y="2365802"/>
                  <a:pt x="2197176" y="2364454"/>
                  <a:pt x="2203600" y="2361758"/>
                </a:cubicBezTo>
                <a:cubicBezTo>
                  <a:pt x="2210024" y="2359062"/>
                  <a:pt x="2215445" y="2354674"/>
                  <a:pt x="2219862" y="2348594"/>
                </a:cubicBezTo>
                <a:cubicBezTo>
                  <a:pt x="2224278" y="2342514"/>
                  <a:pt x="2228437" y="2334483"/>
                  <a:pt x="2232338" y="2324502"/>
                </a:cubicBezTo>
                <a:lnTo>
                  <a:pt x="2240253" y="2304196"/>
                </a:lnTo>
                <a:lnTo>
                  <a:pt x="2303236" y="2136588"/>
                </a:lnTo>
                <a:lnTo>
                  <a:pt x="2273982" y="2136588"/>
                </a:lnTo>
                <a:lnTo>
                  <a:pt x="2226143" y="2273738"/>
                </a:lnTo>
                <a:lnTo>
                  <a:pt x="2174346" y="2136588"/>
                </a:lnTo>
                <a:close/>
                <a:moveTo>
                  <a:pt x="962787" y="2136588"/>
                </a:moveTo>
                <a:lnTo>
                  <a:pt x="1029727" y="2304196"/>
                </a:lnTo>
                <a:lnTo>
                  <a:pt x="1023188" y="2319339"/>
                </a:lnTo>
                <a:cubicBezTo>
                  <a:pt x="1019976" y="2327485"/>
                  <a:pt x="1016104" y="2333307"/>
                  <a:pt x="1011573" y="2336806"/>
                </a:cubicBezTo>
                <a:cubicBezTo>
                  <a:pt x="1007041" y="2340305"/>
                  <a:pt x="1001506" y="2342054"/>
                  <a:pt x="994967" y="2342054"/>
                </a:cubicBezTo>
                <a:lnTo>
                  <a:pt x="980856" y="2342054"/>
                </a:lnTo>
                <a:lnTo>
                  <a:pt x="980856" y="2365802"/>
                </a:lnTo>
                <a:lnTo>
                  <a:pt x="997892" y="2365802"/>
                </a:lnTo>
                <a:cubicBezTo>
                  <a:pt x="1007873" y="2365802"/>
                  <a:pt x="1016075" y="2364454"/>
                  <a:pt x="1022500" y="2361758"/>
                </a:cubicBezTo>
                <a:cubicBezTo>
                  <a:pt x="1028924" y="2359062"/>
                  <a:pt x="1034345" y="2354674"/>
                  <a:pt x="1038762" y="2348594"/>
                </a:cubicBezTo>
                <a:cubicBezTo>
                  <a:pt x="1043178" y="2342514"/>
                  <a:pt x="1047337" y="2334483"/>
                  <a:pt x="1051238" y="2324502"/>
                </a:cubicBezTo>
                <a:lnTo>
                  <a:pt x="1059153" y="2304196"/>
                </a:lnTo>
                <a:lnTo>
                  <a:pt x="1122136" y="2136588"/>
                </a:lnTo>
                <a:lnTo>
                  <a:pt x="1092882" y="2136588"/>
                </a:lnTo>
                <a:lnTo>
                  <a:pt x="1045043" y="2273738"/>
                </a:lnTo>
                <a:lnTo>
                  <a:pt x="993246" y="2136588"/>
                </a:lnTo>
                <a:close/>
                <a:moveTo>
                  <a:pt x="1220562" y="2133663"/>
                </a:moveTo>
                <a:cubicBezTo>
                  <a:pt x="1205075" y="2133663"/>
                  <a:pt x="1191509" y="2136904"/>
                  <a:pt x="1179865" y="2143386"/>
                </a:cubicBezTo>
                <a:cubicBezTo>
                  <a:pt x="1168220" y="2149867"/>
                  <a:pt x="1159157" y="2159561"/>
                  <a:pt x="1152676" y="2172468"/>
                </a:cubicBezTo>
                <a:cubicBezTo>
                  <a:pt x="1146194" y="2185374"/>
                  <a:pt x="1142953" y="2201464"/>
                  <a:pt x="1142953" y="2220736"/>
                </a:cubicBezTo>
                <a:cubicBezTo>
                  <a:pt x="1142953" y="2240009"/>
                  <a:pt x="1146251" y="2256042"/>
                  <a:pt x="1152848" y="2268834"/>
                </a:cubicBezTo>
                <a:cubicBezTo>
                  <a:pt x="1159444" y="2281625"/>
                  <a:pt x="1168593" y="2291204"/>
                  <a:pt x="1180295" y="2297572"/>
                </a:cubicBezTo>
                <a:cubicBezTo>
                  <a:pt x="1191997" y="2303939"/>
                  <a:pt x="1205419" y="2307122"/>
                  <a:pt x="1220562" y="2307122"/>
                </a:cubicBezTo>
                <a:cubicBezTo>
                  <a:pt x="1233755" y="2307122"/>
                  <a:pt x="1245658" y="2304885"/>
                  <a:pt x="1256269" y="2300411"/>
                </a:cubicBezTo>
                <a:cubicBezTo>
                  <a:pt x="1266881" y="2295937"/>
                  <a:pt x="1275313" y="2289197"/>
                  <a:pt x="1281565" y="2280191"/>
                </a:cubicBezTo>
                <a:cubicBezTo>
                  <a:pt x="1287818" y="2271185"/>
                  <a:pt x="1291116" y="2259914"/>
                  <a:pt x="1291460" y="2246377"/>
                </a:cubicBezTo>
                <a:lnTo>
                  <a:pt x="1263067" y="2246377"/>
                </a:lnTo>
                <a:cubicBezTo>
                  <a:pt x="1262722" y="2258652"/>
                  <a:pt x="1258707" y="2267973"/>
                  <a:pt x="1251021" y="2274340"/>
                </a:cubicBezTo>
                <a:cubicBezTo>
                  <a:pt x="1243334" y="2280708"/>
                  <a:pt x="1233354" y="2283891"/>
                  <a:pt x="1221078" y="2283891"/>
                </a:cubicBezTo>
                <a:cubicBezTo>
                  <a:pt x="1210295" y="2283891"/>
                  <a:pt x="1201289" y="2281396"/>
                  <a:pt x="1194062" y="2276405"/>
                </a:cubicBezTo>
                <a:cubicBezTo>
                  <a:pt x="1186834" y="2271415"/>
                  <a:pt x="1181442" y="2264245"/>
                  <a:pt x="1177886" y="2254895"/>
                </a:cubicBezTo>
                <a:cubicBezTo>
                  <a:pt x="1174329" y="2245545"/>
                  <a:pt x="1172551" y="2234159"/>
                  <a:pt x="1172551" y="2220736"/>
                </a:cubicBezTo>
                <a:cubicBezTo>
                  <a:pt x="1172551" y="2200546"/>
                  <a:pt x="1176566" y="2184857"/>
                  <a:pt x="1184597" y="2173672"/>
                </a:cubicBezTo>
                <a:cubicBezTo>
                  <a:pt x="1192627" y="2162487"/>
                  <a:pt x="1204788" y="2156894"/>
                  <a:pt x="1221078" y="2156894"/>
                </a:cubicBezTo>
                <a:cubicBezTo>
                  <a:pt x="1233354" y="2156894"/>
                  <a:pt x="1243048" y="2159992"/>
                  <a:pt x="1250160" y="2166186"/>
                </a:cubicBezTo>
                <a:cubicBezTo>
                  <a:pt x="1257273" y="2172382"/>
                  <a:pt x="1261174" y="2180871"/>
                  <a:pt x="1261862" y="2191655"/>
                </a:cubicBezTo>
                <a:lnTo>
                  <a:pt x="1290256" y="2191655"/>
                </a:lnTo>
                <a:cubicBezTo>
                  <a:pt x="1289911" y="2178576"/>
                  <a:pt x="1286642" y="2167764"/>
                  <a:pt x="1280447" y="2159217"/>
                </a:cubicBezTo>
                <a:cubicBezTo>
                  <a:pt x="1274252" y="2150671"/>
                  <a:pt x="1265963" y="2144274"/>
                  <a:pt x="1255581" y="2140030"/>
                </a:cubicBezTo>
                <a:cubicBezTo>
                  <a:pt x="1245199" y="2135785"/>
                  <a:pt x="1233526" y="2133663"/>
                  <a:pt x="1220562" y="2133663"/>
                </a:cubicBezTo>
                <a:close/>
                <a:moveTo>
                  <a:pt x="876518" y="2133663"/>
                </a:moveTo>
                <a:cubicBezTo>
                  <a:pt x="867570" y="2133663"/>
                  <a:pt x="859253" y="2134610"/>
                  <a:pt x="851566" y="2136502"/>
                </a:cubicBezTo>
                <a:cubicBezTo>
                  <a:pt x="843880" y="2138395"/>
                  <a:pt x="837197" y="2141235"/>
                  <a:pt x="831519" y="2145021"/>
                </a:cubicBezTo>
                <a:cubicBezTo>
                  <a:pt x="825840" y="2148806"/>
                  <a:pt x="821423" y="2153538"/>
                  <a:pt x="818268" y="2159217"/>
                </a:cubicBezTo>
                <a:cubicBezTo>
                  <a:pt x="815113" y="2164896"/>
                  <a:pt x="813536" y="2171464"/>
                  <a:pt x="813536" y="2178921"/>
                </a:cubicBezTo>
                <a:cubicBezTo>
                  <a:pt x="813536" y="2188443"/>
                  <a:pt x="815773" y="2196330"/>
                  <a:pt x="820247" y="2202582"/>
                </a:cubicBezTo>
                <a:cubicBezTo>
                  <a:pt x="824721" y="2208834"/>
                  <a:pt x="831432" y="2213997"/>
                  <a:pt x="840381" y="2218070"/>
                </a:cubicBezTo>
                <a:cubicBezTo>
                  <a:pt x="849329" y="2222142"/>
                  <a:pt x="860342" y="2225727"/>
                  <a:pt x="873421" y="2228824"/>
                </a:cubicBezTo>
                <a:cubicBezTo>
                  <a:pt x="889482" y="2232610"/>
                  <a:pt x="900696" y="2236511"/>
                  <a:pt x="907063" y="2240526"/>
                </a:cubicBezTo>
                <a:cubicBezTo>
                  <a:pt x="913430" y="2244542"/>
                  <a:pt x="916613" y="2250679"/>
                  <a:pt x="916613" y="2258939"/>
                </a:cubicBezTo>
                <a:cubicBezTo>
                  <a:pt x="916613" y="2268576"/>
                  <a:pt x="913086" y="2275488"/>
                  <a:pt x="906030" y="2279674"/>
                </a:cubicBezTo>
                <a:cubicBezTo>
                  <a:pt x="898975" y="2283862"/>
                  <a:pt x="889998" y="2285956"/>
                  <a:pt x="879099" y="2285956"/>
                </a:cubicBezTo>
                <a:cubicBezTo>
                  <a:pt x="866939" y="2285956"/>
                  <a:pt x="856815" y="2283289"/>
                  <a:pt x="848727" y="2277954"/>
                </a:cubicBezTo>
                <a:cubicBezTo>
                  <a:pt x="840639" y="2272620"/>
                  <a:pt x="836595" y="2263413"/>
                  <a:pt x="836595" y="2250335"/>
                </a:cubicBezTo>
                <a:lnTo>
                  <a:pt x="808890" y="2250335"/>
                </a:lnTo>
                <a:cubicBezTo>
                  <a:pt x="808890" y="2260660"/>
                  <a:pt x="810697" y="2269465"/>
                  <a:pt x="814310" y="2276749"/>
                </a:cubicBezTo>
                <a:cubicBezTo>
                  <a:pt x="817924" y="2284034"/>
                  <a:pt x="822943" y="2289914"/>
                  <a:pt x="829367" y="2294388"/>
                </a:cubicBezTo>
                <a:cubicBezTo>
                  <a:pt x="835792" y="2298862"/>
                  <a:pt x="843220" y="2302131"/>
                  <a:pt x="851652" y="2304196"/>
                </a:cubicBezTo>
                <a:cubicBezTo>
                  <a:pt x="860084" y="2306262"/>
                  <a:pt x="869004" y="2307294"/>
                  <a:pt x="878411" y="2307294"/>
                </a:cubicBezTo>
                <a:cubicBezTo>
                  <a:pt x="887818" y="2307294"/>
                  <a:pt x="896566" y="2306319"/>
                  <a:pt x="904654" y="2304368"/>
                </a:cubicBezTo>
                <a:cubicBezTo>
                  <a:pt x="912741" y="2302418"/>
                  <a:pt x="919797" y="2299407"/>
                  <a:pt x="925820" y="2295334"/>
                </a:cubicBezTo>
                <a:cubicBezTo>
                  <a:pt x="931843" y="2291261"/>
                  <a:pt x="936546" y="2286042"/>
                  <a:pt x="939931" y="2279674"/>
                </a:cubicBezTo>
                <a:cubicBezTo>
                  <a:pt x="943315" y="2273308"/>
                  <a:pt x="945007" y="2265765"/>
                  <a:pt x="945007" y="2257046"/>
                </a:cubicBezTo>
                <a:cubicBezTo>
                  <a:pt x="945007" y="2246951"/>
                  <a:pt x="942856" y="2238662"/>
                  <a:pt x="938554" y="2232180"/>
                </a:cubicBezTo>
                <a:cubicBezTo>
                  <a:pt x="934252" y="2225698"/>
                  <a:pt x="927856" y="2220392"/>
                  <a:pt x="919367" y="2216263"/>
                </a:cubicBezTo>
                <a:cubicBezTo>
                  <a:pt x="910877" y="2212132"/>
                  <a:pt x="900380" y="2208576"/>
                  <a:pt x="887876" y="2205593"/>
                </a:cubicBezTo>
                <a:cubicBezTo>
                  <a:pt x="876403" y="2202840"/>
                  <a:pt x="867283" y="2200230"/>
                  <a:pt x="860514" y="2197763"/>
                </a:cubicBezTo>
                <a:cubicBezTo>
                  <a:pt x="853746" y="2195297"/>
                  <a:pt x="848928" y="2192515"/>
                  <a:pt x="846059" y="2189417"/>
                </a:cubicBezTo>
                <a:cubicBezTo>
                  <a:pt x="843191" y="2186320"/>
                  <a:pt x="841757" y="2182534"/>
                  <a:pt x="841757" y="2178060"/>
                </a:cubicBezTo>
                <a:cubicBezTo>
                  <a:pt x="841757" y="2170259"/>
                  <a:pt x="844970" y="2164523"/>
                  <a:pt x="851394" y="2160852"/>
                </a:cubicBezTo>
                <a:cubicBezTo>
                  <a:pt x="857818" y="2157181"/>
                  <a:pt x="866193" y="2155345"/>
                  <a:pt x="876518" y="2155345"/>
                </a:cubicBezTo>
                <a:cubicBezTo>
                  <a:pt x="886728" y="2155345"/>
                  <a:pt x="895390" y="2157812"/>
                  <a:pt x="902503" y="2162745"/>
                </a:cubicBezTo>
                <a:cubicBezTo>
                  <a:pt x="909615" y="2167678"/>
                  <a:pt x="913172" y="2176110"/>
                  <a:pt x="913172" y="2188041"/>
                </a:cubicBezTo>
                <a:lnTo>
                  <a:pt x="941049" y="2188041"/>
                </a:lnTo>
                <a:cubicBezTo>
                  <a:pt x="941049" y="2178404"/>
                  <a:pt x="939328" y="2170144"/>
                  <a:pt x="935887" y="2163261"/>
                </a:cubicBezTo>
                <a:cubicBezTo>
                  <a:pt x="932445" y="2156378"/>
                  <a:pt x="927770" y="2150756"/>
                  <a:pt x="921862" y="2146397"/>
                </a:cubicBezTo>
                <a:cubicBezTo>
                  <a:pt x="915954" y="2142037"/>
                  <a:pt x="909128" y="2138825"/>
                  <a:pt x="901384" y="2136760"/>
                </a:cubicBezTo>
                <a:cubicBezTo>
                  <a:pt x="893640" y="2134695"/>
                  <a:pt x="885352" y="2133663"/>
                  <a:pt x="876518" y="2133663"/>
                </a:cubicBezTo>
                <a:close/>
                <a:moveTo>
                  <a:pt x="703854" y="2133663"/>
                </a:moveTo>
                <a:cubicBezTo>
                  <a:pt x="691350" y="2133663"/>
                  <a:pt x="680365" y="2136474"/>
                  <a:pt x="670900" y="2142095"/>
                </a:cubicBezTo>
                <a:cubicBezTo>
                  <a:pt x="661436" y="2147716"/>
                  <a:pt x="653721" y="2155001"/>
                  <a:pt x="647755" y="2163949"/>
                </a:cubicBezTo>
                <a:lnTo>
                  <a:pt x="646895" y="2136588"/>
                </a:lnTo>
                <a:lnTo>
                  <a:pt x="619018" y="2136588"/>
                </a:lnTo>
                <a:lnTo>
                  <a:pt x="619018" y="2365802"/>
                </a:lnTo>
                <a:lnTo>
                  <a:pt x="647583" y="2365802"/>
                </a:lnTo>
                <a:lnTo>
                  <a:pt x="647583" y="2280621"/>
                </a:lnTo>
                <a:cubicBezTo>
                  <a:pt x="652975" y="2288881"/>
                  <a:pt x="660145" y="2295392"/>
                  <a:pt x="669094" y="2300153"/>
                </a:cubicBezTo>
                <a:cubicBezTo>
                  <a:pt x="678042" y="2304914"/>
                  <a:pt x="688482" y="2307294"/>
                  <a:pt x="700413" y="2307294"/>
                </a:cubicBezTo>
                <a:cubicBezTo>
                  <a:pt x="714638" y="2307294"/>
                  <a:pt x="727028" y="2303995"/>
                  <a:pt x="737582" y="2297399"/>
                </a:cubicBezTo>
                <a:cubicBezTo>
                  <a:pt x="748137" y="2290803"/>
                  <a:pt x="756311" y="2281052"/>
                  <a:pt x="762104" y="2268145"/>
                </a:cubicBezTo>
                <a:cubicBezTo>
                  <a:pt x="767898" y="2255239"/>
                  <a:pt x="770794" y="2239322"/>
                  <a:pt x="770794" y="2220392"/>
                </a:cubicBezTo>
                <a:cubicBezTo>
                  <a:pt x="770794" y="2201234"/>
                  <a:pt x="768070" y="2185230"/>
                  <a:pt x="762620" y="2172382"/>
                </a:cubicBezTo>
                <a:cubicBezTo>
                  <a:pt x="757171" y="2159533"/>
                  <a:pt x="749456" y="2149867"/>
                  <a:pt x="739475" y="2143386"/>
                </a:cubicBezTo>
                <a:cubicBezTo>
                  <a:pt x="729495" y="2136904"/>
                  <a:pt x="717621" y="2133663"/>
                  <a:pt x="703854" y="2133663"/>
                </a:cubicBezTo>
                <a:close/>
                <a:moveTo>
                  <a:pt x="1878303" y="2133319"/>
                </a:moveTo>
                <a:cubicBezTo>
                  <a:pt x="1861898" y="2133319"/>
                  <a:pt x="1847845" y="2136817"/>
                  <a:pt x="1836143" y="2143816"/>
                </a:cubicBezTo>
                <a:cubicBezTo>
                  <a:pt x="1824442" y="2150814"/>
                  <a:pt x="1815522" y="2160823"/>
                  <a:pt x="1809384" y="2173844"/>
                </a:cubicBezTo>
                <a:cubicBezTo>
                  <a:pt x="1803247" y="2186865"/>
                  <a:pt x="1800178" y="2202496"/>
                  <a:pt x="1800178" y="2220736"/>
                </a:cubicBezTo>
                <a:cubicBezTo>
                  <a:pt x="1800178" y="2238519"/>
                  <a:pt x="1803247" y="2253862"/>
                  <a:pt x="1809384" y="2266769"/>
                </a:cubicBezTo>
                <a:cubicBezTo>
                  <a:pt x="1815522" y="2279674"/>
                  <a:pt x="1824442" y="2289598"/>
                  <a:pt x="1836143" y="2296539"/>
                </a:cubicBezTo>
                <a:cubicBezTo>
                  <a:pt x="1847845" y="2303480"/>
                  <a:pt x="1861898" y="2306950"/>
                  <a:pt x="1878303" y="2306950"/>
                </a:cubicBezTo>
                <a:cubicBezTo>
                  <a:pt x="1895053" y="2306950"/>
                  <a:pt x="1909364" y="2303480"/>
                  <a:pt x="1921238" y="2296539"/>
                </a:cubicBezTo>
                <a:cubicBezTo>
                  <a:pt x="1933112" y="2289598"/>
                  <a:pt x="1942232" y="2279674"/>
                  <a:pt x="1948599" y="2266769"/>
                </a:cubicBezTo>
                <a:cubicBezTo>
                  <a:pt x="1954966" y="2253862"/>
                  <a:pt x="1958150" y="2238519"/>
                  <a:pt x="1958150" y="2220736"/>
                </a:cubicBezTo>
                <a:cubicBezTo>
                  <a:pt x="1958150" y="2202496"/>
                  <a:pt x="1954966" y="2186865"/>
                  <a:pt x="1948599" y="2173844"/>
                </a:cubicBezTo>
                <a:cubicBezTo>
                  <a:pt x="1942232" y="2160823"/>
                  <a:pt x="1933112" y="2150814"/>
                  <a:pt x="1921238" y="2143816"/>
                </a:cubicBezTo>
                <a:cubicBezTo>
                  <a:pt x="1909364" y="2136817"/>
                  <a:pt x="1895053" y="2133319"/>
                  <a:pt x="1878303" y="2133319"/>
                </a:cubicBezTo>
                <a:close/>
                <a:moveTo>
                  <a:pt x="1592553" y="2133319"/>
                </a:moveTo>
                <a:cubicBezTo>
                  <a:pt x="1576148" y="2133319"/>
                  <a:pt x="1562095" y="2136817"/>
                  <a:pt x="1550393" y="2143816"/>
                </a:cubicBezTo>
                <a:cubicBezTo>
                  <a:pt x="1538692" y="2150814"/>
                  <a:pt x="1529772" y="2160823"/>
                  <a:pt x="1523634" y="2173844"/>
                </a:cubicBezTo>
                <a:cubicBezTo>
                  <a:pt x="1517497" y="2186865"/>
                  <a:pt x="1514428" y="2202496"/>
                  <a:pt x="1514428" y="2220736"/>
                </a:cubicBezTo>
                <a:cubicBezTo>
                  <a:pt x="1514428" y="2238519"/>
                  <a:pt x="1517497" y="2253862"/>
                  <a:pt x="1523634" y="2266769"/>
                </a:cubicBezTo>
                <a:cubicBezTo>
                  <a:pt x="1529772" y="2279674"/>
                  <a:pt x="1538692" y="2289598"/>
                  <a:pt x="1550393" y="2296539"/>
                </a:cubicBezTo>
                <a:cubicBezTo>
                  <a:pt x="1562095" y="2303480"/>
                  <a:pt x="1576148" y="2306950"/>
                  <a:pt x="1592553" y="2306950"/>
                </a:cubicBezTo>
                <a:cubicBezTo>
                  <a:pt x="1609303" y="2306950"/>
                  <a:pt x="1623614" y="2303480"/>
                  <a:pt x="1635488" y="2296539"/>
                </a:cubicBezTo>
                <a:cubicBezTo>
                  <a:pt x="1647362" y="2289598"/>
                  <a:pt x="1656482" y="2279674"/>
                  <a:pt x="1662849" y="2266769"/>
                </a:cubicBezTo>
                <a:cubicBezTo>
                  <a:pt x="1669216" y="2253862"/>
                  <a:pt x="1672400" y="2238519"/>
                  <a:pt x="1672400" y="2220736"/>
                </a:cubicBezTo>
                <a:cubicBezTo>
                  <a:pt x="1672400" y="2202496"/>
                  <a:pt x="1669216" y="2186865"/>
                  <a:pt x="1662849" y="2173844"/>
                </a:cubicBezTo>
                <a:cubicBezTo>
                  <a:pt x="1656482" y="2160823"/>
                  <a:pt x="1647362" y="2150814"/>
                  <a:pt x="1635488" y="2143816"/>
                </a:cubicBezTo>
                <a:cubicBezTo>
                  <a:pt x="1623614" y="2136817"/>
                  <a:pt x="1609303" y="2133319"/>
                  <a:pt x="1592553" y="2133319"/>
                </a:cubicBezTo>
                <a:close/>
                <a:moveTo>
                  <a:pt x="2138669" y="2114390"/>
                </a:moveTo>
                <a:cubicBezTo>
                  <a:pt x="2126050" y="2114733"/>
                  <a:pt x="2115753" y="2116856"/>
                  <a:pt x="2107780" y="2120756"/>
                </a:cubicBezTo>
                <a:cubicBezTo>
                  <a:pt x="2103793" y="2122707"/>
                  <a:pt x="2100187" y="2125517"/>
                  <a:pt x="2096960" y="2129189"/>
                </a:cubicBezTo>
                <a:lnTo>
                  <a:pt x="2089191" y="2141557"/>
                </a:lnTo>
                <a:lnTo>
                  <a:pt x="2076977" y="2137148"/>
                </a:lnTo>
                <a:cubicBezTo>
                  <a:pt x="2071012" y="2135857"/>
                  <a:pt x="2064444" y="2135212"/>
                  <a:pt x="2057274" y="2135212"/>
                </a:cubicBezTo>
                <a:cubicBezTo>
                  <a:pt x="2043278" y="2135212"/>
                  <a:pt x="2031433" y="2137793"/>
                  <a:pt x="2021739" y="2142955"/>
                </a:cubicBezTo>
                <a:cubicBezTo>
                  <a:pt x="2012045" y="2148117"/>
                  <a:pt x="2004703" y="2155059"/>
                  <a:pt x="1999712" y="2163778"/>
                </a:cubicBezTo>
                <a:cubicBezTo>
                  <a:pt x="1994722" y="2172496"/>
                  <a:pt x="1992227" y="2182190"/>
                  <a:pt x="1992227" y="2192859"/>
                </a:cubicBezTo>
                <a:cubicBezTo>
                  <a:pt x="1992227" y="2202955"/>
                  <a:pt x="1994693" y="2212333"/>
                  <a:pt x="1999626" y="2220995"/>
                </a:cubicBezTo>
                <a:cubicBezTo>
                  <a:pt x="2002093" y="2225326"/>
                  <a:pt x="2005140" y="2229240"/>
                  <a:pt x="2008768" y="2232740"/>
                </a:cubicBezTo>
                <a:lnTo>
                  <a:pt x="2016455" y="2238370"/>
                </a:lnTo>
                <a:lnTo>
                  <a:pt x="1998680" y="2248184"/>
                </a:lnTo>
                <a:cubicBezTo>
                  <a:pt x="1994148" y="2253174"/>
                  <a:pt x="1991883" y="2258480"/>
                  <a:pt x="1991883" y="2264101"/>
                </a:cubicBezTo>
                <a:cubicBezTo>
                  <a:pt x="1991883" y="2268001"/>
                  <a:pt x="1993202" y="2272046"/>
                  <a:pt x="1995840" y="2276233"/>
                </a:cubicBezTo>
                <a:cubicBezTo>
                  <a:pt x="1998479" y="2280421"/>
                  <a:pt x="2002924" y="2284206"/>
                  <a:pt x="2009177" y="2287591"/>
                </a:cubicBezTo>
                <a:lnTo>
                  <a:pt x="2012430" y="2288450"/>
                </a:lnTo>
                <a:lnTo>
                  <a:pt x="1996787" y="2298002"/>
                </a:lnTo>
                <a:cubicBezTo>
                  <a:pt x="1988470" y="2305573"/>
                  <a:pt x="1984311" y="2314235"/>
                  <a:pt x="1984311" y="2323986"/>
                </a:cubicBezTo>
                <a:cubicBezTo>
                  <a:pt x="1984311" y="2332017"/>
                  <a:pt x="1986720" y="2339473"/>
                  <a:pt x="1991538" y="2346357"/>
                </a:cubicBezTo>
                <a:cubicBezTo>
                  <a:pt x="1996357" y="2353240"/>
                  <a:pt x="2004186" y="2358746"/>
                  <a:pt x="2015028" y="2362877"/>
                </a:cubicBezTo>
                <a:cubicBezTo>
                  <a:pt x="2025869" y="2367007"/>
                  <a:pt x="2040352" y="2369071"/>
                  <a:pt x="2058479" y="2369071"/>
                </a:cubicBezTo>
                <a:cubicBezTo>
                  <a:pt x="2084979" y="2369071"/>
                  <a:pt x="2104969" y="2364225"/>
                  <a:pt x="2118449" y="2354531"/>
                </a:cubicBezTo>
                <a:cubicBezTo>
                  <a:pt x="2131929" y="2344837"/>
                  <a:pt x="2138669" y="2332418"/>
                  <a:pt x="2138669" y="2317275"/>
                </a:cubicBezTo>
                <a:cubicBezTo>
                  <a:pt x="2138669" y="2302016"/>
                  <a:pt x="2132761" y="2290745"/>
                  <a:pt x="2120944" y="2283461"/>
                </a:cubicBezTo>
                <a:cubicBezTo>
                  <a:pt x="2109128" y="2276176"/>
                  <a:pt x="2089453" y="2272534"/>
                  <a:pt x="2061920" y="2272534"/>
                </a:cubicBezTo>
                <a:lnTo>
                  <a:pt x="2050735" y="2272534"/>
                </a:lnTo>
                <a:cubicBezTo>
                  <a:pt x="2041672" y="2272534"/>
                  <a:pt x="2034588" y="2271989"/>
                  <a:pt x="2029483" y="2270899"/>
                </a:cubicBezTo>
                <a:cubicBezTo>
                  <a:pt x="2024378" y="2269809"/>
                  <a:pt x="2020764" y="2268374"/>
                  <a:pt x="2018641" y="2266597"/>
                </a:cubicBezTo>
                <a:cubicBezTo>
                  <a:pt x="2016519" y="2264818"/>
                  <a:pt x="2015458" y="2262782"/>
                  <a:pt x="2015458" y="2260488"/>
                </a:cubicBezTo>
                <a:cubicBezTo>
                  <a:pt x="2015458" y="2257161"/>
                  <a:pt x="2017236" y="2254149"/>
                  <a:pt x="2020792" y="2251453"/>
                </a:cubicBezTo>
                <a:lnTo>
                  <a:pt x="2032401" y="2246133"/>
                </a:lnTo>
                <a:lnTo>
                  <a:pt x="2037334" y="2247990"/>
                </a:lnTo>
                <a:cubicBezTo>
                  <a:pt x="2043170" y="2249323"/>
                  <a:pt x="2049530" y="2249991"/>
                  <a:pt x="2056414" y="2249991"/>
                </a:cubicBezTo>
                <a:cubicBezTo>
                  <a:pt x="2070983" y="2249991"/>
                  <a:pt x="2083086" y="2247381"/>
                  <a:pt x="2092723" y="2242161"/>
                </a:cubicBezTo>
                <a:cubicBezTo>
                  <a:pt x="2102360" y="2236941"/>
                  <a:pt x="2109558" y="2230000"/>
                  <a:pt x="2114319" y="2221339"/>
                </a:cubicBezTo>
                <a:cubicBezTo>
                  <a:pt x="2119080" y="2212677"/>
                  <a:pt x="2121461" y="2203184"/>
                  <a:pt x="2121461" y="2192859"/>
                </a:cubicBezTo>
                <a:cubicBezTo>
                  <a:pt x="2121461" y="2182190"/>
                  <a:pt x="2119109" y="2172496"/>
                  <a:pt x="2114405" y="2163778"/>
                </a:cubicBezTo>
                <a:cubicBezTo>
                  <a:pt x="2112054" y="2159418"/>
                  <a:pt x="2109099" y="2155503"/>
                  <a:pt x="2105543" y="2152033"/>
                </a:cubicBezTo>
                <a:lnTo>
                  <a:pt x="2103132" y="2150278"/>
                </a:lnTo>
                <a:lnTo>
                  <a:pt x="2107414" y="2145515"/>
                </a:lnTo>
                <a:cubicBezTo>
                  <a:pt x="2110153" y="2143436"/>
                  <a:pt x="2113201" y="2141980"/>
                  <a:pt x="2116556" y="2141148"/>
                </a:cubicBezTo>
                <a:cubicBezTo>
                  <a:pt x="2123268" y="2139485"/>
                  <a:pt x="2130638" y="2138653"/>
                  <a:pt x="2138669" y="2138653"/>
                </a:cubicBezTo>
                <a:close/>
                <a:moveTo>
                  <a:pt x="1712500" y="2072574"/>
                </a:moveTo>
                <a:lnTo>
                  <a:pt x="1712500" y="2249991"/>
                </a:lnTo>
                <a:cubicBezTo>
                  <a:pt x="1712500" y="2261348"/>
                  <a:pt x="1713819" y="2271070"/>
                  <a:pt x="1716457" y="2279158"/>
                </a:cubicBezTo>
                <a:cubicBezTo>
                  <a:pt x="1719096" y="2287247"/>
                  <a:pt x="1724029" y="2293441"/>
                  <a:pt x="1731257" y="2297744"/>
                </a:cubicBezTo>
                <a:cubicBezTo>
                  <a:pt x="1738484" y="2302045"/>
                  <a:pt x="1748924" y="2304196"/>
                  <a:pt x="1762576" y="2304196"/>
                </a:cubicBezTo>
                <a:lnTo>
                  <a:pt x="1772212" y="2304196"/>
                </a:lnTo>
                <a:lnTo>
                  <a:pt x="1772212" y="2280793"/>
                </a:lnTo>
                <a:lnTo>
                  <a:pt x="1764469" y="2280793"/>
                </a:lnTo>
                <a:cubicBezTo>
                  <a:pt x="1754258" y="2280793"/>
                  <a:pt x="1747805" y="2278040"/>
                  <a:pt x="1745109" y="2272534"/>
                </a:cubicBezTo>
                <a:cubicBezTo>
                  <a:pt x="1742413" y="2267027"/>
                  <a:pt x="1741065" y="2259054"/>
                  <a:pt x="1741065" y="2248614"/>
                </a:cubicBezTo>
                <a:lnTo>
                  <a:pt x="1741065" y="2072574"/>
                </a:lnTo>
                <a:close/>
                <a:moveTo>
                  <a:pt x="1333393" y="2072574"/>
                </a:moveTo>
                <a:lnTo>
                  <a:pt x="1333393" y="2304196"/>
                </a:lnTo>
                <a:lnTo>
                  <a:pt x="1362130" y="2304196"/>
                </a:lnTo>
                <a:lnTo>
                  <a:pt x="1362130" y="2185460"/>
                </a:lnTo>
                <a:cubicBezTo>
                  <a:pt x="1367293" y="2178691"/>
                  <a:pt x="1374119" y="2172468"/>
                  <a:pt x="1382608" y="2166789"/>
                </a:cubicBezTo>
                <a:cubicBezTo>
                  <a:pt x="1391097" y="2161110"/>
                  <a:pt x="1401595" y="2158271"/>
                  <a:pt x="1414099" y="2158271"/>
                </a:cubicBezTo>
                <a:cubicBezTo>
                  <a:pt x="1422474" y="2158271"/>
                  <a:pt x="1428898" y="2160078"/>
                  <a:pt x="1433372" y="2163691"/>
                </a:cubicBezTo>
                <a:cubicBezTo>
                  <a:pt x="1437847" y="2167305"/>
                  <a:pt x="1440915" y="2172266"/>
                  <a:pt x="1442579" y="2178576"/>
                </a:cubicBezTo>
                <a:cubicBezTo>
                  <a:pt x="1444242" y="2184886"/>
                  <a:pt x="1445074" y="2192056"/>
                  <a:pt x="1445074" y="2200086"/>
                </a:cubicBezTo>
                <a:lnTo>
                  <a:pt x="1445074" y="2304196"/>
                </a:lnTo>
                <a:lnTo>
                  <a:pt x="1473812" y="2304196"/>
                </a:lnTo>
                <a:lnTo>
                  <a:pt x="1473812" y="2196129"/>
                </a:lnTo>
                <a:cubicBezTo>
                  <a:pt x="1473812" y="2176397"/>
                  <a:pt x="1469711" y="2161139"/>
                  <a:pt x="1461508" y="2150355"/>
                </a:cubicBezTo>
                <a:cubicBezTo>
                  <a:pt x="1453305" y="2139571"/>
                  <a:pt x="1439797" y="2134179"/>
                  <a:pt x="1420982" y="2134179"/>
                </a:cubicBezTo>
                <a:cubicBezTo>
                  <a:pt x="1406069" y="2134179"/>
                  <a:pt x="1393793" y="2137191"/>
                  <a:pt x="1384157" y="2143214"/>
                </a:cubicBezTo>
                <a:cubicBezTo>
                  <a:pt x="1374520" y="2149236"/>
                  <a:pt x="1367121" y="2155632"/>
                  <a:pt x="1361958" y="2162401"/>
                </a:cubicBezTo>
                <a:lnTo>
                  <a:pt x="1361958" y="2072574"/>
                </a:lnTo>
                <a:close/>
                <a:moveTo>
                  <a:pt x="5333916" y="1794005"/>
                </a:moveTo>
                <a:lnTo>
                  <a:pt x="5333916" y="1828077"/>
                </a:lnTo>
                <a:cubicBezTo>
                  <a:pt x="5327720" y="1836337"/>
                  <a:pt x="5320034" y="1843163"/>
                  <a:pt x="5310856" y="1848555"/>
                </a:cubicBezTo>
                <a:cubicBezTo>
                  <a:pt x="5301679" y="1853947"/>
                  <a:pt x="5291354" y="1856643"/>
                  <a:pt x="5279882" y="1856643"/>
                </a:cubicBezTo>
                <a:cubicBezTo>
                  <a:pt x="5269556" y="1856643"/>
                  <a:pt x="5261727" y="1854147"/>
                  <a:pt x="5256392" y="1849157"/>
                </a:cubicBezTo>
                <a:cubicBezTo>
                  <a:pt x="5251058" y="1844167"/>
                  <a:pt x="5248390" y="1837484"/>
                  <a:pt x="5248390" y="1829109"/>
                </a:cubicBezTo>
                <a:cubicBezTo>
                  <a:pt x="5248390" y="1816834"/>
                  <a:pt x="5255016" y="1808001"/>
                  <a:pt x="5268266" y="1802609"/>
                </a:cubicBezTo>
                <a:cubicBezTo>
                  <a:pt x="5281516" y="1797217"/>
                  <a:pt x="5303400" y="1794349"/>
                  <a:pt x="5333916" y="1794005"/>
                </a:cubicBezTo>
                <a:close/>
                <a:moveTo>
                  <a:pt x="2066841" y="1794005"/>
                </a:moveTo>
                <a:lnTo>
                  <a:pt x="2066841" y="1828077"/>
                </a:lnTo>
                <a:cubicBezTo>
                  <a:pt x="2060646" y="1836337"/>
                  <a:pt x="2052960" y="1843163"/>
                  <a:pt x="2043782" y="1848555"/>
                </a:cubicBezTo>
                <a:cubicBezTo>
                  <a:pt x="2034604" y="1853947"/>
                  <a:pt x="2024279" y="1856643"/>
                  <a:pt x="2012807" y="1856643"/>
                </a:cubicBezTo>
                <a:cubicBezTo>
                  <a:pt x="2002482" y="1856643"/>
                  <a:pt x="1994652" y="1854147"/>
                  <a:pt x="1989318" y="1849157"/>
                </a:cubicBezTo>
                <a:cubicBezTo>
                  <a:pt x="1983983" y="1844167"/>
                  <a:pt x="1981316" y="1837484"/>
                  <a:pt x="1981316" y="1829109"/>
                </a:cubicBezTo>
                <a:cubicBezTo>
                  <a:pt x="1981316" y="1816834"/>
                  <a:pt x="1987941" y="1808001"/>
                  <a:pt x="2001191" y="1802609"/>
                </a:cubicBezTo>
                <a:cubicBezTo>
                  <a:pt x="2014442" y="1797217"/>
                  <a:pt x="2036325" y="1794349"/>
                  <a:pt x="2066841" y="1794005"/>
                </a:cubicBezTo>
                <a:close/>
                <a:moveTo>
                  <a:pt x="1647741" y="1794005"/>
                </a:moveTo>
                <a:lnTo>
                  <a:pt x="1647741" y="1828077"/>
                </a:lnTo>
                <a:cubicBezTo>
                  <a:pt x="1641546" y="1836337"/>
                  <a:pt x="1633860" y="1843163"/>
                  <a:pt x="1624682" y="1848555"/>
                </a:cubicBezTo>
                <a:cubicBezTo>
                  <a:pt x="1615504" y="1853947"/>
                  <a:pt x="1605179" y="1856643"/>
                  <a:pt x="1593707" y="1856643"/>
                </a:cubicBezTo>
                <a:cubicBezTo>
                  <a:pt x="1583382" y="1856643"/>
                  <a:pt x="1575552" y="1854147"/>
                  <a:pt x="1570218" y="1849157"/>
                </a:cubicBezTo>
                <a:cubicBezTo>
                  <a:pt x="1564883" y="1844167"/>
                  <a:pt x="1562216" y="1837484"/>
                  <a:pt x="1562216" y="1829109"/>
                </a:cubicBezTo>
                <a:cubicBezTo>
                  <a:pt x="1562216" y="1816834"/>
                  <a:pt x="1568841" y="1808001"/>
                  <a:pt x="1582091" y="1802609"/>
                </a:cubicBezTo>
                <a:cubicBezTo>
                  <a:pt x="1595342" y="1797217"/>
                  <a:pt x="1617225" y="1794349"/>
                  <a:pt x="1647741" y="1794005"/>
                </a:cubicBezTo>
                <a:close/>
                <a:moveTo>
                  <a:pt x="3832244" y="1728269"/>
                </a:moveTo>
                <a:cubicBezTo>
                  <a:pt x="3846240" y="1728269"/>
                  <a:pt x="3856852" y="1733718"/>
                  <a:pt x="3864080" y="1744617"/>
                </a:cubicBezTo>
                <a:cubicBezTo>
                  <a:pt x="3871307" y="1755515"/>
                  <a:pt x="3874921" y="1771232"/>
                  <a:pt x="3874921" y="1791767"/>
                </a:cubicBezTo>
                <a:cubicBezTo>
                  <a:pt x="3874921" y="1812073"/>
                  <a:pt x="3871049" y="1827704"/>
                  <a:pt x="3863305" y="1838660"/>
                </a:cubicBezTo>
                <a:cubicBezTo>
                  <a:pt x="3855562" y="1849616"/>
                  <a:pt x="3844061" y="1855094"/>
                  <a:pt x="3828803" y="1855094"/>
                </a:cubicBezTo>
                <a:cubicBezTo>
                  <a:pt x="3817445" y="1855094"/>
                  <a:pt x="3807866" y="1852369"/>
                  <a:pt x="3800065" y="1846920"/>
                </a:cubicBezTo>
                <a:cubicBezTo>
                  <a:pt x="3792264" y="1841471"/>
                  <a:pt x="3786069" y="1834387"/>
                  <a:pt x="3781480" y="1825668"/>
                </a:cubicBezTo>
                <a:lnTo>
                  <a:pt x="3781480" y="1760965"/>
                </a:lnTo>
                <a:cubicBezTo>
                  <a:pt x="3786184" y="1752246"/>
                  <a:pt x="3792752" y="1744617"/>
                  <a:pt x="3801184" y="1738078"/>
                </a:cubicBezTo>
                <a:cubicBezTo>
                  <a:pt x="3809616" y="1731539"/>
                  <a:pt x="3819969" y="1728269"/>
                  <a:pt x="3832244" y="1728269"/>
                </a:cubicBezTo>
                <a:close/>
                <a:moveTo>
                  <a:pt x="1040903" y="1728097"/>
                </a:moveTo>
                <a:cubicBezTo>
                  <a:pt x="1055129" y="1728097"/>
                  <a:pt x="1065884" y="1733604"/>
                  <a:pt x="1073169" y="1744617"/>
                </a:cubicBezTo>
                <a:cubicBezTo>
                  <a:pt x="1080454" y="1755630"/>
                  <a:pt x="1084096" y="1771462"/>
                  <a:pt x="1084096" y="1792112"/>
                </a:cubicBezTo>
                <a:cubicBezTo>
                  <a:pt x="1084096" y="1812188"/>
                  <a:pt x="1080196" y="1827704"/>
                  <a:pt x="1072395" y="1838660"/>
                </a:cubicBezTo>
                <a:cubicBezTo>
                  <a:pt x="1064593" y="1849616"/>
                  <a:pt x="1053121" y="1855094"/>
                  <a:pt x="1037978" y="1855094"/>
                </a:cubicBezTo>
                <a:cubicBezTo>
                  <a:pt x="1026506" y="1855094"/>
                  <a:pt x="1016869" y="1852312"/>
                  <a:pt x="1009068" y="1846748"/>
                </a:cubicBezTo>
                <a:cubicBezTo>
                  <a:pt x="1001267" y="1841184"/>
                  <a:pt x="995130" y="1834157"/>
                  <a:pt x="990655" y="1825668"/>
                </a:cubicBezTo>
                <a:lnTo>
                  <a:pt x="990655" y="1761137"/>
                </a:lnTo>
                <a:cubicBezTo>
                  <a:pt x="995474" y="1751959"/>
                  <a:pt x="1002042" y="1744158"/>
                  <a:pt x="1010359" y="1737734"/>
                </a:cubicBezTo>
                <a:cubicBezTo>
                  <a:pt x="1018676" y="1731309"/>
                  <a:pt x="1028858" y="1728097"/>
                  <a:pt x="1040903" y="1728097"/>
                </a:cubicBezTo>
                <a:close/>
                <a:moveTo>
                  <a:pt x="4116678" y="1727581"/>
                </a:moveTo>
                <a:cubicBezTo>
                  <a:pt x="4129068" y="1727581"/>
                  <a:pt x="4138934" y="1730363"/>
                  <a:pt x="4146276" y="1735927"/>
                </a:cubicBezTo>
                <a:cubicBezTo>
                  <a:pt x="4153618" y="1741491"/>
                  <a:pt x="4158896" y="1749148"/>
                  <a:pt x="4162108" y="1758900"/>
                </a:cubicBezTo>
                <a:cubicBezTo>
                  <a:pt x="4165320" y="1768651"/>
                  <a:pt x="4166926" y="1779722"/>
                  <a:pt x="4166926" y="1792112"/>
                </a:cubicBezTo>
                <a:cubicBezTo>
                  <a:pt x="4166926" y="1804272"/>
                  <a:pt x="4165320" y="1815142"/>
                  <a:pt x="4162108" y="1824721"/>
                </a:cubicBezTo>
                <a:cubicBezTo>
                  <a:pt x="4158896" y="1834301"/>
                  <a:pt x="4153618" y="1841815"/>
                  <a:pt x="4146276" y="1847264"/>
                </a:cubicBezTo>
                <a:cubicBezTo>
                  <a:pt x="4138934" y="1852713"/>
                  <a:pt x="4129068" y="1855438"/>
                  <a:pt x="4116678" y="1855438"/>
                </a:cubicBezTo>
                <a:cubicBezTo>
                  <a:pt x="4104632" y="1855438"/>
                  <a:pt x="4095082" y="1852713"/>
                  <a:pt x="4088026" y="1847264"/>
                </a:cubicBezTo>
                <a:cubicBezTo>
                  <a:pt x="4080971" y="1841815"/>
                  <a:pt x="4075895" y="1834301"/>
                  <a:pt x="4072797" y="1824721"/>
                </a:cubicBezTo>
                <a:cubicBezTo>
                  <a:pt x="4069700" y="1815142"/>
                  <a:pt x="4068151" y="1804272"/>
                  <a:pt x="4068151" y="1792112"/>
                </a:cubicBezTo>
                <a:cubicBezTo>
                  <a:pt x="4068151" y="1779722"/>
                  <a:pt x="4069700" y="1768651"/>
                  <a:pt x="4072797" y="1758900"/>
                </a:cubicBezTo>
                <a:cubicBezTo>
                  <a:pt x="4075895" y="1749148"/>
                  <a:pt x="4080971" y="1741491"/>
                  <a:pt x="4088026" y="1735927"/>
                </a:cubicBezTo>
                <a:cubicBezTo>
                  <a:pt x="4095082" y="1730363"/>
                  <a:pt x="4104632" y="1727581"/>
                  <a:pt x="4116678" y="1727581"/>
                </a:cubicBezTo>
                <a:close/>
                <a:moveTo>
                  <a:pt x="3230853" y="1727581"/>
                </a:moveTo>
                <a:cubicBezTo>
                  <a:pt x="3243243" y="1727581"/>
                  <a:pt x="3253110" y="1730363"/>
                  <a:pt x="3260452" y="1735927"/>
                </a:cubicBezTo>
                <a:cubicBezTo>
                  <a:pt x="3267794" y="1741491"/>
                  <a:pt x="3273071" y="1749148"/>
                  <a:pt x="3276283" y="1758900"/>
                </a:cubicBezTo>
                <a:cubicBezTo>
                  <a:pt x="3279495" y="1768651"/>
                  <a:pt x="3281101" y="1779722"/>
                  <a:pt x="3281101" y="1792112"/>
                </a:cubicBezTo>
                <a:cubicBezTo>
                  <a:pt x="3281101" y="1804272"/>
                  <a:pt x="3279495" y="1815142"/>
                  <a:pt x="3276283" y="1824721"/>
                </a:cubicBezTo>
                <a:cubicBezTo>
                  <a:pt x="3273071" y="1834301"/>
                  <a:pt x="3267794" y="1841815"/>
                  <a:pt x="3260452" y="1847264"/>
                </a:cubicBezTo>
                <a:cubicBezTo>
                  <a:pt x="3253110" y="1852713"/>
                  <a:pt x="3243243" y="1855438"/>
                  <a:pt x="3230853" y="1855438"/>
                </a:cubicBezTo>
                <a:cubicBezTo>
                  <a:pt x="3218808" y="1855438"/>
                  <a:pt x="3209257" y="1852713"/>
                  <a:pt x="3202202" y="1847264"/>
                </a:cubicBezTo>
                <a:cubicBezTo>
                  <a:pt x="3195146" y="1841815"/>
                  <a:pt x="3190070" y="1834301"/>
                  <a:pt x="3186972" y="1824721"/>
                </a:cubicBezTo>
                <a:cubicBezTo>
                  <a:pt x="3183875" y="1815142"/>
                  <a:pt x="3182326" y="1804272"/>
                  <a:pt x="3182326" y="1792112"/>
                </a:cubicBezTo>
                <a:cubicBezTo>
                  <a:pt x="3182326" y="1779722"/>
                  <a:pt x="3183875" y="1768651"/>
                  <a:pt x="3186972" y="1758900"/>
                </a:cubicBezTo>
                <a:cubicBezTo>
                  <a:pt x="3190070" y="1749148"/>
                  <a:pt x="3195146" y="1741491"/>
                  <a:pt x="3202202" y="1735927"/>
                </a:cubicBezTo>
                <a:cubicBezTo>
                  <a:pt x="3209257" y="1730363"/>
                  <a:pt x="3218808" y="1727581"/>
                  <a:pt x="3230853" y="1727581"/>
                </a:cubicBezTo>
                <a:close/>
                <a:moveTo>
                  <a:pt x="3495144" y="1727064"/>
                </a:moveTo>
                <a:cubicBezTo>
                  <a:pt x="3509025" y="1727064"/>
                  <a:pt x="3519866" y="1731194"/>
                  <a:pt x="3527668" y="1739454"/>
                </a:cubicBezTo>
                <a:cubicBezTo>
                  <a:pt x="3535469" y="1747714"/>
                  <a:pt x="3539542" y="1759645"/>
                  <a:pt x="3539886" y="1775248"/>
                </a:cubicBezTo>
                <a:lnTo>
                  <a:pt x="3448338" y="1775248"/>
                </a:lnTo>
                <a:cubicBezTo>
                  <a:pt x="3449600" y="1759531"/>
                  <a:pt x="3454217" y="1747571"/>
                  <a:pt x="3462190" y="1739368"/>
                </a:cubicBezTo>
                <a:cubicBezTo>
                  <a:pt x="3470164" y="1731166"/>
                  <a:pt x="3481148" y="1727064"/>
                  <a:pt x="3495144" y="1727064"/>
                </a:cubicBezTo>
                <a:close/>
                <a:moveTo>
                  <a:pt x="2561694" y="1727064"/>
                </a:moveTo>
                <a:cubicBezTo>
                  <a:pt x="2575576" y="1727064"/>
                  <a:pt x="2586417" y="1731194"/>
                  <a:pt x="2594218" y="1739454"/>
                </a:cubicBezTo>
                <a:cubicBezTo>
                  <a:pt x="2602019" y="1747714"/>
                  <a:pt x="2606092" y="1759645"/>
                  <a:pt x="2606436" y="1775248"/>
                </a:cubicBezTo>
                <a:lnTo>
                  <a:pt x="2514888" y="1775248"/>
                </a:lnTo>
                <a:cubicBezTo>
                  <a:pt x="2516150" y="1759531"/>
                  <a:pt x="2520767" y="1747571"/>
                  <a:pt x="2528740" y="1739368"/>
                </a:cubicBezTo>
                <a:cubicBezTo>
                  <a:pt x="2536714" y="1731166"/>
                  <a:pt x="2547698" y="1727064"/>
                  <a:pt x="2561694" y="1727064"/>
                </a:cubicBezTo>
                <a:close/>
                <a:moveTo>
                  <a:pt x="1228194" y="1727064"/>
                </a:moveTo>
                <a:cubicBezTo>
                  <a:pt x="1242076" y="1727064"/>
                  <a:pt x="1252917" y="1731194"/>
                  <a:pt x="1260718" y="1739454"/>
                </a:cubicBezTo>
                <a:cubicBezTo>
                  <a:pt x="1268519" y="1747714"/>
                  <a:pt x="1272592" y="1759645"/>
                  <a:pt x="1272936" y="1775248"/>
                </a:cubicBezTo>
                <a:lnTo>
                  <a:pt x="1181388" y="1775248"/>
                </a:lnTo>
                <a:cubicBezTo>
                  <a:pt x="1182650" y="1759531"/>
                  <a:pt x="1187267" y="1747571"/>
                  <a:pt x="1195241" y="1739368"/>
                </a:cubicBezTo>
                <a:cubicBezTo>
                  <a:pt x="1203214" y="1731166"/>
                  <a:pt x="1214198" y="1727064"/>
                  <a:pt x="1228194" y="1727064"/>
                </a:cubicBezTo>
                <a:close/>
                <a:moveTo>
                  <a:pt x="4722572" y="1707963"/>
                </a:moveTo>
                <a:lnTo>
                  <a:pt x="4722572" y="1817408"/>
                </a:lnTo>
                <a:cubicBezTo>
                  <a:pt x="4722572" y="1836337"/>
                  <a:pt x="4726874" y="1851193"/>
                  <a:pt x="4735478" y="1861977"/>
                </a:cubicBezTo>
                <a:cubicBezTo>
                  <a:pt x="4744082" y="1872761"/>
                  <a:pt x="4758078" y="1878153"/>
                  <a:pt x="4777466" y="1878153"/>
                </a:cubicBezTo>
                <a:cubicBezTo>
                  <a:pt x="4792265" y="1878153"/>
                  <a:pt x="4804569" y="1875084"/>
                  <a:pt x="4814378" y="1868947"/>
                </a:cubicBezTo>
                <a:cubicBezTo>
                  <a:pt x="4824186" y="1862809"/>
                  <a:pt x="4831786" y="1856413"/>
                  <a:pt x="4837178" y="1849759"/>
                </a:cubicBezTo>
                <a:lnTo>
                  <a:pt x="4838039" y="1875572"/>
                </a:lnTo>
                <a:lnTo>
                  <a:pt x="4865744" y="1875572"/>
                </a:lnTo>
                <a:lnTo>
                  <a:pt x="4865744" y="1707963"/>
                </a:lnTo>
                <a:lnTo>
                  <a:pt x="4836834" y="1707963"/>
                </a:lnTo>
                <a:lnTo>
                  <a:pt x="4836834" y="1826700"/>
                </a:lnTo>
                <a:cubicBezTo>
                  <a:pt x="4831672" y="1833584"/>
                  <a:pt x="4824846" y="1839635"/>
                  <a:pt x="4816356" y="1844855"/>
                </a:cubicBezTo>
                <a:cubicBezTo>
                  <a:pt x="4807867" y="1850075"/>
                  <a:pt x="4797312" y="1852685"/>
                  <a:pt x="4784694" y="1852685"/>
                </a:cubicBezTo>
                <a:cubicBezTo>
                  <a:pt x="4775630" y="1852685"/>
                  <a:pt x="4768690" y="1851021"/>
                  <a:pt x="4763872" y="1847694"/>
                </a:cubicBezTo>
                <a:cubicBezTo>
                  <a:pt x="4759053" y="1844367"/>
                  <a:pt x="4755784" y="1839721"/>
                  <a:pt x="4754062" y="1833756"/>
                </a:cubicBezTo>
                <a:cubicBezTo>
                  <a:pt x="4752342" y="1827790"/>
                  <a:pt x="4751482" y="1821022"/>
                  <a:pt x="4751482" y="1813450"/>
                </a:cubicBezTo>
                <a:lnTo>
                  <a:pt x="4751482" y="1707963"/>
                </a:lnTo>
                <a:close/>
                <a:moveTo>
                  <a:pt x="4238517" y="1707963"/>
                </a:moveTo>
                <a:lnTo>
                  <a:pt x="4238517" y="1875572"/>
                </a:lnTo>
                <a:lnTo>
                  <a:pt x="4267255" y="1875572"/>
                </a:lnTo>
                <a:lnTo>
                  <a:pt x="4267255" y="1707963"/>
                </a:lnTo>
                <a:close/>
                <a:moveTo>
                  <a:pt x="3579692" y="1707963"/>
                </a:moveTo>
                <a:lnTo>
                  <a:pt x="3633467" y="1787974"/>
                </a:lnTo>
                <a:lnTo>
                  <a:pt x="3574186" y="1875572"/>
                </a:lnTo>
                <a:lnTo>
                  <a:pt x="3604644" y="1875572"/>
                </a:lnTo>
                <a:lnTo>
                  <a:pt x="3650423" y="1805356"/>
                </a:lnTo>
                <a:lnTo>
                  <a:pt x="3696364" y="1875572"/>
                </a:lnTo>
                <a:lnTo>
                  <a:pt x="3726995" y="1875572"/>
                </a:lnTo>
                <a:lnTo>
                  <a:pt x="3667256" y="1787526"/>
                </a:lnTo>
                <a:lnTo>
                  <a:pt x="3721488" y="1707963"/>
                </a:lnTo>
                <a:lnTo>
                  <a:pt x="3690686" y="1707963"/>
                </a:lnTo>
                <a:lnTo>
                  <a:pt x="3650509" y="1771144"/>
                </a:lnTo>
                <a:lnTo>
                  <a:pt x="3610495" y="1707963"/>
                </a:lnTo>
                <a:close/>
                <a:moveTo>
                  <a:pt x="772287" y="1707963"/>
                </a:moveTo>
                <a:lnTo>
                  <a:pt x="839227" y="1875572"/>
                </a:lnTo>
                <a:lnTo>
                  <a:pt x="832688" y="1890715"/>
                </a:lnTo>
                <a:cubicBezTo>
                  <a:pt x="829476" y="1898860"/>
                  <a:pt x="825604" y="1904682"/>
                  <a:pt x="821073" y="1908181"/>
                </a:cubicBezTo>
                <a:cubicBezTo>
                  <a:pt x="816541" y="1911680"/>
                  <a:pt x="811006" y="1913430"/>
                  <a:pt x="804467" y="1913430"/>
                </a:cubicBezTo>
                <a:lnTo>
                  <a:pt x="790356" y="1913430"/>
                </a:lnTo>
                <a:lnTo>
                  <a:pt x="790356" y="1937177"/>
                </a:lnTo>
                <a:lnTo>
                  <a:pt x="807392" y="1937177"/>
                </a:lnTo>
                <a:cubicBezTo>
                  <a:pt x="817373" y="1937177"/>
                  <a:pt x="825576" y="1935829"/>
                  <a:pt x="832000" y="1933133"/>
                </a:cubicBezTo>
                <a:cubicBezTo>
                  <a:pt x="838424" y="1930437"/>
                  <a:pt x="843845" y="1926049"/>
                  <a:pt x="848262" y="1919969"/>
                </a:cubicBezTo>
                <a:cubicBezTo>
                  <a:pt x="852679" y="1913889"/>
                  <a:pt x="856837" y="1905858"/>
                  <a:pt x="860738" y="1895877"/>
                </a:cubicBezTo>
                <a:lnTo>
                  <a:pt x="868654" y="1875572"/>
                </a:lnTo>
                <a:lnTo>
                  <a:pt x="931636" y="1707963"/>
                </a:lnTo>
                <a:lnTo>
                  <a:pt x="902382" y="1707963"/>
                </a:lnTo>
                <a:lnTo>
                  <a:pt x="854543" y="1845113"/>
                </a:lnTo>
                <a:lnTo>
                  <a:pt x="802746" y="1707963"/>
                </a:lnTo>
                <a:close/>
                <a:moveTo>
                  <a:pt x="2756780" y="1705898"/>
                </a:moveTo>
                <a:cubicBezTo>
                  <a:pt x="2743358" y="1705898"/>
                  <a:pt x="2732459" y="1708824"/>
                  <a:pt x="2724084" y="1714675"/>
                </a:cubicBezTo>
                <a:cubicBezTo>
                  <a:pt x="2715710" y="1720525"/>
                  <a:pt x="2709170" y="1727810"/>
                  <a:pt x="2704467" y="1736529"/>
                </a:cubicBezTo>
                <a:lnTo>
                  <a:pt x="2703434" y="1707963"/>
                </a:lnTo>
                <a:lnTo>
                  <a:pt x="2676417" y="1707963"/>
                </a:lnTo>
                <a:lnTo>
                  <a:pt x="2676417" y="1875572"/>
                </a:lnTo>
                <a:lnTo>
                  <a:pt x="2705155" y="1875572"/>
                </a:lnTo>
                <a:lnTo>
                  <a:pt x="2705155" y="1757867"/>
                </a:lnTo>
                <a:cubicBezTo>
                  <a:pt x="2708826" y="1752819"/>
                  <a:pt x="2713014" y="1748374"/>
                  <a:pt x="2717717" y="1744531"/>
                </a:cubicBezTo>
                <a:cubicBezTo>
                  <a:pt x="2722421" y="1740688"/>
                  <a:pt x="2727928" y="1737676"/>
                  <a:pt x="2734237" y="1735497"/>
                </a:cubicBezTo>
                <a:cubicBezTo>
                  <a:pt x="2740547" y="1733317"/>
                  <a:pt x="2747889" y="1732227"/>
                  <a:pt x="2756264" y="1732227"/>
                </a:cubicBezTo>
                <a:lnTo>
                  <a:pt x="2760222" y="1732227"/>
                </a:lnTo>
                <a:lnTo>
                  <a:pt x="2760222" y="1705898"/>
                </a:lnTo>
                <a:close/>
                <a:moveTo>
                  <a:pt x="1423280" y="1705898"/>
                </a:moveTo>
                <a:cubicBezTo>
                  <a:pt x="1409858" y="1705898"/>
                  <a:pt x="1398959" y="1708824"/>
                  <a:pt x="1390584" y="1714675"/>
                </a:cubicBezTo>
                <a:cubicBezTo>
                  <a:pt x="1382210" y="1720525"/>
                  <a:pt x="1375671" y="1727810"/>
                  <a:pt x="1370967" y="1736529"/>
                </a:cubicBezTo>
                <a:lnTo>
                  <a:pt x="1369935" y="1707963"/>
                </a:lnTo>
                <a:lnTo>
                  <a:pt x="1342918" y="1707963"/>
                </a:lnTo>
                <a:lnTo>
                  <a:pt x="1342918" y="1875572"/>
                </a:lnTo>
                <a:lnTo>
                  <a:pt x="1371655" y="1875572"/>
                </a:lnTo>
                <a:lnTo>
                  <a:pt x="1371655" y="1757867"/>
                </a:lnTo>
                <a:cubicBezTo>
                  <a:pt x="1375326" y="1752819"/>
                  <a:pt x="1379514" y="1748374"/>
                  <a:pt x="1384217" y="1744531"/>
                </a:cubicBezTo>
                <a:cubicBezTo>
                  <a:pt x="1388921" y="1740688"/>
                  <a:pt x="1394428" y="1737676"/>
                  <a:pt x="1400737" y="1735497"/>
                </a:cubicBezTo>
                <a:cubicBezTo>
                  <a:pt x="1407047" y="1733317"/>
                  <a:pt x="1414389" y="1732227"/>
                  <a:pt x="1422764" y="1732227"/>
                </a:cubicBezTo>
                <a:lnTo>
                  <a:pt x="1426722" y="1732227"/>
                </a:lnTo>
                <a:lnTo>
                  <a:pt x="1426722" y="1705898"/>
                </a:lnTo>
                <a:close/>
                <a:moveTo>
                  <a:pt x="5507379" y="1705554"/>
                </a:moveTo>
                <a:cubicBezTo>
                  <a:pt x="5492350" y="1705554"/>
                  <a:pt x="5480018" y="1708566"/>
                  <a:pt x="5470382" y="1714588"/>
                </a:cubicBezTo>
                <a:cubicBezTo>
                  <a:pt x="5460746" y="1720611"/>
                  <a:pt x="5453346" y="1727007"/>
                  <a:pt x="5448184" y="1733776"/>
                </a:cubicBezTo>
                <a:lnTo>
                  <a:pt x="5447151" y="1707963"/>
                </a:lnTo>
                <a:lnTo>
                  <a:pt x="5419618" y="1707963"/>
                </a:lnTo>
                <a:lnTo>
                  <a:pt x="5419618" y="1875572"/>
                </a:lnTo>
                <a:lnTo>
                  <a:pt x="5448356" y="1875572"/>
                </a:lnTo>
                <a:lnTo>
                  <a:pt x="5448356" y="1756835"/>
                </a:lnTo>
                <a:cubicBezTo>
                  <a:pt x="5453518" y="1750066"/>
                  <a:pt x="5460344" y="1743843"/>
                  <a:pt x="5468832" y="1738164"/>
                </a:cubicBezTo>
                <a:cubicBezTo>
                  <a:pt x="5477322" y="1732485"/>
                  <a:pt x="5487820" y="1729646"/>
                  <a:pt x="5500324" y="1729646"/>
                </a:cubicBezTo>
                <a:cubicBezTo>
                  <a:pt x="5508698" y="1729646"/>
                  <a:pt x="5515094" y="1731453"/>
                  <a:pt x="5519511" y="1735066"/>
                </a:cubicBezTo>
                <a:cubicBezTo>
                  <a:pt x="5523928" y="1738680"/>
                  <a:pt x="5526996" y="1743642"/>
                  <a:pt x="5528718" y="1749951"/>
                </a:cubicBezTo>
                <a:cubicBezTo>
                  <a:pt x="5530438" y="1756261"/>
                  <a:pt x="5531298" y="1763488"/>
                  <a:pt x="5531298" y="1771634"/>
                </a:cubicBezTo>
                <a:lnTo>
                  <a:pt x="5531298" y="1875572"/>
                </a:lnTo>
                <a:lnTo>
                  <a:pt x="5560036" y="1875572"/>
                </a:lnTo>
                <a:lnTo>
                  <a:pt x="5560036" y="1767504"/>
                </a:lnTo>
                <a:cubicBezTo>
                  <a:pt x="5560036" y="1747886"/>
                  <a:pt x="5555849" y="1732657"/>
                  <a:pt x="5547474" y="1721816"/>
                </a:cubicBezTo>
                <a:cubicBezTo>
                  <a:pt x="5539100" y="1710975"/>
                  <a:pt x="5525734" y="1705554"/>
                  <a:pt x="5507379" y="1705554"/>
                </a:cubicBezTo>
                <a:close/>
                <a:moveTo>
                  <a:pt x="5010186" y="1705554"/>
                </a:moveTo>
                <a:cubicBezTo>
                  <a:pt x="4995961" y="1705554"/>
                  <a:pt x="4984088" y="1708566"/>
                  <a:pt x="4974566" y="1714588"/>
                </a:cubicBezTo>
                <a:cubicBezTo>
                  <a:pt x="4965044" y="1720611"/>
                  <a:pt x="4957816" y="1727007"/>
                  <a:pt x="4952883" y="1733776"/>
                </a:cubicBezTo>
                <a:lnTo>
                  <a:pt x="4951850" y="1707963"/>
                </a:lnTo>
                <a:lnTo>
                  <a:pt x="4924318" y="1707963"/>
                </a:lnTo>
                <a:lnTo>
                  <a:pt x="4924318" y="1875572"/>
                </a:lnTo>
                <a:lnTo>
                  <a:pt x="4953055" y="1875572"/>
                </a:lnTo>
                <a:lnTo>
                  <a:pt x="4953055" y="1756835"/>
                </a:lnTo>
                <a:cubicBezTo>
                  <a:pt x="4957988" y="1750066"/>
                  <a:pt x="4964527" y="1743843"/>
                  <a:pt x="4972672" y="1738164"/>
                </a:cubicBezTo>
                <a:cubicBezTo>
                  <a:pt x="4980818" y="1732485"/>
                  <a:pt x="4990799" y="1729646"/>
                  <a:pt x="5002615" y="1729646"/>
                </a:cubicBezTo>
                <a:cubicBezTo>
                  <a:pt x="5010990" y="1729646"/>
                  <a:pt x="5017414" y="1731453"/>
                  <a:pt x="5021888" y="1735066"/>
                </a:cubicBezTo>
                <a:cubicBezTo>
                  <a:pt x="5026362" y="1738680"/>
                  <a:pt x="5029432" y="1743642"/>
                  <a:pt x="5031094" y="1749951"/>
                </a:cubicBezTo>
                <a:cubicBezTo>
                  <a:pt x="5032758" y="1756261"/>
                  <a:pt x="5033590" y="1763488"/>
                  <a:pt x="5033590" y="1771634"/>
                </a:cubicBezTo>
                <a:lnTo>
                  <a:pt x="5033590" y="1875572"/>
                </a:lnTo>
                <a:lnTo>
                  <a:pt x="5062500" y="1875572"/>
                </a:lnTo>
                <a:lnTo>
                  <a:pt x="5062500" y="1767504"/>
                </a:lnTo>
                <a:lnTo>
                  <a:pt x="5060859" y="1753523"/>
                </a:lnTo>
                <a:lnTo>
                  <a:pt x="5061467" y="1756491"/>
                </a:lnTo>
                <a:cubicBezTo>
                  <a:pt x="5066744" y="1749722"/>
                  <a:pt x="5073456" y="1743556"/>
                  <a:pt x="5081601" y="1737992"/>
                </a:cubicBezTo>
                <a:cubicBezTo>
                  <a:pt x="5089746" y="1732428"/>
                  <a:pt x="5099784" y="1729646"/>
                  <a:pt x="5111715" y="1729646"/>
                </a:cubicBezTo>
                <a:cubicBezTo>
                  <a:pt x="5119975" y="1729646"/>
                  <a:pt x="5126342" y="1731453"/>
                  <a:pt x="5130816" y="1735066"/>
                </a:cubicBezTo>
                <a:cubicBezTo>
                  <a:pt x="5135290" y="1738680"/>
                  <a:pt x="5138360" y="1743642"/>
                  <a:pt x="5140023" y="1749951"/>
                </a:cubicBezTo>
                <a:cubicBezTo>
                  <a:pt x="5141686" y="1756261"/>
                  <a:pt x="5142518" y="1763488"/>
                  <a:pt x="5142518" y="1771634"/>
                </a:cubicBezTo>
                <a:lnTo>
                  <a:pt x="5142518" y="1875572"/>
                </a:lnTo>
                <a:lnTo>
                  <a:pt x="5171256" y="1875572"/>
                </a:lnTo>
                <a:lnTo>
                  <a:pt x="5171256" y="1767504"/>
                </a:lnTo>
                <a:cubicBezTo>
                  <a:pt x="5171256" y="1748001"/>
                  <a:pt x="5167184" y="1732800"/>
                  <a:pt x="5159038" y="1721902"/>
                </a:cubicBezTo>
                <a:cubicBezTo>
                  <a:pt x="5150892" y="1711003"/>
                  <a:pt x="5137528" y="1705554"/>
                  <a:pt x="5118942" y="1705554"/>
                </a:cubicBezTo>
                <a:cubicBezTo>
                  <a:pt x="5104718" y="1705554"/>
                  <a:pt x="5092528" y="1708709"/>
                  <a:pt x="5082375" y="1715019"/>
                </a:cubicBezTo>
                <a:cubicBezTo>
                  <a:pt x="5072222" y="1721328"/>
                  <a:pt x="5063818" y="1728154"/>
                  <a:pt x="5057165" y="1735497"/>
                </a:cubicBezTo>
                <a:lnTo>
                  <a:pt x="5057569" y="1737469"/>
                </a:lnTo>
                <a:lnTo>
                  <a:pt x="5050282" y="1721902"/>
                </a:lnTo>
                <a:cubicBezTo>
                  <a:pt x="5042136" y="1711003"/>
                  <a:pt x="5028772" y="1705554"/>
                  <a:pt x="5010186" y="1705554"/>
                </a:cubicBezTo>
                <a:close/>
                <a:moveTo>
                  <a:pt x="5296402" y="1705038"/>
                </a:moveTo>
                <a:cubicBezTo>
                  <a:pt x="5282979" y="1705038"/>
                  <a:pt x="5271076" y="1706988"/>
                  <a:pt x="5260694" y="1710889"/>
                </a:cubicBezTo>
                <a:cubicBezTo>
                  <a:pt x="5250312" y="1714789"/>
                  <a:pt x="5242167" y="1720984"/>
                  <a:pt x="5236259" y="1729474"/>
                </a:cubicBezTo>
                <a:cubicBezTo>
                  <a:pt x="5230350" y="1737963"/>
                  <a:pt x="5227396" y="1749091"/>
                  <a:pt x="5227396" y="1762858"/>
                </a:cubicBezTo>
                <a:lnTo>
                  <a:pt x="5255274" y="1762858"/>
                </a:lnTo>
                <a:cubicBezTo>
                  <a:pt x="5255274" y="1750238"/>
                  <a:pt x="5259232" y="1741003"/>
                  <a:pt x="5267148" y="1735152"/>
                </a:cubicBezTo>
                <a:cubicBezTo>
                  <a:pt x="5275064" y="1729301"/>
                  <a:pt x="5284815" y="1726376"/>
                  <a:pt x="5296402" y="1726376"/>
                </a:cubicBezTo>
                <a:cubicBezTo>
                  <a:pt x="5307300" y="1726376"/>
                  <a:pt x="5316306" y="1729043"/>
                  <a:pt x="5323418" y="1734378"/>
                </a:cubicBezTo>
                <a:cubicBezTo>
                  <a:pt x="5330531" y="1739713"/>
                  <a:pt x="5334088" y="1749550"/>
                  <a:pt x="5334088" y="1763890"/>
                </a:cubicBezTo>
                <a:lnTo>
                  <a:pt x="5334088" y="1775592"/>
                </a:lnTo>
                <a:cubicBezTo>
                  <a:pt x="5311028" y="1775821"/>
                  <a:pt x="5290895" y="1777341"/>
                  <a:pt x="5273686" y="1780152"/>
                </a:cubicBezTo>
                <a:cubicBezTo>
                  <a:pt x="5256478" y="1782963"/>
                  <a:pt x="5243171" y="1788268"/>
                  <a:pt x="5233764" y="1796070"/>
                </a:cubicBezTo>
                <a:cubicBezTo>
                  <a:pt x="5224356" y="1803871"/>
                  <a:pt x="5219653" y="1815285"/>
                  <a:pt x="5219653" y="1830314"/>
                </a:cubicBezTo>
                <a:cubicBezTo>
                  <a:pt x="5219653" y="1840868"/>
                  <a:pt x="5222033" y="1849731"/>
                  <a:pt x="5226794" y="1856901"/>
                </a:cubicBezTo>
                <a:cubicBezTo>
                  <a:pt x="5231556" y="1864071"/>
                  <a:pt x="5237922" y="1869491"/>
                  <a:pt x="5245896" y="1873163"/>
                </a:cubicBezTo>
                <a:cubicBezTo>
                  <a:pt x="5253868" y="1876834"/>
                  <a:pt x="5262674" y="1878669"/>
                  <a:pt x="5272310" y="1878669"/>
                </a:cubicBezTo>
                <a:cubicBezTo>
                  <a:pt x="5285848" y="1878669"/>
                  <a:pt x="5297692" y="1876059"/>
                  <a:pt x="5307845" y="1870839"/>
                </a:cubicBezTo>
                <a:cubicBezTo>
                  <a:pt x="5317998" y="1865619"/>
                  <a:pt x="5326918" y="1858708"/>
                  <a:pt x="5334604" y="1850103"/>
                </a:cubicBezTo>
                <a:lnTo>
                  <a:pt x="5335808" y="1875572"/>
                </a:lnTo>
                <a:lnTo>
                  <a:pt x="5362654" y="1875572"/>
                </a:lnTo>
                <a:lnTo>
                  <a:pt x="5362654" y="1763546"/>
                </a:lnTo>
                <a:cubicBezTo>
                  <a:pt x="5362654" y="1751500"/>
                  <a:pt x="5360818" y="1741663"/>
                  <a:pt x="5357146" y="1734034"/>
                </a:cubicBezTo>
                <a:cubicBezTo>
                  <a:pt x="5353476" y="1726405"/>
                  <a:pt x="5348514" y="1720468"/>
                  <a:pt x="5342262" y="1716223"/>
                </a:cubicBezTo>
                <a:cubicBezTo>
                  <a:pt x="5336010" y="1711978"/>
                  <a:pt x="5328954" y="1709053"/>
                  <a:pt x="5321096" y="1707447"/>
                </a:cubicBezTo>
                <a:cubicBezTo>
                  <a:pt x="5313237" y="1705841"/>
                  <a:pt x="5305006" y="1705038"/>
                  <a:pt x="5296402" y="1705038"/>
                </a:cubicBezTo>
                <a:close/>
                <a:moveTo>
                  <a:pt x="3837579" y="1705038"/>
                </a:moveTo>
                <a:cubicBezTo>
                  <a:pt x="3825074" y="1705038"/>
                  <a:pt x="3814090" y="1707849"/>
                  <a:pt x="3804625" y="1713470"/>
                </a:cubicBezTo>
                <a:cubicBezTo>
                  <a:pt x="3795161" y="1719091"/>
                  <a:pt x="3787446" y="1726376"/>
                  <a:pt x="3781480" y="1735324"/>
                </a:cubicBezTo>
                <a:lnTo>
                  <a:pt x="3780620" y="1707963"/>
                </a:lnTo>
                <a:lnTo>
                  <a:pt x="3752742" y="1707963"/>
                </a:lnTo>
                <a:lnTo>
                  <a:pt x="3752742" y="1937177"/>
                </a:lnTo>
                <a:lnTo>
                  <a:pt x="3781308" y="1937177"/>
                </a:lnTo>
                <a:lnTo>
                  <a:pt x="3781308" y="1851996"/>
                </a:lnTo>
                <a:cubicBezTo>
                  <a:pt x="3786700" y="1860256"/>
                  <a:pt x="3793870" y="1866767"/>
                  <a:pt x="3802818" y="1871528"/>
                </a:cubicBezTo>
                <a:cubicBezTo>
                  <a:pt x="3811767" y="1876289"/>
                  <a:pt x="3822206" y="1878669"/>
                  <a:pt x="3834138" y="1878669"/>
                </a:cubicBezTo>
                <a:cubicBezTo>
                  <a:pt x="3848363" y="1878669"/>
                  <a:pt x="3860753" y="1875371"/>
                  <a:pt x="3871307" y="1868774"/>
                </a:cubicBezTo>
                <a:cubicBezTo>
                  <a:pt x="3881862" y="1862178"/>
                  <a:pt x="3890036" y="1852427"/>
                  <a:pt x="3895829" y="1839520"/>
                </a:cubicBezTo>
                <a:cubicBezTo>
                  <a:pt x="3901622" y="1826614"/>
                  <a:pt x="3904519" y="1810697"/>
                  <a:pt x="3904519" y="1791767"/>
                </a:cubicBezTo>
                <a:cubicBezTo>
                  <a:pt x="3904519" y="1772609"/>
                  <a:pt x="3901794" y="1756605"/>
                  <a:pt x="3896345" y="1743756"/>
                </a:cubicBezTo>
                <a:cubicBezTo>
                  <a:pt x="3890896" y="1730908"/>
                  <a:pt x="3883181" y="1721242"/>
                  <a:pt x="3873200" y="1714761"/>
                </a:cubicBezTo>
                <a:cubicBezTo>
                  <a:pt x="3863219" y="1708279"/>
                  <a:pt x="3851346" y="1705038"/>
                  <a:pt x="3837579" y="1705038"/>
                </a:cubicBezTo>
                <a:close/>
                <a:moveTo>
                  <a:pt x="3495144" y="1705038"/>
                </a:moveTo>
                <a:cubicBezTo>
                  <a:pt x="3477936" y="1705038"/>
                  <a:pt x="3463739" y="1708709"/>
                  <a:pt x="3452554" y="1716051"/>
                </a:cubicBezTo>
                <a:cubicBezTo>
                  <a:pt x="3441368" y="1723393"/>
                  <a:pt x="3433051" y="1733575"/>
                  <a:pt x="3427602" y="1746596"/>
                </a:cubicBezTo>
                <a:cubicBezTo>
                  <a:pt x="3422153" y="1759617"/>
                  <a:pt x="3419428" y="1774674"/>
                  <a:pt x="3419428" y="1791767"/>
                </a:cubicBezTo>
                <a:cubicBezTo>
                  <a:pt x="3419428" y="1808173"/>
                  <a:pt x="3422239" y="1822943"/>
                  <a:pt x="3427860" y="1836079"/>
                </a:cubicBezTo>
                <a:cubicBezTo>
                  <a:pt x="3433481" y="1849214"/>
                  <a:pt x="3442114" y="1859597"/>
                  <a:pt x="3453758" y="1867226"/>
                </a:cubicBezTo>
                <a:cubicBezTo>
                  <a:pt x="3465402" y="1874855"/>
                  <a:pt x="3480345" y="1878669"/>
                  <a:pt x="3498586" y="1878669"/>
                </a:cubicBezTo>
                <a:cubicBezTo>
                  <a:pt x="3512696" y="1878669"/>
                  <a:pt x="3524914" y="1876346"/>
                  <a:pt x="3535239" y="1871700"/>
                </a:cubicBezTo>
                <a:cubicBezTo>
                  <a:pt x="3545564" y="1867054"/>
                  <a:pt x="3553594" y="1860457"/>
                  <a:pt x="3559331" y="1851910"/>
                </a:cubicBezTo>
                <a:cubicBezTo>
                  <a:pt x="3565067" y="1843364"/>
                  <a:pt x="3568107" y="1833182"/>
                  <a:pt x="3568451" y="1821366"/>
                </a:cubicBezTo>
                <a:lnTo>
                  <a:pt x="3540058" y="1821366"/>
                </a:lnTo>
                <a:cubicBezTo>
                  <a:pt x="3539714" y="1832723"/>
                  <a:pt x="3535928" y="1841413"/>
                  <a:pt x="3528700" y="1847436"/>
                </a:cubicBezTo>
                <a:cubicBezTo>
                  <a:pt x="3521473" y="1853459"/>
                  <a:pt x="3511434" y="1856471"/>
                  <a:pt x="3498586" y="1856471"/>
                </a:cubicBezTo>
                <a:cubicBezTo>
                  <a:pt x="3486540" y="1856471"/>
                  <a:pt x="3476846" y="1853717"/>
                  <a:pt x="3469504" y="1848211"/>
                </a:cubicBezTo>
                <a:cubicBezTo>
                  <a:pt x="3462162" y="1842704"/>
                  <a:pt x="3456798" y="1835390"/>
                  <a:pt x="3453414" y="1826270"/>
                </a:cubicBezTo>
                <a:cubicBezTo>
                  <a:pt x="3450030" y="1817150"/>
                  <a:pt x="3448280" y="1807140"/>
                  <a:pt x="3448166" y="1796242"/>
                </a:cubicBezTo>
                <a:lnTo>
                  <a:pt x="3567591" y="1796242"/>
                </a:lnTo>
                <a:cubicBezTo>
                  <a:pt x="3567820" y="1795209"/>
                  <a:pt x="3567992" y="1793517"/>
                  <a:pt x="3568107" y="1791165"/>
                </a:cubicBezTo>
                <a:cubicBezTo>
                  <a:pt x="3568222" y="1788813"/>
                  <a:pt x="3568279" y="1786777"/>
                  <a:pt x="3568279" y="1785056"/>
                </a:cubicBezTo>
                <a:cubicBezTo>
                  <a:pt x="3568279" y="1759244"/>
                  <a:pt x="3561798" y="1739454"/>
                  <a:pt x="3548834" y="1725688"/>
                </a:cubicBezTo>
                <a:cubicBezTo>
                  <a:pt x="3535870" y="1711921"/>
                  <a:pt x="3517974" y="1705038"/>
                  <a:pt x="3495144" y="1705038"/>
                </a:cubicBezTo>
                <a:close/>
                <a:moveTo>
                  <a:pt x="2848193" y="1705038"/>
                </a:moveTo>
                <a:cubicBezTo>
                  <a:pt x="2839244" y="1705038"/>
                  <a:pt x="2830928" y="1705984"/>
                  <a:pt x="2823241" y="1707877"/>
                </a:cubicBezTo>
                <a:cubicBezTo>
                  <a:pt x="2815555" y="1709770"/>
                  <a:pt x="2808872" y="1712610"/>
                  <a:pt x="2803193" y="1716395"/>
                </a:cubicBezTo>
                <a:cubicBezTo>
                  <a:pt x="2797514" y="1720181"/>
                  <a:pt x="2793098" y="1724913"/>
                  <a:pt x="2789943" y="1730592"/>
                </a:cubicBezTo>
                <a:cubicBezTo>
                  <a:pt x="2786788" y="1736271"/>
                  <a:pt x="2785211" y="1742839"/>
                  <a:pt x="2785211" y="1750296"/>
                </a:cubicBezTo>
                <a:cubicBezTo>
                  <a:pt x="2785211" y="1759817"/>
                  <a:pt x="2787448" y="1767705"/>
                  <a:pt x="2791922" y="1773957"/>
                </a:cubicBezTo>
                <a:cubicBezTo>
                  <a:pt x="2796396" y="1780209"/>
                  <a:pt x="2803108" y="1785372"/>
                  <a:pt x="2812056" y="1789444"/>
                </a:cubicBezTo>
                <a:cubicBezTo>
                  <a:pt x="2821004" y="1793517"/>
                  <a:pt x="2832017" y="1797102"/>
                  <a:pt x="2845096" y="1800199"/>
                </a:cubicBezTo>
                <a:cubicBezTo>
                  <a:pt x="2861156" y="1803985"/>
                  <a:pt x="2872370" y="1807886"/>
                  <a:pt x="2878738" y="1811901"/>
                </a:cubicBezTo>
                <a:cubicBezTo>
                  <a:pt x="2885104" y="1815916"/>
                  <a:pt x="2888288" y="1822054"/>
                  <a:pt x="2888288" y="1830314"/>
                </a:cubicBezTo>
                <a:cubicBezTo>
                  <a:pt x="2888288" y="1839951"/>
                  <a:pt x="2884760" y="1846863"/>
                  <a:pt x="2877705" y="1851050"/>
                </a:cubicBezTo>
                <a:cubicBezTo>
                  <a:pt x="2870650" y="1855237"/>
                  <a:pt x="2861673" y="1857331"/>
                  <a:pt x="2850774" y="1857331"/>
                </a:cubicBezTo>
                <a:cubicBezTo>
                  <a:pt x="2838614" y="1857331"/>
                  <a:pt x="2828490" y="1854664"/>
                  <a:pt x="2820402" y="1849329"/>
                </a:cubicBezTo>
                <a:cubicBezTo>
                  <a:pt x="2812314" y="1843995"/>
                  <a:pt x="2808270" y="1834788"/>
                  <a:pt x="2808270" y="1821710"/>
                </a:cubicBezTo>
                <a:lnTo>
                  <a:pt x="2780564" y="1821710"/>
                </a:lnTo>
                <a:cubicBezTo>
                  <a:pt x="2780564" y="1832035"/>
                  <a:pt x="2782372" y="1840840"/>
                  <a:pt x="2785985" y="1848125"/>
                </a:cubicBezTo>
                <a:cubicBezTo>
                  <a:pt x="2789599" y="1855409"/>
                  <a:pt x="2794618" y="1861289"/>
                  <a:pt x="2801042" y="1865763"/>
                </a:cubicBezTo>
                <a:cubicBezTo>
                  <a:pt x="2807467" y="1870237"/>
                  <a:pt x="2814895" y="1873507"/>
                  <a:pt x="2823327" y="1875572"/>
                </a:cubicBezTo>
                <a:cubicBezTo>
                  <a:pt x="2831759" y="1877637"/>
                  <a:pt x="2840679" y="1878669"/>
                  <a:pt x="2850086" y="1878669"/>
                </a:cubicBezTo>
                <a:cubicBezTo>
                  <a:pt x="2859493" y="1878669"/>
                  <a:pt x="2868240" y="1877694"/>
                  <a:pt x="2876328" y="1875744"/>
                </a:cubicBezTo>
                <a:cubicBezTo>
                  <a:pt x="2884416" y="1873793"/>
                  <a:pt x="2891472" y="1870782"/>
                  <a:pt x="2897495" y="1866709"/>
                </a:cubicBezTo>
                <a:cubicBezTo>
                  <a:pt x="2903518" y="1862637"/>
                  <a:pt x="2908221" y="1857417"/>
                  <a:pt x="2911605" y="1851050"/>
                </a:cubicBezTo>
                <a:cubicBezTo>
                  <a:pt x="2914990" y="1844683"/>
                  <a:pt x="2916682" y="1837140"/>
                  <a:pt x="2916682" y="1828421"/>
                </a:cubicBezTo>
                <a:cubicBezTo>
                  <a:pt x="2916682" y="1818326"/>
                  <a:pt x="2914531" y="1810037"/>
                  <a:pt x="2910229" y="1803555"/>
                </a:cubicBezTo>
                <a:cubicBezTo>
                  <a:pt x="2905927" y="1797073"/>
                  <a:pt x="2899531" y="1791767"/>
                  <a:pt x="2891042" y="1787638"/>
                </a:cubicBezTo>
                <a:cubicBezTo>
                  <a:pt x="2882552" y="1783508"/>
                  <a:pt x="2872055" y="1779951"/>
                  <a:pt x="2859550" y="1776968"/>
                </a:cubicBezTo>
                <a:cubicBezTo>
                  <a:pt x="2848078" y="1774215"/>
                  <a:pt x="2838958" y="1771605"/>
                  <a:pt x="2832189" y="1769139"/>
                </a:cubicBezTo>
                <a:cubicBezTo>
                  <a:pt x="2825421" y="1766672"/>
                  <a:pt x="2820602" y="1763890"/>
                  <a:pt x="2817734" y="1760793"/>
                </a:cubicBezTo>
                <a:cubicBezTo>
                  <a:pt x="2814866" y="1757695"/>
                  <a:pt x="2813432" y="1753909"/>
                  <a:pt x="2813432" y="1749435"/>
                </a:cubicBezTo>
                <a:cubicBezTo>
                  <a:pt x="2813432" y="1741634"/>
                  <a:pt x="2816644" y="1735898"/>
                  <a:pt x="2823069" y="1732227"/>
                </a:cubicBezTo>
                <a:cubicBezTo>
                  <a:pt x="2829493" y="1728556"/>
                  <a:pt x="2837868" y="1726720"/>
                  <a:pt x="2848193" y="1726720"/>
                </a:cubicBezTo>
                <a:cubicBezTo>
                  <a:pt x="2858403" y="1726720"/>
                  <a:pt x="2867064" y="1729187"/>
                  <a:pt x="2874177" y="1734120"/>
                </a:cubicBezTo>
                <a:cubicBezTo>
                  <a:pt x="2881290" y="1739053"/>
                  <a:pt x="2884846" y="1747485"/>
                  <a:pt x="2884846" y="1759416"/>
                </a:cubicBezTo>
                <a:lnTo>
                  <a:pt x="2912724" y="1759416"/>
                </a:lnTo>
                <a:cubicBezTo>
                  <a:pt x="2912724" y="1749779"/>
                  <a:pt x="2911003" y="1741519"/>
                  <a:pt x="2907562" y="1734636"/>
                </a:cubicBezTo>
                <a:cubicBezTo>
                  <a:pt x="2904120" y="1727753"/>
                  <a:pt x="2899445" y="1722131"/>
                  <a:pt x="2893537" y="1717772"/>
                </a:cubicBezTo>
                <a:cubicBezTo>
                  <a:pt x="2887628" y="1713412"/>
                  <a:pt x="2880802" y="1710200"/>
                  <a:pt x="2873059" y="1708135"/>
                </a:cubicBezTo>
                <a:cubicBezTo>
                  <a:pt x="2865315" y="1706070"/>
                  <a:pt x="2857026" y="1705038"/>
                  <a:pt x="2848193" y="1705038"/>
                </a:cubicBezTo>
                <a:close/>
                <a:moveTo>
                  <a:pt x="2561694" y="1705038"/>
                </a:moveTo>
                <a:cubicBezTo>
                  <a:pt x="2544486" y="1705038"/>
                  <a:pt x="2530289" y="1708709"/>
                  <a:pt x="2519104" y="1716051"/>
                </a:cubicBezTo>
                <a:cubicBezTo>
                  <a:pt x="2507919" y="1723393"/>
                  <a:pt x="2499601" y="1733575"/>
                  <a:pt x="2494152" y="1746596"/>
                </a:cubicBezTo>
                <a:cubicBezTo>
                  <a:pt x="2488703" y="1759617"/>
                  <a:pt x="2485978" y="1774674"/>
                  <a:pt x="2485978" y="1791767"/>
                </a:cubicBezTo>
                <a:cubicBezTo>
                  <a:pt x="2485978" y="1808173"/>
                  <a:pt x="2488789" y="1822943"/>
                  <a:pt x="2494410" y="1836079"/>
                </a:cubicBezTo>
                <a:cubicBezTo>
                  <a:pt x="2500031" y="1849214"/>
                  <a:pt x="2508664" y="1859597"/>
                  <a:pt x="2520308" y="1867226"/>
                </a:cubicBezTo>
                <a:cubicBezTo>
                  <a:pt x="2531953" y="1874855"/>
                  <a:pt x="2546895" y="1878669"/>
                  <a:pt x="2565136" y="1878669"/>
                </a:cubicBezTo>
                <a:cubicBezTo>
                  <a:pt x="2579247" y="1878669"/>
                  <a:pt x="2591464" y="1876346"/>
                  <a:pt x="2601790" y="1871700"/>
                </a:cubicBezTo>
                <a:cubicBezTo>
                  <a:pt x="2612114" y="1867054"/>
                  <a:pt x="2620145" y="1860457"/>
                  <a:pt x="2625881" y="1851910"/>
                </a:cubicBezTo>
                <a:cubicBezTo>
                  <a:pt x="2631617" y="1843364"/>
                  <a:pt x="2634657" y="1833182"/>
                  <a:pt x="2635001" y="1821366"/>
                </a:cubicBezTo>
                <a:lnTo>
                  <a:pt x="2606608" y="1821366"/>
                </a:lnTo>
                <a:cubicBezTo>
                  <a:pt x="2606264" y="1832723"/>
                  <a:pt x="2602478" y="1841413"/>
                  <a:pt x="2595250" y="1847436"/>
                </a:cubicBezTo>
                <a:cubicBezTo>
                  <a:pt x="2588023" y="1853459"/>
                  <a:pt x="2577984" y="1856471"/>
                  <a:pt x="2565136" y="1856471"/>
                </a:cubicBezTo>
                <a:cubicBezTo>
                  <a:pt x="2553090" y="1856471"/>
                  <a:pt x="2543396" y="1853717"/>
                  <a:pt x="2536054" y="1848211"/>
                </a:cubicBezTo>
                <a:cubicBezTo>
                  <a:pt x="2528712" y="1842704"/>
                  <a:pt x="2523349" y="1835390"/>
                  <a:pt x="2519964" y="1826270"/>
                </a:cubicBezTo>
                <a:cubicBezTo>
                  <a:pt x="2516580" y="1817150"/>
                  <a:pt x="2514830" y="1807140"/>
                  <a:pt x="2514716" y="1796242"/>
                </a:cubicBezTo>
                <a:lnTo>
                  <a:pt x="2634141" y="1796242"/>
                </a:lnTo>
                <a:cubicBezTo>
                  <a:pt x="2634370" y="1795209"/>
                  <a:pt x="2634542" y="1793517"/>
                  <a:pt x="2634657" y="1791165"/>
                </a:cubicBezTo>
                <a:cubicBezTo>
                  <a:pt x="2634772" y="1788813"/>
                  <a:pt x="2634829" y="1786777"/>
                  <a:pt x="2634829" y="1785056"/>
                </a:cubicBezTo>
                <a:cubicBezTo>
                  <a:pt x="2634829" y="1759244"/>
                  <a:pt x="2628348" y="1739454"/>
                  <a:pt x="2615384" y="1725688"/>
                </a:cubicBezTo>
                <a:cubicBezTo>
                  <a:pt x="2602420" y="1711921"/>
                  <a:pt x="2584524" y="1705038"/>
                  <a:pt x="2561694" y="1705038"/>
                </a:cubicBezTo>
                <a:close/>
                <a:moveTo>
                  <a:pt x="2220687" y="1705038"/>
                </a:moveTo>
                <a:cubicBezTo>
                  <a:pt x="2205200" y="1705038"/>
                  <a:pt x="2191634" y="1708279"/>
                  <a:pt x="2179990" y="1714761"/>
                </a:cubicBezTo>
                <a:cubicBezTo>
                  <a:pt x="2168346" y="1721242"/>
                  <a:pt x="2159283" y="1730936"/>
                  <a:pt x="2152801" y="1743843"/>
                </a:cubicBezTo>
                <a:cubicBezTo>
                  <a:pt x="2146319" y="1756749"/>
                  <a:pt x="2143078" y="1772838"/>
                  <a:pt x="2143078" y="1792112"/>
                </a:cubicBezTo>
                <a:cubicBezTo>
                  <a:pt x="2143078" y="1811385"/>
                  <a:pt x="2146376" y="1827417"/>
                  <a:pt x="2152973" y="1840209"/>
                </a:cubicBezTo>
                <a:cubicBezTo>
                  <a:pt x="2159569" y="1853000"/>
                  <a:pt x="2168718" y="1862579"/>
                  <a:pt x="2180420" y="1868947"/>
                </a:cubicBezTo>
                <a:cubicBezTo>
                  <a:pt x="2192122" y="1875313"/>
                  <a:pt x="2205544" y="1878497"/>
                  <a:pt x="2220687" y="1878497"/>
                </a:cubicBezTo>
                <a:cubicBezTo>
                  <a:pt x="2233880" y="1878497"/>
                  <a:pt x="2245782" y="1876260"/>
                  <a:pt x="2256394" y="1871786"/>
                </a:cubicBezTo>
                <a:cubicBezTo>
                  <a:pt x="2267006" y="1867312"/>
                  <a:pt x="2275438" y="1860572"/>
                  <a:pt x="2281691" y="1851566"/>
                </a:cubicBezTo>
                <a:cubicBezTo>
                  <a:pt x="2287943" y="1842560"/>
                  <a:pt x="2291241" y="1831289"/>
                  <a:pt x="2291585" y="1817752"/>
                </a:cubicBezTo>
                <a:lnTo>
                  <a:pt x="2263192" y="1817752"/>
                </a:lnTo>
                <a:cubicBezTo>
                  <a:pt x="2262847" y="1830027"/>
                  <a:pt x="2258832" y="1839348"/>
                  <a:pt x="2251146" y="1845715"/>
                </a:cubicBezTo>
                <a:cubicBezTo>
                  <a:pt x="2243460" y="1852082"/>
                  <a:pt x="2233479" y="1855266"/>
                  <a:pt x="2221204" y="1855266"/>
                </a:cubicBezTo>
                <a:cubicBezTo>
                  <a:pt x="2210420" y="1855266"/>
                  <a:pt x="2201414" y="1852771"/>
                  <a:pt x="2194187" y="1847780"/>
                </a:cubicBezTo>
                <a:cubicBezTo>
                  <a:pt x="2186959" y="1842790"/>
                  <a:pt x="2181567" y="1835620"/>
                  <a:pt x="2178011" y="1826270"/>
                </a:cubicBezTo>
                <a:cubicBezTo>
                  <a:pt x="2174455" y="1816920"/>
                  <a:pt x="2172676" y="1805534"/>
                  <a:pt x="2172676" y="1792112"/>
                </a:cubicBezTo>
                <a:cubicBezTo>
                  <a:pt x="2172676" y="1771921"/>
                  <a:pt x="2176691" y="1756232"/>
                  <a:pt x="2184722" y="1745047"/>
                </a:cubicBezTo>
                <a:cubicBezTo>
                  <a:pt x="2192753" y="1733862"/>
                  <a:pt x="2204913" y="1728269"/>
                  <a:pt x="2221204" y="1728269"/>
                </a:cubicBezTo>
                <a:cubicBezTo>
                  <a:pt x="2233479" y="1728269"/>
                  <a:pt x="2243173" y="1731366"/>
                  <a:pt x="2250285" y="1737562"/>
                </a:cubicBezTo>
                <a:cubicBezTo>
                  <a:pt x="2257398" y="1743756"/>
                  <a:pt x="2261299" y="1752246"/>
                  <a:pt x="2261987" y="1763030"/>
                </a:cubicBezTo>
                <a:lnTo>
                  <a:pt x="2290381" y="1763030"/>
                </a:lnTo>
                <a:cubicBezTo>
                  <a:pt x="2290036" y="1749951"/>
                  <a:pt x="2286767" y="1739139"/>
                  <a:pt x="2280572" y="1730592"/>
                </a:cubicBezTo>
                <a:cubicBezTo>
                  <a:pt x="2274377" y="1722045"/>
                  <a:pt x="2266088" y="1715650"/>
                  <a:pt x="2255706" y="1711405"/>
                </a:cubicBezTo>
                <a:cubicBezTo>
                  <a:pt x="2245324" y="1707160"/>
                  <a:pt x="2233651" y="1705038"/>
                  <a:pt x="2220687" y="1705038"/>
                </a:cubicBezTo>
                <a:close/>
                <a:moveTo>
                  <a:pt x="2029327" y="1705038"/>
                </a:moveTo>
                <a:cubicBezTo>
                  <a:pt x="2015905" y="1705038"/>
                  <a:pt x="2004002" y="1706988"/>
                  <a:pt x="1993620" y="1710889"/>
                </a:cubicBezTo>
                <a:cubicBezTo>
                  <a:pt x="1983237" y="1714789"/>
                  <a:pt x="1975092" y="1720984"/>
                  <a:pt x="1969184" y="1729474"/>
                </a:cubicBezTo>
                <a:cubicBezTo>
                  <a:pt x="1963276" y="1737963"/>
                  <a:pt x="1960322" y="1749091"/>
                  <a:pt x="1960322" y="1762858"/>
                </a:cubicBezTo>
                <a:lnTo>
                  <a:pt x="1988199" y="1762858"/>
                </a:lnTo>
                <a:cubicBezTo>
                  <a:pt x="1988199" y="1750238"/>
                  <a:pt x="1992157" y="1741003"/>
                  <a:pt x="2000073" y="1735152"/>
                </a:cubicBezTo>
                <a:cubicBezTo>
                  <a:pt x="2007989" y="1729301"/>
                  <a:pt x="2017740" y="1726376"/>
                  <a:pt x="2029327" y="1726376"/>
                </a:cubicBezTo>
                <a:cubicBezTo>
                  <a:pt x="2040225" y="1726376"/>
                  <a:pt x="2049231" y="1729043"/>
                  <a:pt x="2056344" y="1734378"/>
                </a:cubicBezTo>
                <a:cubicBezTo>
                  <a:pt x="2063457" y="1739713"/>
                  <a:pt x="2067013" y="1749550"/>
                  <a:pt x="2067013" y="1763890"/>
                </a:cubicBezTo>
                <a:lnTo>
                  <a:pt x="2067013" y="1775592"/>
                </a:lnTo>
                <a:cubicBezTo>
                  <a:pt x="2043954" y="1775821"/>
                  <a:pt x="2023820" y="1777341"/>
                  <a:pt x="2006612" y="1780152"/>
                </a:cubicBezTo>
                <a:cubicBezTo>
                  <a:pt x="1989404" y="1782963"/>
                  <a:pt x="1976096" y="1788268"/>
                  <a:pt x="1966689" y="1796070"/>
                </a:cubicBezTo>
                <a:cubicBezTo>
                  <a:pt x="1957282" y="1803871"/>
                  <a:pt x="1952578" y="1815285"/>
                  <a:pt x="1952578" y="1830314"/>
                </a:cubicBezTo>
                <a:cubicBezTo>
                  <a:pt x="1952578" y="1840868"/>
                  <a:pt x="1954959" y="1849731"/>
                  <a:pt x="1959720" y="1856901"/>
                </a:cubicBezTo>
                <a:cubicBezTo>
                  <a:pt x="1964480" y="1864071"/>
                  <a:pt x="1970847" y="1869491"/>
                  <a:pt x="1978821" y="1873163"/>
                </a:cubicBezTo>
                <a:cubicBezTo>
                  <a:pt x="1986794" y="1876834"/>
                  <a:pt x="1995599" y="1878669"/>
                  <a:pt x="2005236" y="1878669"/>
                </a:cubicBezTo>
                <a:cubicBezTo>
                  <a:pt x="2018772" y="1878669"/>
                  <a:pt x="2030618" y="1876059"/>
                  <a:pt x="2040771" y="1870839"/>
                </a:cubicBezTo>
                <a:cubicBezTo>
                  <a:pt x="2050923" y="1865619"/>
                  <a:pt x="2059843" y="1858708"/>
                  <a:pt x="2067529" y="1850103"/>
                </a:cubicBezTo>
                <a:lnTo>
                  <a:pt x="2068734" y="1875572"/>
                </a:lnTo>
                <a:lnTo>
                  <a:pt x="2095579" y="1875572"/>
                </a:lnTo>
                <a:lnTo>
                  <a:pt x="2095579" y="1763546"/>
                </a:lnTo>
                <a:cubicBezTo>
                  <a:pt x="2095579" y="1751500"/>
                  <a:pt x="2093743" y="1741663"/>
                  <a:pt x="2090072" y="1734034"/>
                </a:cubicBezTo>
                <a:cubicBezTo>
                  <a:pt x="2086401" y="1726405"/>
                  <a:pt x="2081439" y="1720468"/>
                  <a:pt x="2075187" y="1716223"/>
                </a:cubicBezTo>
                <a:cubicBezTo>
                  <a:pt x="2068934" y="1711978"/>
                  <a:pt x="2061879" y="1709053"/>
                  <a:pt x="2054021" y="1707447"/>
                </a:cubicBezTo>
                <a:cubicBezTo>
                  <a:pt x="2046162" y="1705841"/>
                  <a:pt x="2037931" y="1705038"/>
                  <a:pt x="2029327" y="1705038"/>
                </a:cubicBezTo>
                <a:close/>
                <a:moveTo>
                  <a:pt x="1610227" y="1705038"/>
                </a:moveTo>
                <a:cubicBezTo>
                  <a:pt x="1596804" y="1705038"/>
                  <a:pt x="1584902" y="1706988"/>
                  <a:pt x="1574520" y="1710889"/>
                </a:cubicBezTo>
                <a:cubicBezTo>
                  <a:pt x="1564137" y="1714789"/>
                  <a:pt x="1555992" y="1720984"/>
                  <a:pt x="1550084" y="1729474"/>
                </a:cubicBezTo>
                <a:cubicBezTo>
                  <a:pt x="1544176" y="1737963"/>
                  <a:pt x="1541222" y="1749091"/>
                  <a:pt x="1541222" y="1762858"/>
                </a:cubicBezTo>
                <a:lnTo>
                  <a:pt x="1569099" y="1762858"/>
                </a:lnTo>
                <a:cubicBezTo>
                  <a:pt x="1569099" y="1750238"/>
                  <a:pt x="1573057" y="1741003"/>
                  <a:pt x="1580973" y="1735152"/>
                </a:cubicBezTo>
                <a:cubicBezTo>
                  <a:pt x="1588889" y="1729301"/>
                  <a:pt x="1598640" y="1726376"/>
                  <a:pt x="1610227" y="1726376"/>
                </a:cubicBezTo>
                <a:cubicBezTo>
                  <a:pt x="1621125" y="1726376"/>
                  <a:pt x="1630131" y="1729043"/>
                  <a:pt x="1637244" y="1734378"/>
                </a:cubicBezTo>
                <a:cubicBezTo>
                  <a:pt x="1644357" y="1739713"/>
                  <a:pt x="1647913" y="1749550"/>
                  <a:pt x="1647913" y="1763890"/>
                </a:cubicBezTo>
                <a:lnTo>
                  <a:pt x="1647913" y="1775592"/>
                </a:lnTo>
                <a:cubicBezTo>
                  <a:pt x="1624854" y="1775821"/>
                  <a:pt x="1604720" y="1777341"/>
                  <a:pt x="1587512" y="1780152"/>
                </a:cubicBezTo>
                <a:cubicBezTo>
                  <a:pt x="1570304" y="1782963"/>
                  <a:pt x="1556996" y="1788268"/>
                  <a:pt x="1547589" y="1796070"/>
                </a:cubicBezTo>
                <a:cubicBezTo>
                  <a:pt x="1538182" y="1803871"/>
                  <a:pt x="1533478" y="1815285"/>
                  <a:pt x="1533478" y="1830314"/>
                </a:cubicBezTo>
                <a:cubicBezTo>
                  <a:pt x="1533478" y="1840868"/>
                  <a:pt x="1535859" y="1849731"/>
                  <a:pt x="1540619" y="1856901"/>
                </a:cubicBezTo>
                <a:cubicBezTo>
                  <a:pt x="1545380" y="1864071"/>
                  <a:pt x="1551747" y="1869491"/>
                  <a:pt x="1559721" y="1873163"/>
                </a:cubicBezTo>
                <a:cubicBezTo>
                  <a:pt x="1567694" y="1876834"/>
                  <a:pt x="1576499" y="1878669"/>
                  <a:pt x="1586135" y="1878669"/>
                </a:cubicBezTo>
                <a:cubicBezTo>
                  <a:pt x="1599672" y="1878669"/>
                  <a:pt x="1611517" y="1876059"/>
                  <a:pt x="1621670" y="1870839"/>
                </a:cubicBezTo>
                <a:cubicBezTo>
                  <a:pt x="1631823" y="1865619"/>
                  <a:pt x="1640743" y="1858708"/>
                  <a:pt x="1648429" y="1850103"/>
                </a:cubicBezTo>
                <a:lnTo>
                  <a:pt x="1649634" y="1875572"/>
                </a:lnTo>
                <a:lnTo>
                  <a:pt x="1676479" y="1875572"/>
                </a:lnTo>
                <a:lnTo>
                  <a:pt x="1676479" y="1763546"/>
                </a:lnTo>
                <a:cubicBezTo>
                  <a:pt x="1676479" y="1751500"/>
                  <a:pt x="1674643" y="1741663"/>
                  <a:pt x="1670972" y="1734034"/>
                </a:cubicBezTo>
                <a:cubicBezTo>
                  <a:pt x="1667301" y="1726405"/>
                  <a:pt x="1662339" y="1720468"/>
                  <a:pt x="1656087" y="1716223"/>
                </a:cubicBezTo>
                <a:cubicBezTo>
                  <a:pt x="1649834" y="1711978"/>
                  <a:pt x="1642779" y="1709053"/>
                  <a:pt x="1634921" y="1707447"/>
                </a:cubicBezTo>
                <a:cubicBezTo>
                  <a:pt x="1627062" y="1705841"/>
                  <a:pt x="1618831" y="1705038"/>
                  <a:pt x="1610227" y="1705038"/>
                </a:cubicBezTo>
                <a:close/>
                <a:moveTo>
                  <a:pt x="1228194" y="1705038"/>
                </a:moveTo>
                <a:cubicBezTo>
                  <a:pt x="1210986" y="1705038"/>
                  <a:pt x="1196789" y="1708709"/>
                  <a:pt x="1185604" y="1716051"/>
                </a:cubicBezTo>
                <a:cubicBezTo>
                  <a:pt x="1174419" y="1723393"/>
                  <a:pt x="1166101" y="1733575"/>
                  <a:pt x="1160652" y="1746596"/>
                </a:cubicBezTo>
                <a:cubicBezTo>
                  <a:pt x="1155203" y="1759617"/>
                  <a:pt x="1152478" y="1774674"/>
                  <a:pt x="1152478" y="1791767"/>
                </a:cubicBezTo>
                <a:cubicBezTo>
                  <a:pt x="1152478" y="1808173"/>
                  <a:pt x="1155289" y="1822943"/>
                  <a:pt x="1160910" y="1836079"/>
                </a:cubicBezTo>
                <a:cubicBezTo>
                  <a:pt x="1166531" y="1849214"/>
                  <a:pt x="1175164" y="1859597"/>
                  <a:pt x="1186808" y="1867226"/>
                </a:cubicBezTo>
                <a:cubicBezTo>
                  <a:pt x="1198453" y="1874855"/>
                  <a:pt x="1213395" y="1878669"/>
                  <a:pt x="1231636" y="1878669"/>
                </a:cubicBezTo>
                <a:cubicBezTo>
                  <a:pt x="1245747" y="1878669"/>
                  <a:pt x="1257965" y="1876346"/>
                  <a:pt x="1268290" y="1871700"/>
                </a:cubicBezTo>
                <a:cubicBezTo>
                  <a:pt x="1278615" y="1867054"/>
                  <a:pt x="1286645" y="1860457"/>
                  <a:pt x="1292381" y="1851910"/>
                </a:cubicBezTo>
                <a:cubicBezTo>
                  <a:pt x="1298117" y="1843364"/>
                  <a:pt x="1301157" y="1833182"/>
                  <a:pt x="1301501" y="1821366"/>
                </a:cubicBezTo>
                <a:lnTo>
                  <a:pt x="1273108" y="1821366"/>
                </a:lnTo>
                <a:cubicBezTo>
                  <a:pt x="1272764" y="1832723"/>
                  <a:pt x="1268978" y="1841413"/>
                  <a:pt x="1261750" y="1847436"/>
                </a:cubicBezTo>
                <a:cubicBezTo>
                  <a:pt x="1254523" y="1853459"/>
                  <a:pt x="1244485" y="1856471"/>
                  <a:pt x="1231636" y="1856471"/>
                </a:cubicBezTo>
                <a:cubicBezTo>
                  <a:pt x="1219590" y="1856471"/>
                  <a:pt x="1209896" y="1853717"/>
                  <a:pt x="1202554" y="1848211"/>
                </a:cubicBezTo>
                <a:cubicBezTo>
                  <a:pt x="1195212" y="1842704"/>
                  <a:pt x="1189849" y="1835390"/>
                  <a:pt x="1186464" y="1826270"/>
                </a:cubicBezTo>
                <a:cubicBezTo>
                  <a:pt x="1183080" y="1817150"/>
                  <a:pt x="1181331" y="1807140"/>
                  <a:pt x="1181216" y="1796242"/>
                </a:cubicBezTo>
                <a:lnTo>
                  <a:pt x="1300641" y="1796242"/>
                </a:lnTo>
                <a:cubicBezTo>
                  <a:pt x="1300870" y="1795209"/>
                  <a:pt x="1301043" y="1793517"/>
                  <a:pt x="1301157" y="1791165"/>
                </a:cubicBezTo>
                <a:cubicBezTo>
                  <a:pt x="1301272" y="1788813"/>
                  <a:pt x="1301329" y="1786777"/>
                  <a:pt x="1301329" y="1785056"/>
                </a:cubicBezTo>
                <a:cubicBezTo>
                  <a:pt x="1301329" y="1759244"/>
                  <a:pt x="1294848" y="1739454"/>
                  <a:pt x="1281884" y="1725688"/>
                </a:cubicBezTo>
                <a:cubicBezTo>
                  <a:pt x="1268920" y="1711921"/>
                  <a:pt x="1251024" y="1705038"/>
                  <a:pt x="1228194" y="1705038"/>
                </a:cubicBezTo>
                <a:close/>
                <a:moveTo>
                  <a:pt x="687162" y="1705038"/>
                </a:moveTo>
                <a:cubicBezTo>
                  <a:pt x="671675" y="1705038"/>
                  <a:pt x="658109" y="1708279"/>
                  <a:pt x="646465" y="1714761"/>
                </a:cubicBezTo>
                <a:cubicBezTo>
                  <a:pt x="634821" y="1721242"/>
                  <a:pt x="625758" y="1730936"/>
                  <a:pt x="619276" y="1743843"/>
                </a:cubicBezTo>
                <a:cubicBezTo>
                  <a:pt x="612794" y="1756749"/>
                  <a:pt x="609553" y="1772838"/>
                  <a:pt x="609553" y="1792112"/>
                </a:cubicBezTo>
                <a:cubicBezTo>
                  <a:pt x="609553" y="1811385"/>
                  <a:pt x="612851" y="1827417"/>
                  <a:pt x="619448" y="1840209"/>
                </a:cubicBezTo>
                <a:cubicBezTo>
                  <a:pt x="626044" y="1853000"/>
                  <a:pt x="635193" y="1862579"/>
                  <a:pt x="646895" y="1868947"/>
                </a:cubicBezTo>
                <a:cubicBezTo>
                  <a:pt x="658597" y="1875313"/>
                  <a:pt x="672019" y="1878497"/>
                  <a:pt x="687162" y="1878497"/>
                </a:cubicBezTo>
                <a:cubicBezTo>
                  <a:pt x="700355" y="1878497"/>
                  <a:pt x="712258" y="1876260"/>
                  <a:pt x="722869" y="1871786"/>
                </a:cubicBezTo>
                <a:cubicBezTo>
                  <a:pt x="733481" y="1867312"/>
                  <a:pt x="741913" y="1860572"/>
                  <a:pt x="748166" y="1851566"/>
                </a:cubicBezTo>
                <a:cubicBezTo>
                  <a:pt x="754418" y="1842560"/>
                  <a:pt x="757716" y="1831289"/>
                  <a:pt x="758060" y="1817752"/>
                </a:cubicBezTo>
                <a:lnTo>
                  <a:pt x="729667" y="1817752"/>
                </a:lnTo>
                <a:cubicBezTo>
                  <a:pt x="729322" y="1830027"/>
                  <a:pt x="725307" y="1839348"/>
                  <a:pt x="717621" y="1845715"/>
                </a:cubicBezTo>
                <a:cubicBezTo>
                  <a:pt x="709935" y="1852082"/>
                  <a:pt x="699954" y="1855266"/>
                  <a:pt x="687678" y="1855266"/>
                </a:cubicBezTo>
                <a:cubicBezTo>
                  <a:pt x="676895" y="1855266"/>
                  <a:pt x="667889" y="1852771"/>
                  <a:pt x="660662" y="1847780"/>
                </a:cubicBezTo>
                <a:cubicBezTo>
                  <a:pt x="653434" y="1842790"/>
                  <a:pt x="648042" y="1835620"/>
                  <a:pt x="644486" y="1826270"/>
                </a:cubicBezTo>
                <a:cubicBezTo>
                  <a:pt x="640929" y="1816920"/>
                  <a:pt x="639151" y="1805534"/>
                  <a:pt x="639151" y="1792112"/>
                </a:cubicBezTo>
                <a:cubicBezTo>
                  <a:pt x="639151" y="1771921"/>
                  <a:pt x="643167" y="1756232"/>
                  <a:pt x="651197" y="1745047"/>
                </a:cubicBezTo>
                <a:cubicBezTo>
                  <a:pt x="659228" y="1733862"/>
                  <a:pt x="671388" y="1728269"/>
                  <a:pt x="687678" y="1728269"/>
                </a:cubicBezTo>
                <a:cubicBezTo>
                  <a:pt x="699954" y="1728269"/>
                  <a:pt x="709648" y="1731366"/>
                  <a:pt x="716760" y="1737562"/>
                </a:cubicBezTo>
                <a:cubicBezTo>
                  <a:pt x="723873" y="1743756"/>
                  <a:pt x="727774" y="1752246"/>
                  <a:pt x="728462" y="1763030"/>
                </a:cubicBezTo>
                <a:lnTo>
                  <a:pt x="756856" y="1763030"/>
                </a:lnTo>
                <a:cubicBezTo>
                  <a:pt x="756512" y="1749951"/>
                  <a:pt x="753242" y="1739139"/>
                  <a:pt x="747047" y="1730592"/>
                </a:cubicBezTo>
                <a:cubicBezTo>
                  <a:pt x="740852" y="1722045"/>
                  <a:pt x="732563" y="1715650"/>
                  <a:pt x="722181" y="1711405"/>
                </a:cubicBezTo>
                <a:cubicBezTo>
                  <a:pt x="711799" y="1707160"/>
                  <a:pt x="700126" y="1705038"/>
                  <a:pt x="687162" y="1705038"/>
                </a:cubicBezTo>
                <a:close/>
                <a:moveTo>
                  <a:pt x="4116678" y="1704694"/>
                </a:moveTo>
                <a:cubicBezTo>
                  <a:pt x="4100273" y="1704694"/>
                  <a:pt x="4086220" y="1708193"/>
                  <a:pt x="4074518" y="1715191"/>
                </a:cubicBezTo>
                <a:cubicBezTo>
                  <a:pt x="4062816" y="1722189"/>
                  <a:pt x="4053897" y="1732198"/>
                  <a:pt x="4047759" y="1745219"/>
                </a:cubicBezTo>
                <a:cubicBezTo>
                  <a:pt x="4041622" y="1758240"/>
                  <a:pt x="4038553" y="1773871"/>
                  <a:pt x="4038553" y="1792112"/>
                </a:cubicBezTo>
                <a:cubicBezTo>
                  <a:pt x="4038553" y="1809893"/>
                  <a:pt x="4041622" y="1825237"/>
                  <a:pt x="4047759" y="1838144"/>
                </a:cubicBezTo>
                <a:cubicBezTo>
                  <a:pt x="4053897" y="1851050"/>
                  <a:pt x="4062816" y="1860973"/>
                  <a:pt x="4074518" y="1867914"/>
                </a:cubicBezTo>
                <a:cubicBezTo>
                  <a:pt x="4086220" y="1874855"/>
                  <a:pt x="4100273" y="1878325"/>
                  <a:pt x="4116678" y="1878325"/>
                </a:cubicBezTo>
                <a:cubicBezTo>
                  <a:pt x="4133428" y="1878325"/>
                  <a:pt x="4147739" y="1874855"/>
                  <a:pt x="4159613" y="1867914"/>
                </a:cubicBezTo>
                <a:cubicBezTo>
                  <a:pt x="4171486" y="1860973"/>
                  <a:pt x="4180607" y="1851050"/>
                  <a:pt x="4186974" y="1838144"/>
                </a:cubicBezTo>
                <a:cubicBezTo>
                  <a:pt x="4193341" y="1825237"/>
                  <a:pt x="4196524" y="1809893"/>
                  <a:pt x="4196524" y="1792112"/>
                </a:cubicBezTo>
                <a:cubicBezTo>
                  <a:pt x="4196524" y="1773871"/>
                  <a:pt x="4193341" y="1758240"/>
                  <a:pt x="4186974" y="1745219"/>
                </a:cubicBezTo>
                <a:cubicBezTo>
                  <a:pt x="4180607" y="1732198"/>
                  <a:pt x="4171486" y="1722189"/>
                  <a:pt x="4159613" y="1715191"/>
                </a:cubicBezTo>
                <a:cubicBezTo>
                  <a:pt x="4147739" y="1708193"/>
                  <a:pt x="4133428" y="1704694"/>
                  <a:pt x="4116678" y="1704694"/>
                </a:cubicBezTo>
                <a:close/>
                <a:moveTo>
                  <a:pt x="3230853" y="1704694"/>
                </a:moveTo>
                <a:cubicBezTo>
                  <a:pt x="3214448" y="1704694"/>
                  <a:pt x="3200395" y="1708193"/>
                  <a:pt x="3188693" y="1715191"/>
                </a:cubicBezTo>
                <a:cubicBezTo>
                  <a:pt x="3176992" y="1722189"/>
                  <a:pt x="3168072" y="1732198"/>
                  <a:pt x="3161934" y="1745219"/>
                </a:cubicBezTo>
                <a:cubicBezTo>
                  <a:pt x="3155797" y="1758240"/>
                  <a:pt x="3152728" y="1773871"/>
                  <a:pt x="3152728" y="1792112"/>
                </a:cubicBezTo>
                <a:cubicBezTo>
                  <a:pt x="3152728" y="1809893"/>
                  <a:pt x="3155797" y="1825237"/>
                  <a:pt x="3161934" y="1838144"/>
                </a:cubicBezTo>
                <a:cubicBezTo>
                  <a:pt x="3168072" y="1851050"/>
                  <a:pt x="3176992" y="1860973"/>
                  <a:pt x="3188693" y="1867914"/>
                </a:cubicBezTo>
                <a:cubicBezTo>
                  <a:pt x="3200395" y="1874855"/>
                  <a:pt x="3214448" y="1878325"/>
                  <a:pt x="3230853" y="1878325"/>
                </a:cubicBezTo>
                <a:cubicBezTo>
                  <a:pt x="3247603" y="1878325"/>
                  <a:pt x="3261914" y="1874855"/>
                  <a:pt x="3273788" y="1867914"/>
                </a:cubicBezTo>
                <a:cubicBezTo>
                  <a:pt x="3285662" y="1860973"/>
                  <a:pt x="3294782" y="1851050"/>
                  <a:pt x="3301149" y="1838144"/>
                </a:cubicBezTo>
                <a:cubicBezTo>
                  <a:pt x="3307516" y="1825237"/>
                  <a:pt x="3310700" y="1809893"/>
                  <a:pt x="3310700" y="1792112"/>
                </a:cubicBezTo>
                <a:cubicBezTo>
                  <a:pt x="3310700" y="1773871"/>
                  <a:pt x="3307516" y="1758240"/>
                  <a:pt x="3301149" y="1745219"/>
                </a:cubicBezTo>
                <a:cubicBezTo>
                  <a:pt x="3294782" y="1732198"/>
                  <a:pt x="3285662" y="1722189"/>
                  <a:pt x="3273788" y="1715191"/>
                </a:cubicBezTo>
                <a:cubicBezTo>
                  <a:pt x="3261914" y="1708193"/>
                  <a:pt x="3247603" y="1704694"/>
                  <a:pt x="3230853" y="1704694"/>
                </a:cubicBezTo>
                <a:close/>
                <a:moveTo>
                  <a:pt x="4330093" y="1669589"/>
                </a:moveTo>
                <a:lnTo>
                  <a:pt x="4330093" y="1707963"/>
                </a:lnTo>
                <a:lnTo>
                  <a:pt x="4302044" y="1707963"/>
                </a:lnTo>
                <a:lnTo>
                  <a:pt x="4302044" y="1731194"/>
                </a:lnTo>
                <a:lnTo>
                  <a:pt x="4330093" y="1731194"/>
                </a:lnTo>
                <a:lnTo>
                  <a:pt x="4330093" y="1821366"/>
                </a:lnTo>
                <a:cubicBezTo>
                  <a:pt x="4330093" y="1832723"/>
                  <a:pt x="4331441" y="1842446"/>
                  <a:pt x="4334137" y="1850534"/>
                </a:cubicBezTo>
                <a:cubicBezTo>
                  <a:pt x="4336833" y="1858622"/>
                  <a:pt x="4341795" y="1864817"/>
                  <a:pt x="4349022" y="1869119"/>
                </a:cubicBezTo>
                <a:cubicBezTo>
                  <a:pt x="4356250" y="1873421"/>
                  <a:pt x="4366632" y="1875572"/>
                  <a:pt x="4380169" y="1875572"/>
                </a:cubicBezTo>
                <a:lnTo>
                  <a:pt x="4400303" y="1875572"/>
                </a:lnTo>
                <a:lnTo>
                  <a:pt x="4400303" y="1852340"/>
                </a:lnTo>
                <a:lnTo>
                  <a:pt x="4382062" y="1852340"/>
                </a:lnTo>
                <a:cubicBezTo>
                  <a:pt x="4371852" y="1852340"/>
                  <a:pt x="4365398" y="1849559"/>
                  <a:pt x="4362703" y="1843995"/>
                </a:cubicBezTo>
                <a:cubicBezTo>
                  <a:pt x="4360007" y="1838430"/>
                  <a:pt x="4358659" y="1830429"/>
                  <a:pt x="4358659" y="1819989"/>
                </a:cubicBezTo>
                <a:lnTo>
                  <a:pt x="4358659" y="1731194"/>
                </a:lnTo>
                <a:lnTo>
                  <a:pt x="4399959" y="1731194"/>
                </a:lnTo>
                <a:lnTo>
                  <a:pt x="4399959" y="1707963"/>
                </a:lnTo>
                <a:lnTo>
                  <a:pt x="4358659" y="1707963"/>
                </a:lnTo>
                <a:lnTo>
                  <a:pt x="4358659" y="1669589"/>
                </a:lnTo>
                <a:close/>
                <a:moveTo>
                  <a:pt x="3053743" y="1669589"/>
                </a:moveTo>
                <a:lnTo>
                  <a:pt x="3053743" y="1707963"/>
                </a:lnTo>
                <a:lnTo>
                  <a:pt x="3025694" y="1707963"/>
                </a:lnTo>
                <a:lnTo>
                  <a:pt x="3025694" y="1731194"/>
                </a:lnTo>
                <a:lnTo>
                  <a:pt x="3053743" y="1731194"/>
                </a:lnTo>
                <a:lnTo>
                  <a:pt x="3053743" y="1821366"/>
                </a:lnTo>
                <a:cubicBezTo>
                  <a:pt x="3053743" y="1832723"/>
                  <a:pt x="3055091" y="1842446"/>
                  <a:pt x="3057787" y="1850534"/>
                </a:cubicBezTo>
                <a:cubicBezTo>
                  <a:pt x="3060483" y="1858622"/>
                  <a:pt x="3065445" y="1864817"/>
                  <a:pt x="3072672" y="1869119"/>
                </a:cubicBezTo>
                <a:cubicBezTo>
                  <a:pt x="3079900" y="1873421"/>
                  <a:pt x="3090282" y="1875572"/>
                  <a:pt x="3103819" y="1875572"/>
                </a:cubicBezTo>
                <a:lnTo>
                  <a:pt x="3123953" y="1875572"/>
                </a:lnTo>
                <a:lnTo>
                  <a:pt x="3123953" y="1852340"/>
                </a:lnTo>
                <a:lnTo>
                  <a:pt x="3105712" y="1852340"/>
                </a:lnTo>
                <a:cubicBezTo>
                  <a:pt x="3095502" y="1852340"/>
                  <a:pt x="3089049" y="1849559"/>
                  <a:pt x="3086353" y="1843995"/>
                </a:cubicBezTo>
                <a:cubicBezTo>
                  <a:pt x="3083657" y="1838430"/>
                  <a:pt x="3082309" y="1830429"/>
                  <a:pt x="3082309" y="1819989"/>
                </a:cubicBezTo>
                <a:lnTo>
                  <a:pt x="3082309" y="1731194"/>
                </a:lnTo>
                <a:lnTo>
                  <a:pt x="3123609" y="1731194"/>
                </a:lnTo>
                <a:lnTo>
                  <a:pt x="3123609" y="1707963"/>
                </a:lnTo>
                <a:lnTo>
                  <a:pt x="3082309" y="1707963"/>
                </a:lnTo>
                <a:lnTo>
                  <a:pt x="3082309" y="1669589"/>
                </a:lnTo>
                <a:close/>
                <a:moveTo>
                  <a:pt x="1853593" y="1669589"/>
                </a:moveTo>
                <a:lnTo>
                  <a:pt x="1853593" y="1707963"/>
                </a:lnTo>
                <a:lnTo>
                  <a:pt x="1825544" y="1707963"/>
                </a:lnTo>
                <a:lnTo>
                  <a:pt x="1825544" y="1731194"/>
                </a:lnTo>
                <a:lnTo>
                  <a:pt x="1853593" y="1731194"/>
                </a:lnTo>
                <a:lnTo>
                  <a:pt x="1853593" y="1821366"/>
                </a:lnTo>
                <a:cubicBezTo>
                  <a:pt x="1853593" y="1832723"/>
                  <a:pt x="1854941" y="1842446"/>
                  <a:pt x="1857637" y="1850534"/>
                </a:cubicBezTo>
                <a:cubicBezTo>
                  <a:pt x="1860333" y="1858622"/>
                  <a:pt x="1865295" y="1864817"/>
                  <a:pt x="1872522" y="1869119"/>
                </a:cubicBezTo>
                <a:cubicBezTo>
                  <a:pt x="1879750" y="1873421"/>
                  <a:pt x="1890132" y="1875572"/>
                  <a:pt x="1903669" y="1875572"/>
                </a:cubicBezTo>
                <a:lnTo>
                  <a:pt x="1923803" y="1875572"/>
                </a:lnTo>
                <a:lnTo>
                  <a:pt x="1923803" y="1852340"/>
                </a:lnTo>
                <a:lnTo>
                  <a:pt x="1905562" y="1852340"/>
                </a:lnTo>
                <a:cubicBezTo>
                  <a:pt x="1895352" y="1852340"/>
                  <a:pt x="1888899" y="1849559"/>
                  <a:pt x="1886203" y="1843995"/>
                </a:cubicBezTo>
                <a:cubicBezTo>
                  <a:pt x="1883507" y="1838430"/>
                  <a:pt x="1882159" y="1830429"/>
                  <a:pt x="1882159" y="1819989"/>
                </a:cubicBezTo>
                <a:lnTo>
                  <a:pt x="1882159" y="1731194"/>
                </a:lnTo>
                <a:lnTo>
                  <a:pt x="1923459" y="1731194"/>
                </a:lnTo>
                <a:lnTo>
                  <a:pt x="1923459" y="1707963"/>
                </a:lnTo>
                <a:lnTo>
                  <a:pt x="1882159" y="1707963"/>
                </a:lnTo>
                <a:lnTo>
                  <a:pt x="1882159" y="1669589"/>
                </a:lnTo>
                <a:close/>
                <a:moveTo>
                  <a:pt x="1739293" y="1669589"/>
                </a:moveTo>
                <a:lnTo>
                  <a:pt x="1739293" y="1707963"/>
                </a:lnTo>
                <a:lnTo>
                  <a:pt x="1711244" y="1707963"/>
                </a:lnTo>
                <a:lnTo>
                  <a:pt x="1711244" y="1731194"/>
                </a:lnTo>
                <a:lnTo>
                  <a:pt x="1739293" y="1731194"/>
                </a:lnTo>
                <a:lnTo>
                  <a:pt x="1739293" y="1821366"/>
                </a:lnTo>
                <a:cubicBezTo>
                  <a:pt x="1739293" y="1832723"/>
                  <a:pt x="1740641" y="1842446"/>
                  <a:pt x="1743337" y="1850534"/>
                </a:cubicBezTo>
                <a:cubicBezTo>
                  <a:pt x="1746033" y="1858622"/>
                  <a:pt x="1750995" y="1864817"/>
                  <a:pt x="1758222" y="1869119"/>
                </a:cubicBezTo>
                <a:cubicBezTo>
                  <a:pt x="1765450" y="1873421"/>
                  <a:pt x="1775832" y="1875572"/>
                  <a:pt x="1789369" y="1875572"/>
                </a:cubicBezTo>
                <a:lnTo>
                  <a:pt x="1809503" y="1875572"/>
                </a:lnTo>
                <a:lnTo>
                  <a:pt x="1809503" y="1852340"/>
                </a:lnTo>
                <a:lnTo>
                  <a:pt x="1791262" y="1852340"/>
                </a:lnTo>
                <a:cubicBezTo>
                  <a:pt x="1781052" y="1852340"/>
                  <a:pt x="1774599" y="1849559"/>
                  <a:pt x="1771903" y="1843995"/>
                </a:cubicBezTo>
                <a:cubicBezTo>
                  <a:pt x="1769207" y="1838430"/>
                  <a:pt x="1767859" y="1830429"/>
                  <a:pt x="1767859" y="1819989"/>
                </a:cubicBezTo>
                <a:lnTo>
                  <a:pt x="1767859" y="1731194"/>
                </a:lnTo>
                <a:lnTo>
                  <a:pt x="1809159" y="1731194"/>
                </a:lnTo>
                <a:lnTo>
                  <a:pt x="1809159" y="1707963"/>
                </a:lnTo>
                <a:lnTo>
                  <a:pt x="1767859" y="1707963"/>
                </a:lnTo>
                <a:lnTo>
                  <a:pt x="1767859" y="1669589"/>
                </a:lnTo>
                <a:close/>
                <a:moveTo>
                  <a:pt x="4533792" y="1643949"/>
                </a:moveTo>
                <a:lnTo>
                  <a:pt x="4533792" y="1875572"/>
                </a:lnTo>
                <a:lnTo>
                  <a:pt x="4562530" y="1875572"/>
                </a:lnTo>
                <a:lnTo>
                  <a:pt x="4562530" y="1756835"/>
                </a:lnTo>
                <a:cubicBezTo>
                  <a:pt x="4567692" y="1750066"/>
                  <a:pt x="4574519" y="1743843"/>
                  <a:pt x="4583008" y="1738164"/>
                </a:cubicBezTo>
                <a:cubicBezTo>
                  <a:pt x="4591497" y="1732485"/>
                  <a:pt x="4601994" y="1729646"/>
                  <a:pt x="4614499" y="1729646"/>
                </a:cubicBezTo>
                <a:cubicBezTo>
                  <a:pt x="4622874" y="1729646"/>
                  <a:pt x="4629298" y="1731453"/>
                  <a:pt x="4633772" y="1735066"/>
                </a:cubicBezTo>
                <a:cubicBezTo>
                  <a:pt x="4638246" y="1738680"/>
                  <a:pt x="4641315" y="1743642"/>
                  <a:pt x="4642979" y="1749951"/>
                </a:cubicBezTo>
                <a:cubicBezTo>
                  <a:pt x="4644642" y="1756261"/>
                  <a:pt x="4645474" y="1763431"/>
                  <a:pt x="4645474" y="1771462"/>
                </a:cubicBezTo>
                <a:lnTo>
                  <a:pt x="4645474" y="1875572"/>
                </a:lnTo>
                <a:lnTo>
                  <a:pt x="4674212" y="1875572"/>
                </a:lnTo>
                <a:lnTo>
                  <a:pt x="4674212" y="1767504"/>
                </a:lnTo>
                <a:cubicBezTo>
                  <a:pt x="4674212" y="1747772"/>
                  <a:pt x="4670110" y="1732514"/>
                  <a:pt x="4661908" y="1721730"/>
                </a:cubicBezTo>
                <a:cubicBezTo>
                  <a:pt x="4653705" y="1710946"/>
                  <a:pt x="4640196" y="1705554"/>
                  <a:pt x="4621382" y="1705554"/>
                </a:cubicBezTo>
                <a:cubicBezTo>
                  <a:pt x="4606468" y="1705554"/>
                  <a:pt x="4594193" y="1708566"/>
                  <a:pt x="4584557" y="1714588"/>
                </a:cubicBezTo>
                <a:cubicBezTo>
                  <a:pt x="4574920" y="1720611"/>
                  <a:pt x="4567520" y="1727007"/>
                  <a:pt x="4562358" y="1733776"/>
                </a:cubicBezTo>
                <a:lnTo>
                  <a:pt x="4562358" y="1643949"/>
                </a:lnTo>
                <a:close/>
                <a:moveTo>
                  <a:pt x="3950874" y="1643949"/>
                </a:moveTo>
                <a:lnTo>
                  <a:pt x="3950874" y="1821366"/>
                </a:lnTo>
                <a:cubicBezTo>
                  <a:pt x="3950874" y="1832723"/>
                  <a:pt x="3952194" y="1842446"/>
                  <a:pt x="3954832" y="1850534"/>
                </a:cubicBezTo>
                <a:cubicBezTo>
                  <a:pt x="3957471" y="1858622"/>
                  <a:pt x="3962404" y="1864817"/>
                  <a:pt x="3969632" y="1869119"/>
                </a:cubicBezTo>
                <a:cubicBezTo>
                  <a:pt x="3976859" y="1873421"/>
                  <a:pt x="3987298" y="1875572"/>
                  <a:pt x="4000950" y="1875572"/>
                </a:cubicBezTo>
                <a:lnTo>
                  <a:pt x="4010587" y="1875572"/>
                </a:lnTo>
                <a:lnTo>
                  <a:pt x="4010587" y="1852168"/>
                </a:lnTo>
                <a:lnTo>
                  <a:pt x="4002843" y="1852168"/>
                </a:lnTo>
                <a:cubicBezTo>
                  <a:pt x="3992633" y="1852168"/>
                  <a:pt x="3986180" y="1849415"/>
                  <a:pt x="3983484" y="1843909"/>
                </a:cubicBezTo>
                <a:cubicBezTo>
                  <a:pt x="3980788" y="1838402"/>
                  <a:pt x="3979440" y="1830429"/>
                  <a:pt x="3979440" y="1819989"/>
                </a:cubicBezTo>
                <a:lnTo>
                  <a:pt x="3979440" y="1643949"/>
                </a:lnTo>
                <a:close/>
                <a:moveTo>
                  <a:pt x="2333518" y="1643949"/>
                </a:moveTo>
                <a:lnTo>
                  <a:pt x="2333518" y="1875572"/>
                </a:lnTo>
                <a:lnTo>
                  <a:pt x="2362255" y="1875572"/>
                </a:lnTo>
                <a:lnTo>
                  <a:pt x="2362255" y="1788498"/>
                </a:lnTo>
                <a:lnTo>
                  <a:pt x="2442962" y="1875572"/>
                </a:lnTo>
                <a:lnTo>
                  <a:pt x="2478755" y="1875572"/>
                </a:lnTo>
                <a:lnTo>
                  <a:pt x="2396156" y="1786433"/>
                </a:lnTo>
                <a:lnTo>
                  <a:pt x="2471872" y="1707963"/>
                </a:lnTo>
                <a:lnTo>
                  <a:pt x="2437972" y="1707963"/>
                </a:lnTo>
                <a:lnTo>
                  <a:pt x="2362255" y="1786949"/>
                </a:lnTo>
                <a:lnTo>
                  <a:pt x="2362255" y="1643949"/>
                </a:lnTo>
                <a:close/>
                <a:moveTo>
                  <a:pt x="961918" y="1643949"/>
                </a:moveTo>
                <a:lnTo>
                  <a:pt x="961918" y="1875572"/>
                </a:lnTo>
                <a:lnTo>
                  <a:pt x="988762" y="1875572"/>
                </a:lnTo>
                <a:lnTo>
                  <a:pt x="990311" y="1851824"/>
                </a:lnTo>
                <a:cubicBezTo>
                  <a:pt x="995818" y="1860199"/>
                  <a:pt x="1002931" y="1866767"/>
                  <a:pt x="1011649" y="1871528"/>
                </a:cubicBezTo>
                <a:cubicBezTo>
                  <a:pt x="1020368" y="1876289"/>
                  <a:pt x="1030923" y="1878669"/>
                  <a:pt x="1043313" y="1878669"/>
                </a:cubicBezTo>
                <a:cubicBezTo>
                  <a:pt x="1057538" y="1878669"/>
                  <a:pt x="1069928" y="1875400"/>
                  <a:pt x="1080482" y="1868860"/>
                </a:cubicBezTo>
                <a:cubicBezTo>
                  <a:pt x="1091037" y="1862321"/>
                  <a:pt x="1099211" y="1852599"/>
                  <a:pt x="1105004" y="1839692"/>
                </a:cubicBezTo>
                <a:cubicBezTo>
                  <a:pt x="1110798" y="1826786"/>
                  <a:pt x="1113694" y="1810811"/>
                  <a:pt x="1113694" y="1791767"/>
                </a:cubicBezTo>
                <a:cubicBezTo>
                  <a:pt x="1113694" y="1772609"/>
                  <a:pt x="1110970" y="1756605"/>
                  <a:pt x="1105520" y="1743756"/>
                </a:cubicBezTo>
                <a:cubicBezTo>
                  <a:pt x="1100071" y="1730908"/>
                  <a:pt x="1092356" y="1721242"/>
                  <a:pt x="1082375" y="1714761"/>
                </a:cubicBezTo>
                <a:cubicBezTo>
                  <a:pt x="1072395" y="1708279"/>
                  <a:pt x="1060578" y="1705038"/>
                  <a:pt x="1046926" y="1705038"/>
                </a:cubicBezTo>
                <a:cubicBezTo>
                  <a:pt x="1034192" y="1705038"/>
                  <a:pt x="1023093" y="1707791"/>
                  <a:pt x="1013628" y="1713298"/>
                </a:cubicBezTo>
                <a:cubicBezTo>
                  <a:pt x="1004164" y="1718805"/>
                  <a:pt x="996506" y="1725975"/>
                  <a:pt x="990655" y="1734808"/>
                </a:cubicBezTo>
                <a:lnTo>
                  <a:pt x="990655" y="1643949"/>
                </a:lnTo>
                <a:close/>
                <a:moveTo>
                  <a:pt x="4252800" y="1643088"/>
                </a:moveTo>
                <a:cubicBezTo>
                  <a:pt x="4247408" y="1643088"/>
                  <a:pt x="4243078" y="1644666"/>
                  <a:pt x="4239808" y="1647820"/>
                </a:cubicBezTo>
                <a:cubicBezTo>
                  <a:pt x="4236538" y="1650975"/>
                  <a:pt x="4234904" y="1654962"/>
                  <a:pt x="4234904" y="1659780"/>
                </a:cubicBezTo>
                <a:cubicBezTo>
                  <a:pt x="4234904" y="1664599"/>
                  <a:pt x="4236538" y="1668585"/>
                  <a:pt x="4239808" y="1671740"/>
                </a:cubicBezTo>
                <a:cubicBezTo>
                  <a:pt x="4243078" y="1674895"/>
                  <a:pt x="4247408" y="1676472"/>
                  <a:pt x="4252800" y="1676472"/>
                </a:cubicBezTo>
                <a:cubicBezTo>
                  <a:pt x="4258192" y="1676472"/>
                  <a:pt x="4262551" y="1674895"/>
                  <a:pt x="4265878" y="1671740"/>
                </a:cubicBezTo>
                <a:cubicBezTo>
                  <a:pt x="4269206" y="1668585"/>
                  <a:pt x="4270869" y="1664599"/>
                  <a:pt x="4270869" y="1659780"/>
                </a:cubicBezTo>
                <a:cubicBezTo>
                  <a:pt x="4270869" y="1654962"/>
                  <a:pt x="4269206" y="1650975"/>
                  <a:pt x="4265878" y="1647820"/>
                </a:cubicBezTo>
                <a:cubicBezTo>
                  <a:pt x="4262551" y="1644666"/>
                  <a:pt x="4258192" y="1643088"/>
                  <a:pt x="4252800" y="1643088"/>
                </a:cubicBezTo>
                <a:close/>
                <a:moveTo>
                  <a:pt x="2200191" y="1365380"/>
                </a:moveTo>
                <a:lnTo>
                  <a:pt x="2200191" y="1399452"/>
                </a:lnTo>
                <a:cubicBezTo>
                  <a:pt x="2193996" y="1407712"/>
                  <a:pt x="2186310" y="1414538"/>
                  <a:pt x="2177132" y="1419930"/>
                </a:cubicBezTo>
                <a:cubicBezTo>
                  <a:pt x="2167954" y="1425322"/>
                  <a:pt x="2157629" y="1428017"/>
                  <a:pt x="2146157" y="1428017"/>
                </a:cubicBezTo>
                <a:cubicBezTo>
                  <a:pt x="2135832" y="1428017"/>
                  <a:pt x="2128002" y="1425522"/>
                  <a:pt x="2122668" y="1420532"/>
                </a:cubicBezTo>
                <a:cubicBezTo>
                  <a:pt x="2117333" y="1415542"/>
                  <a:pt x="2114666" y="1408859"/>
                  <a:pt x="2114666" y="1400484"/>
                </a:cubicBezTo>
                <a:cubicBezTo>
                  <a:pt x="2114666" y="1388209"/>
                  <a:pt x="2121291" y="1379376"/>
                  <a:pt x="2134541" y="1373984"/>
                </a:cubicBezTo>
                <a:cubicBezTo>
                  <a:pt x="2147792" y="1368592"/>
                  <a:pt x="2169675" y="1365724"/>
                  <a:pt x="2200191" y="1365380"/>
                </a:cubicBezTo>
                <a:close/>
                <a:moveTo>
                  <a:pt x="1238166" y="1365380"/>
                </a:moveTo>
                <a:lnTo>
                  <a:pt x="1238166" y="1399452"/>
                </a:lnTo>
                <a:cubicBezTo>
                  <a:pt x="1231971" y="1407712"/>
                  <a:pt x="1224285" y="1414538"/>
                  <a:pt x="1215107" y="1419930"/>
                </a:cubicBezTo>
                <a:cubicBezTo>
                  <a:pt x="1205929" y="1425322"/>
                  <a:pt x="1195604" y="1428017"/>
                  <a:pt x="1184132" y="1428017"/>
                </a:cubicBezTo>
                <a:cubicBezTo>
                  <a:pt x="1173807" y="1428017"/>
                  <a:pt x="1165977" y="1425522"/>
                  <a:pt x="1160643" y="1420532"/>
                </a:cubicBezTo>
                <a:cubicBezTo>
                  <a:pt x="1155308" y="1415542"/>
                  <a:pt x="1152641" y="1408859"/>
                  <a:pt x="1152641" y="1400484"/>
                </a:cubicBezTo>
                <a:cubicBezTo>
                  <a:pt x="1152641" y="1388209"/>
                  <a:pt x="1159266" y="1379376"/>
                  <a:pt x="1172516" y="1373984"/>
                </a:cubicBezTo>
                <a:cubicBezTo>
                  <a:pt x="1185767" y="1368592"/>
                  <a:pt x="1207650" y="1365724"/>
                  <a:pt x="1238166" y="1365380"/>
                </a:cubicBezTo>
                <a:close/>
                <a:moveTo>
                  <a:pt x="609730" y="1340720"/>
                </a:moveTo>
                <a:lnTo>
                  <a:pt x="609730" y="1368254"/>
                </a:lnTo>
                <a:lnTo>
                  <a:pt x="702561" y="1368254"/>
                </a:lnTo>
                <a:lnTo>
                  <a:pt x="702561" y="1340720"/>
                </a:lnTo>
                <a:close/>
                <a:moveTo>
                  <a:pt x="5133444" y="1299816"/>
                </a:moveTo>
                <a:cubicBezTo>
                  <a:pt x="5145031" y="1299816"/>
                  <a:pt x="5154639" y="1302885"/>
                  <a:pt x="5162268" y="1309022"/>
                </a:cubicBezTo>
                <a:cubicBezTo>
                  <a:pt x="5169897" y="1315160"/>
                  <a:pt x="5176063" y="1322932"/>
                  <a:pt x="5180767" y="1332340"/>
                </a:cubicBezTo>
                <a:lnTo>
                  <a:pt x="5180767" y="1396871"/>
                </a:lnTo>
                <a:cubicBezTo>
                  <a:pt x="5175719" y="1405016"/>
                  <a:pt x="5169122" y="1411985"/>
                  <a:pt x="5160978" y="1417779"/>
                </a:cubicBezTo>
                <a:cubicBezTo>
                  <a:pt x="5152832" y="1423572"/>
                  <a:pt x="5142622" y="1426469"/>
                  <a:pt x="5130346" y="1426469"/>
                </a:cubicBezTo>
                <a:cubicBezTo>
                  <a:pt x="5116236" y="1426469"/>
                  <a:pt x="5105538" y="1421019"/>
                  <a:pt x="5098253" y="1410121"/>
                </a:cubicBezTo>
                <a:cubicBezTo>
                  <a:pt x="5090968" y="1399222"/>
                  <a:pt x="5087326" y="1383391"/>
                  <a:pt x="5087326" y="1362626"/>
                </a:cubicBezTo>
                <a:cubicBezTo>
                  <a:pt x="5087326" y="1342550"/>
                  <a:pt x="5091198" y="1327063"/>
                  <a:pt x="5098942" y="1316164"/>
                </a:cubicBezTo>
                <a:cubicBezTo>
                  <a:pt x="5106686" y="1305265"/>
                  <a:pt x="5118186" y="1299816"/>
                  <a:pt x="5133444" y="1299816"/>
                </a:cubicBezTo>
                <a:close/>
                <a:moveTo>
                  <a:pt x="3895194" y="1299644"/>
                </a:moveTo>
                <a:cubicBezTo>
                  <a:pt x="3906896" y="1299759"/>
                  <a:pt x="3916532" y="1302914"/>
                  <a:pt x="3924104" y="1309108"/>
                </a:cubicBezTo>
                <a:cubicBezTo>
                  <a:pt x="3931676" y="1315304"/>
                  <a:pt x="3937813" y="1322932"/>
                  <a:pt x="3942517" y="1331995"/>
                </a:cubicBezTo>
                <a:lnTo>
                  <a:pt x="3942517" y="1396010"/>
                </a:lnTo>
                <a:cubicBezTo>
                  <a:pt x="3937469" y="1404500"/>
                  <a:pt x="3930844" y="1411698"/>
                  <a:pt x="3922641" y="1417607"/>
                </a:cubicBezTo>
                <a:cubicBezTo>
                  <a:pt x="3914439" y="1423515"/>
                  <a:pt x="3904085" y="1426469"/>
                  <a:pt x="3891580" y="1426469"/>
                </a:cubicBezTo>
                <a:cubicBezTo>
                  <a:pt x="3877814" y="1426469"/>
                  <a:pt x="3867173" y="1421019"/>
                  <a:pt x="3859659" y="1410121"/>
                </a:cubicBezTo>
                <a:cubicBezTo>
                  <a:pt x="3852145" y="1399222"/>
                  <a:pt x="3848388" y="1383334"/>
                  <a:pt x="3848388" y="1362454"/>
                </a:cubicBezTo>
                <a:cubicBezTo>
                  <a:pt x="3848388" y="1342493"/>
                  <a:pt x="3852374" y="1327034"/>
                  <a:pt x="3860348" y="1316078"/>
                </a:cubicBezTo>
                <a:cubicBezTo>
                  <a:pt x="3868321" y="1305122"/>
                  <a:pt x="3879936" y="1299644"/>
                  <a:pt x="3895194" y="1299644"/>
                </a:cubicBezTo>
                <a:close/>
                <a:moveTo>
                  <a:pt x="1679595" y="1299644"/>
                </a:moveTo>
                <a:cubicBezTo>
                  <a:pt x="1693591" y="1299644"/>
                  <a:pt x="1704202" y="1305093"/>
                  <a:pt x="1711430" y="1315992"/>
                </a:cubicBezTo>
                <a:cubicBezTo>
                  <a:pt x="1718657" y="1326890"/>
                  <a:pt x="1722271" y="1342607"/>
                  <a:pt x="1722271" y="1363142"/>
                </a:cubicBezTo>
                <a:cubicBezTo>
                  <a:pt x="1722271" y="1383448"/>
                  <a:pt x="1718399" y="1399079"/>
                  <a:pt x="1710656" y="1410035"/>
                </a:cubicBezTo>
                <a:cubicBezTo>
                  <a:pt x="1702912" y="1420991"/>
                  <a:pt x="1691411" y="1426469"/>
                  <a:pt x="1676153" y="1426469"/>
                </a:cubicBezTo>
                <a:cubicBezTo>
                  <a:pt x="1664796" y="1426469"/>
                  <a:pt x="1655216" y="1423744"/>
                  <a:pt x="1647415" y="1418295"/>
                </a:cubicBezTo>
                <a:cubicBezTo>
                  <a:pt x="1639614" y="1412845"/>
                  <a:pt x="1633419" y="1405762"/>
                  <a:pt x="1628830" y="1397043"/>
                </a:cubicBezTo>
                <a:lnTo>
                  <a:pt x="1628830" y="1332340"/>
                </a:lnTo>
                <a:cubicBezTo>
                  <a:pt x="1633534" y="1323621"/>
                  <a:pt x="1640102" y="1315992"/>
                  <a:pt x="1648534" y="1309453"/>
                </a:cubicBezTo>
                <a:cubicBezTo>
                  <a:pt x="1656966" y="1302914"/>
                  <a:pt x="1667319" y="1299644"/>
                  <a:pt x="1679595" y="1299644"/>
                </a:cubicBezTo>
                <a:close/>
                <a:moveTo>
                  <a:pt x="5422403" y="1299472"/>
                </a:moveTo>
                <a:cubicBezTo>
                  <a:pt x="5436629" y="1299472"/>
                  <a:pt x="5447384" y="1304978"/>
                  <a:pt x="5454668" y="1315992"/>
                </a:cubicBezTo>
                <a:cubicBezTo>
                  <a:pt x="5461954" y="1327005"/>
                  <a:pt x="5465596" y="1342837"/>
                  <a:pt x="5465596" y="1363487"/>
                </a:cubicBezTo>
                <a:cubicBezTo>
                  <a:pt x="5465596" y="1383563"/>
                  <a:pt x="5461696" y="1399079"/>
                  <a:pt x="5453894" y="1410035"/>
                </a:cubicBezTo>
                <a:cubicBezTo>
                  <a:pt x="5446094" y="1420991"/>
                  <a:pt x="5434621" y="1426469"/>
                  <a:pt x="5419478" y="1426469"/>
                </a:cubicBezTo>
                <a:cubicBezTo>
                  <a:pt x="5408006" y="1426469"/>
                  <a:pt x="5398369" y="1423687"/>
                  <a:pt x="5390568" y="1418123"/>
                </a:cubicBezTo>
                <a:cubicBezTo>
                  <a:pt x="5382767" y="1412559"/>
                  <a:pt x="5376630" y="1405532"/>
                  <a:pt x="5372155" y="1397043"/>
                </a:cubicBezTo>
                <a:lnTo>
                  <a:pt x="5372155" y="1332512"/>
                </a:lnTo>
                <a:cubicBezTo>
                  <a:pt x="5376973" y="1323334"/>
                  <a:pt x="5383542" y="1315533"/>
                  <a:pt x="5391858" y="1309108"/>
                </a:cubicBezTo>
                <a:cubicBezTo>
                  <a:pt x="5400176" y="1302684"/>
                  <a:pt x="5410357" y="1299472"/>
                  <a:pt x="5422403" y="1299472"/>
                </a:cubicBezTo>
                <a:close/>
                <a:moveTo>
                  <a:pt x="4952469" y="1298439"/>
                </a:moveTo>
                <a:cubicBezTo>
                  <a:pt x="4966350" y="1298439"/>
                  <a:pt x="4977192" y="1302569"/>
                  <a:pt x="4984992" y="1310829"/>
                </a:cubicBezTo>
                <a:cubicBezTo>
                  <a:pt x="4992794" y="1319089"/>
                  <a:pt x="4996866" y="1331020"/>
                  <a:pt x="4997210" y="1346623"/>
                </a:cubicBezTo>
                <a:lnTo>
                  <a:pt x="4905662" y="1346623"/>
                </a:lnTo>
                <a:cubicBezTo>
                  <a:pt x="4906925" y="1330906"/>
                  <a:pt x="4911542" y="1318946"/>
                  <a:pt x="4919516" y="1310743"/>
                </a:cubicBezTo>
                <a:cubicBezTo>
                  <a:pt x="4927488" y="1302541"/>
                  <a:pt x="4938473" y="1298439"/>
                  <a:pt x="4952469" y="1298439"/>
                </a:cubicBezTo>
                <a:close/>
                <a:moveTo>
                  <a:pt x="4295244" y="1298439"/>
                </a:moveTo>
                <a:cubicBezTo>
                  <a:pt x="4309126" y="1298439"/>
                  <a:pt x="4319967" y="1302569"/>
                  <a:pt x="4327768" y="1310829"/>
                </a:cubicBezTo>
                <a:cubicBezTo>
                  <a:pt x="4335569" y="1319089"/>
                  <a:pt x="4339642" y="1331020"/>
                  <a:pt x="4339986" y="1346623"/>
                </a:cubicBezTo>
                <a:lnTo>
                  <a:pt x="4248438" y="1346623"/>
                </a:lnTo>
                <a:cubicBezTo>
                  <a:pt x="4249700" y="1330906"/>
                  <a:pt x="4254317" y="1318946"/>
                  <a:pt x="4262290" y="1310743"/>
                </a:cubicBezTo>
                <a:cubicBezTo>
                  <a:pt x="4270263" y="1302541"/>
                  <a:pt x="4281248" y="1298439"/>
                  <a:pt x="4295244" y="1298439"/>
                </a:cubicBezTo>
                <a:close/>
                <a:moveTo>
                  <a:pt x="3066519" y="1298439"/>
                </a:moveTo>
                <a:cubicBezTo>
                  <a:pt x="3080400" y="1298439"/>
                  <a:pt x="3091242" y="1302569"/>
                  <a:pt x="3099043" y="1310829"/>
                </a:cubicBezTo>
                <a:cubicBezTo>
                  <a:pt x="3106844" y="1319089"/>
                  <a:pt x="3110916" y="1331020"/>
                  <a:pt x="3111260" y="1346623"/>
                </a:cubicBezTo>
                <a:lnTo>
                  <a:pt x="3019713" y="1346623"/>
                </a:lnTo>
                <a:cubicBezTo>
                  <a:pt x="3020974" y="1330906"/>
                  <a:pt x="3025592" y="1318946"/>
                  <a:pt x="3033565" y="1310743"/>
                </a:cubicBezTo>
                <a:cubicBezTo>
                  <a:pt x="3041538" y="1302541"/>
                  <a:pt x="3052523" y="1298439"/>
                  <a:pt x="3066519" y="1298439"/>
                </a:cubicBezTo>
                <a:close/>
                <a:moveTo>
                  <a:pt x="2714094" y="1298439"/>
                </a:moveTo>
                <a:cubicBezTo>
                  <a:pt x="2727976" y="1298439"/>
                  <a:pt x="2738816" y="1302569"/>
                  <a:pt x="2746618" y="1310829"/>
                </a:cubicBezTo>
                <a:cubicBezTo>
                  <a:pt x="2754419" y="1319089"/>
                  <a:pt x="2758492" y="1331020"/>
                  <a:pt x="2758836" y="1346623"/>
                </a:cubicBezTo>
                <a:lnTo>
                  <a:pt x="2667288" y="1346623"/>
                </a:lnTo>
                <a:cubicBezTo>
                  <a:pt x="2668550" y="1330906"/>
                  <a:pt x="2673167" y="1318946"/>
                  <a:pt x="2681140" y="1310743"/>
                </a:cubicBezTo>
                <a:cubicBezTo>
                  <a:pt x="2689114" y="1302541"/>
                  <a:pt x="2700098" y="1298439"/>
                  <a:pt x="2714094" y="1298439"/>
                </a:cubicBezTo>
                <a:close/>
                <a:moveTo>
                  <a:pt x="5515737" y="1279338"/>
                </a:moveTo>
                <a:lnTo>
                  <a:pt x="5582677" y="1446947"/>
                </a:lnTo>
                <a:lnTo>
                  <a:pt x="5576138" y="1462090"/>
                </a:lnTo>
                <a:cubicBezTo>
                  <a:pt x="5572926" y="1470235"/>
                  <a:pt x="5569054" y="1476057"/>
                  <a:pt x="5564522" y="1479556"/>
                </a:cubicBezTo>
                <a:cubicBezTo>
                  <a:pt x="5559991" y="1483055"/>
                  <a:pt x="5554456" y="1484805"/>
                  <a:pt x="5547916" y="1484805"/>
                </a:cubicBezTo>
                <a:lnTo>
                  <a:pt x="5533806" y="1484805"/>
                </a:lnTo>
                <a:lnTo>
                  <a:pt x="5533806" y="1508552"/>
                </a:lnTo>
                <a:lnTo>
                  <a:pt x="5550842" y="1508552"/>
                </a:lnTo>
                <a:cubicBezTo>
                  <a:pt x="5560822" y="1508552"/>
                  <a:pt x="5569026" y="1507204"/>
                  <a:pt x="5575450" y="1504508"/>
                </a:cubicBezTo>
                <a:cubicBezTo>
                  <a:pt x="5581874" y="1501812"/>
                  <a:pt x="5587294" y="1497424"/>
                  <a:pt x="5591711" y="1491344"/>
                </a:cubicBezTo>
                <a:cubicBezTo>
                  <a:pt x="5596128" y="1485264"/>
                  <a:pt x="5600287" y="1477233"/>
                  <a:pt x="5604187" y="1467252"/>
                </a:cubicBezTo>
                <a:lnTo>
                  <a:pt x="5612103" y="1446947"/>
                </a:lnTo>
                <a:lnTo>
                  <a:pt x="5675085" y="1279338"/>
                </a:lnTo>
                <a:lnTo>
                  <a:pt x="5645831" y="1279338"/>
                </a:lnTo>
                <a:lnTo>
                  <a:pt x="5597992" y="1416488"/>
                </a:lnTo>
                <a:lnTo>
                  <a:pt x="5546196" y="1279338"/>
                </a:lnTo>
                <a:close/>
                <a:moveTo>
                  <a:pt x="4513022" y="1279338"/>
                </a:moveTo>
                <a:lnTo>
                  <a:pt x="4513022" y="1388783"/>
                </a:lnTo>
                <a:cubicBezTo>
                  <a:pt x="4513022" y="1407712"/>
                  <a:pt x="4517324" y="1422568"/>
                  <a:pt x="4525928" y="1433352"/>
                </a:cubicBezTo>
                <a:cubicBezTo>
                  <a:pt x="4534532" y="1444136"/>
                  <a:pt x="4548528" y="1449528"/>
                  <a:pt x="4567916" y="1449528"/>
                </a:cubicBezTo>
                <a:cubicBezTo>
                  <a:pt x="4582715" y="1449528"/>
                  <a:pt x="4595019" y="1446459"/>
                  <a:pt x="4604828" y="1440321"/>
                </a:cubicBezTo>
                <a:cubicBezTo>
                  <a:pt x="4614636" y="1434184"/>
                  <a:pt x="4622236" y="1427788"/>
                  <a:pt x="4627628" y="1421134"/>
                </a:cubicBezTo>
                <a:lnTo>
                  <a:pt x="4628489" y="1446947"/>
                </a:lnTo>
                <a:lnTo>
                  <a:pt x="4656194" y="1446947"/>
                </a:lnTo>
                <a:lnTo>
                  <a:pt x="4656194" y="1279338"/>
                </a:lnTo>
                <a:lnTo>
                  <a:pt x="4627284" y="1279338"/>
                </a:lnTo>
                <a:lnTo>
                  <a:pt x="4627284" y="1398075"/>
                </a:lnTo>
                <a:cubicBezTo>
                  <a:pt x="4622122" y="1404959"/>
                  <a:pt x="4615296" y="1411010"/>
                  <a:pt x="4606806" y="1416230"/>
                </a:cubicBezTo>
                <a:cubicBezTo>
                  <a:pt x="4598317" y="1421450"/>
                  <a:pt x="4587763" y="1424060"/>
                  <a:pt x="4575143" y="1424060"/>
                </a:cubicBezTo>
                <a:cubicBezTo>
                  <a:pt x="4566080" y="1424060"/>
                  <a:pt x="4559140" y="1422396"/>
                  <a:pt x="4554321" y="1419069"/>
                </a:cubicBezTo>
                <a:cubicBezTo>
                  <a:pt x="4549503" y="1415742"/>
                  <a:pt x="4546234" y="1411096"/>
                  <a:pt x="4544512" y="1405130"/>
                </a:cubicBezTo>
                <a:cubicBezTo>
                  <a:pt x="4542792" y="1399165"/>
                  <a:pt x="4541932" y="1392397"/>
                  <a:pt x="4541932" y="1384825"/>
                </a:cubicBezTo>
                <a:lnTo>
                  <a:pt x="4541932" y="1279338"/>
                </a:lnTo>
                <a:close/>
                <a:moveTo>
                  <a:pt x="4027246" y="1279338"/>
                </a:moveTo>
                <a:lnTo>
                  <a:pt x="4027246" y="1388783"/>
                </a:lnTo>
                <a:cubicBezTo>
                  <a:pt x="4027246" y="1407712"/>
                  <a:pt x="4031548" y="1422568"/>
                  <a:pt x="4040153" y="1433352"/>
                </a:cubicBezTo>
                <a:cubicBezTo>
                  <a:pt x="4048757" y="1444136"/>
                  <a:pt x="4062753" y="1449528"/>
                  <a:pt x="4082141" y="1449528"/>
                </a:cubicBezTo>
                <a:cubicBezTo>
                  <a:pt x="4096940" y="1449528"/>
                  <a:pt x="4109244" y="1446459"/>
                  <a:pt x="4119052" y="1440321"/>
                </a:cubicBezTo>
                <a:cubicBezTo>
                  <a:pt x="4128861" y="1434184"/>
                  <a:pt x="4136462" y="1427788"/>
                  <a:pt x="4141854" y="1421134"/>
                </a:cubicBezTo>
                <a:lnTo>
                  <a:pt x="4142714" y="1446947"/>
                </a:lnTo>
                <a:lnTo>
                  <a:pt x="4170419" y="1446947"/>
                </a:lnTo>
                <a:lnTo>
                  <a:pt x="4170419" y="1279338"/>
                </a:lnTo>
                <a:lnTo>
                  <a:pt x="4141509" y="1279338"/>
                </a:lnTo>
                <a:lnTo>
                  <a:pt x="4141509" y="1398075"/>
                </a:lnTo>
                <a:cubicBezTo>
                  <a:pt x="4136347" y="1404959"/>
                  <a:pt x="4129521" y="1411010"/>
                  <a:pt x="4121032" y="1416230"/>
                </a:cubicBezTo>
                <a:cubicBezTo>
                  <a:pt x="4112542" y="1421450"/>
                  <a:pt x="4101988" y="1424060"/>
                  <a:pt x="4089368" y="1424060"/>
                </a:cubicBezTo>
                <a:cubicBezTo>
                  <a:pt x="4080305" y="1424060"/>
                  <a:pt x="4073365" y="1422396"/>
                  <a:pt x="4068546" y="1419069"/>
                </a:cubicBezTo>
                <a:cubicBezTo>
                  <a:pt x="4063728" y="1415742"/>
                  <a:pt x="4060458" y="1411096"/>
                  <a:pt x="4058738" y="1405130"/>
                </a:cubicBezTo>
                <a:cubicBezTo>
                  <a:pt x="4057017" y="1399165"/>
                  <a:pt x="4056156" y="1392397"/>
                  <a:pt x="4056156" y="1384825"/>
                </a:cubicBezTo>
                <a:lnTo>
                  <a:pt x="4056156" y="1279338"/>
                </a:lnTo>
                <a:close/>
                <a:moveTo>
                  <a:pt x="3743217" y="1279338"/>
                </a:moveTo>
                <a:lnTo>
                  <a:pt x="3743217" y="1446947"/>
                </a:lnTo>
                <a:lnTo>
                  <a:pt x="3771955" y="1446947"/>
                </a:lnTo>
                <a:lnTo>
                  <a:pt x="3771955" y="1279338"/>
                </a:lnTo>
                <a:close/>
                <a:moveTo>
                  <a:pt x="2458212" y="1279338"/>
                </a:moveTo>
                <a:lnTo>
                  <a:pt x="2522571" y="1446947"/>
                </a:lnTo>
                <a:lnTo>
                  <a:pt x="2554234" y="1446947"/>
                </a:lnTo>
                <a:lnTo>
                  <a:pt x="2617560" y="1279338"/>
                </a:lnTo>
                <a:lnTo>
                  <a:pt x="2588306" y="1279338"/>
                </a:lnTo>
                <a:lnTo>
                  <a:pt x="2538231" y="1418725"/>
                </a:lnTo>
                <a:lnTo>
                  <a:pt x="2488671" y="1279338"/>
                </a:lnTo>
                <a:close/>
                <a:moveTo>
                  <a:pt x="2400193" y="1279338"/>
                </a:moveTo>
                <a:lnTo>
                  <a:pt x="2400193" y="1446947"/>
                </a:lnTo>
                <a:lnTo>
                  <a:pt x="2428930" y="1446947"/>
                </a:lnTo>
                <a:lnTo>
                  <a:pt x="2428930" y="1279338"/>
                </a:lnTo>
                <a:close/>
                <a:moveTo>
                  <a:pt x="1798397" y="1279338"/>
                </a:moveTo>
                <a:lnTo>
                  <a:pt x="1798397" y="1388783"/>
                </a:lnTo>
                <a:cubicBezTo>
                  <a:pt x="1798397" y="1407712"/>
                  <a:pt x="1802699" y="1422568"/>
                  <a:pt x="1811303" y="1433352"/>
                </a:cubicBezTo>
                <a:cubicBezTo>
                  <a:pt x="1819907" y="1444136"/>
                  <a:pt x="1833903" y="1449528"/>
                  <a:pt x="1853291" y="1449528"/>
                </a:cubicBezTo>
                <a:cubicBezTo>
                  <a:pt x="1868090" y="1449528"/>
                  <a:pt x="1880394" y="1446459"/>
                  <a:pt x="1890203" y="1440321"/>
                </a:cubicBezTo>
                <a:cubicBezTo>
                  <a:pt x="1900011" y="1434184"/>
                  <a:pt x="1907612" y="1427788"/>
                  <a:pt x="1913004" y="1421134"/>
                </a:cubicBezTo>
                <a:lnTo>
                  <a:pt x="1913864" y="1446947"/>
                </a:lnTo>
                <a:lnTo>
                  <a:pt x="1941569" y="1446947"/>
                </a:lnTo>
                <a:lnTo>
                  <a:pt x="1941569" y="1279338"/>
                </a:lnTo>
                <a:lnTo>
                  <a:pt x="1912659" y="1279338"/>
                </a:lnTo>
                <a:lnTo>
                  <a:pt x="1912659" y="1398075"/>
                </a:lnTo>
                <a:cubicBezTo>
                  <a:pt x="1907497" y="1404959"/>
                  <a:pt x="1900671" y="1411010"/>
                  <a:pt x="1892182" y="1416230"/>
                </a:cubicBezTo>
                <a:cubicBezTo>
                  <a:pt x="1883692" y="1421450"/>
                  <a:pt x="1873138" y="1424060"/>
                  <a:pt x="1860518" y="1424060"/>
                </a:cubicBezTo>
                <a:cubicBezTo>
                  <a:pt x="1851456" y="1424060"/>
                  <a:pt x="1844515" y="1422396"/>
                  <a:pt x="1839697" y="1419069"/>
                </a:cubicBezTo>
                <a:cubicBezTo>
                  <a:pt x="1834878" y="1415742"/>
                  <a:pt x="1831609" y="1411096"/>
                  <a:pt x="1829888" y="1405130"/>
                </a:cubicBezTo>
                <a:cubicBezTo>
                  <a:pt x="1828167" y="1399165"/>
                  <a:pt x="1827307" y="1392397"/>
                  <a:pt x="1827307" y="1384825"/>
                </a:cubicBezTo>
                <a:lnTo>
                  <a:pt x="1827307" y="1279338"/>
                </a:lnTo>
                <a:close/>
                <a:moveTo>
                  <a:pt x="1514368" y="1279338"/>
                </a:moveTo>
                <a:lnTo>
                  <a:pt x="1514368" y="1446947"/>
                </a:lnTo>
                <a:lnTo>
                  <a:pt x="1543105" y="1446947"/>
                </a:lnTo>
                <a:lnTo>
                  <a:pt x="1543105" y="1279338"/>
                </a:lnTo>
                <a:close/>
                <a:moveTo>
                  <a:pt x="3640480" y="1276929"/>
                </a:moveTo>
                <a:cubicBezTo>
                  <a:pt x="3625451" y="1276929"/>
                  <a:pt x="3613118" y="1279941"/>
                  <a:pt x="3603482" y="1285963"/>
                </a:cubicBezTo>
                <a:cubicBezTo>
                  <a:pt x="3593845" y="1291986"/>
                  <a:pt x="3586446" y="1298382"/>
                  <a:pt x="3581283" y="1305151"/>
                </a:cubicBezTo>
                <a:lnTo>
                  <a:pt x="3580250" y="1279338"/>
                </a:lnTo>
                <a:lnTo>
                  <a:pt x="3552717" y="1279338"/>
                </a:lnTo>
                <a:lnTo>
                  <a:pt x="3552717" y="1446947"/>
                </a:lnTo>
                <a:lnTo>
                  <a:pt x="3581455" y="1446947"/>
                </a:lnTo>
                <a:lnTo>
                  <a:pt x="3581455" y="1328209"/>
                </a:lnTo>
                <a:cubicBezTo>
                  <a:pt x="3586618" y="1321441"/>
                  <a:pt x="3593444" y="1315217"/>
                  <a:pt x="3601933" y="1309539"/>
                </a:cubicBezTo>
                <a:cubicBezTo>
                  <a:pt x="3610422" y="1303860"/>
                  <a:pt x="3620920" y="1301020"/>
                  <a:pt x="3633424" y="1301020"/>
                </a:cubicBezTo>
                <a:cubicBezTo>
                  <a:pt x="3641798" y="1301020"/>
                  <a:pt x="3648195" y="1302827"/>
                  <a:pt x="3652611" y="1306441"/>
                </a:cubicBezTo>
                <a:cubicBezTo>
                  <a:pt x="3657028" y="1310055"/>
                  <a:pt x="3660097" y="1315017"/>
                  <a:pt x="3661818" y="1321326"/>
                </a:cubicBezTo>
                <a:cubicBezTo>
                  <a:pt x="3663538" y="1327636"/>
                  <a:pt x="3664399" y="1334863"/>
                  <a:pt x="3664399" y="1343009"/>
                </a:cubicBezTo>
                <a:lnTo>
                  <a:pt x="3664399" y="1446947"/>
                </a:lnTo>
                <a:lnTo>
                  <a:pt x="3693137" y="1446947"/>
                </a:lnTo>
                <a:lnTo>
                  <a:pt x="3693137" y="1338879"/>
                </a:lnTo>
                <a:cubicBezTo>
                  <a:pt x="3693137" y="1319261"/>
                  <a:pt x="3688949" y="1304032"/>
                  <a:pt x="3680575" y="1293191"/>
                </a:cubicBezTo>
                <a:cubicBezTo>
                  <a:pt x="3672200" y="1282350"/>
                  <a:pt x="3658835" y="1276929"/>
                  <a:pt x="3640480" y="1276929"/>
                </a:cubicBezTo>
                <a:close/>
                <a:moveTo>
                  <a:pt x="1411630" y="1276929"/>
                </a:moveTo>
                <a:cubicBezTo>
                  <a:pt x="1396601" y="1276929"/>
                  <a:pt x="1384269" y="1279941"/>
                  <a:pt x="1374632" y="1285963"/>
                </a:cubicBezTo>
                <a:cubicBezTo>
                  <a:pt x="1364995" y="1291986"/>
                  <a:pt x="1357596" y="1298382"/>
                  <a:pt x="1352433" y="1305151"/>
                </a:cubicBezTo>
                <a:lnTo>
                  <a:pt x="1351401" y="1279338"/>
                </a:lnTo>
                <a:lnTo>
                  <a:pt x="1323868" y="1279338"/>
                </a:lnTo>
                <a:lnTo>
                  <a:pt x="1323868" y="1446947"/>
                </a:lnTo>
                <a:lnTo>
                  <a:pt x="1352605" y="1446947"/>
                </a:lnTo>
                <a:lnTo>
                  <a:pt x="1352605" y="1328209"/>
                </a:lnTo>
                <a:cubicBezTo>
                  <a:pt x="1357768" y="1321441"/>
                  <a:pt x="1364594" y="1315217"/>
                  <a:pt x="1373083" y="1309539"/>
                </a:cubicBezTo>
                <a:cubicBezTo>
                  <a:pt x="1381573" y="1303860"/>
                  <a:pt x="1392070" y="1301020"/>
                  <a:pt x="1404574" y="1301020"/>
                </a:cubicBezTo>
                <a:cubicBezTo>
                  <a:pt x="1412949" y="1301020"/>
                  <a:pt x="1419345" y="1302827"/>
                  <a:pt x="1423761" y="1306441"/>
                </a:cubicBezTo>
                <a:cubicBezTo>
                  <a:pt x="1428178" y="1310055"/>
                  <a:pt x="1431247" y="1315017"/>
                  <a:pt x="1432968" y="1321326"/>
                </a:cubicBezTo>
                <a:cubicBezTo>
                  <a:pt x="1434689" y="1327636"/>
                  <a:pt x="1435549" y="1334863"/>
                  <a:pt x="1435549" y="1343009"/>
                </a:cubicBezTo>
                <a:lnTo>
                  <a:pt x="1435549" y="1446947"/>
                </a:lnTo>
                <a:lnTo>
                  <a:pt x="1464287" y="1446947"/>
                </a:lnTo>
                <a:lnTo>
                  <a:pt x="1464287" y="1338879"/>
                </a:lnTo>
                <a:cubicBezTo>
                  <a:pt x="1464287" y="1319261"/>
                  <a:pt x="1460100" y="1304032"/>
                  <a:pt x="1451725" y="1293191"/>
                </a:cubicBezTo>
                <a:cubicBezTo>
                  <a:pt x="1443350" y="1282350"/>
                  <a:pt x="1429985" y="1276929"/>
                  <a:pt x="1411630" y="1276929"/>
                </a:cubicBezTo>
                <a:close/>
                <a:moveTo>
                  <a:pt x="914437" y="1276929"/>
                </a:moveTo>
                <a:cubicBezTo>
                  <a:pt x="900211" y="1276929"/>
                  <a:pt x="888338" y="1279941"/>
                  <a:pt x="878816" y="1285963"/>
                </a:cubicBezTo>
                <a:cubicBezTo>
                  <a:pt x="869294" y="1291986"/>
                  <a:pt x="862066" y="1298382"/>
                  <a:pt x="857133" y="1305151"/>
                </a:cubicBezTo>
                <a:lnTo>
                  <a:pt x="856101" y="1279338"/>
                </a:lnTo>
                <a:lnTo>
                  <a:pt x="828568" y="1279338"/>
                </a:lnTo>
                <a:lnTo>
                  <a:pt x="828568" y="1446947"/>
                </a:lnTo>
                <a:lnTo>
                  <a:pt x="857305" y="1446947"/>
                </a:lnTo>
                <a:lnTo>
                  <a:pt x="857305" y="1328209"/>
                </a:lnTo>
                <a:cubicBezTo>
                  <a:pt x="862238" y="1321441"/>
                  <a:pt x="868778" y="1315217"/>
                  <a:pt x="876923" y="1309539"/>
                </a:cubicBezTo>
                <a:cubicBezTo>
                  <a:pt x="885068" y="1303860"/>
                  <a:pt x="895049" y="1301020"/>
                  <a:pt x="906865" y="1301020"/>
                </a:cubicBezTo>
                <a:cubicBezTo>
                  <a:pt x="915240" y="1301020"/>
                  <a:pt x="921664" y="1302827"/>
                  <a:pt x="926138" y="1306441"/>
                </a:cubicBezTo>
                <a:cubicBezTo>
                  <a:pt x="930613" y="1310055"/>
                  <a:pt x="933681" y="1315017"/>
                  <a:pt x="935345" y="1321326"/>
                </a:cubicBezTo>
                <a:cubicBezTo>
                  <a:pt x="937008" y="1327636"/>
                  <a:pt x="937840" y="1334863"/>
                  <a:pt x="937840" y="1343009"/>
                </a:cubicBezTo>
                <a:lnTo>
                  <a:pt x="937840" y="1446947"/>
                </a:lnTo>
                <a:lnTo>
                  <a:pt x="966750" y="1446947"/>
                </a:lnTo>
                <a:lnTo>
                  <a:pt x="966750" y="1338879"/>
                </a:lnTo>
                <a:lnTo>
                  <a:pt x="965109" y="1324897"/>
                </a:lnTo>
                <a:lnTo>
                  <a:pt x="965717" y="1327865"/>
                </a:lnTo>
                <a:cubicBezTo>
                  <a:pt x="970995" y="1321097"/>
                  <a:pt x="977706" y="1314931"/>
                  <a:pt x="985851" y="1309367"/>
                </a:cubicBezTo>
                <a:cubicBezTo>
                  <a:pt x="993996" y="1303803"/>
                  <a:pt x="1004034" y="1301020"/>
                  <a:pt x="1015965" y="1301020"/>
                </a:cubicBezTo>
                <a:cubicBezTo>
                  <a:pt x="1024225" y="1301020"/>
                  <a:pt x="1030592" y="1302827"/>
                  <a:pt x="1035067" y="1306441"/>
                </a:cubicBezTo>
                <a:cubicBezTo>
                  <a:pt x="1039541" y="1310055"/>
                  <a:pt x="1042610" y="1315017"/>
                  <a:pt x="1044273" y="1321326"/>
                </a:cubicBezTo>
                <a:cubicBezTo>
                  <a:pt x="1045936" y="1327636"/>
                  <a:pt x="1046768" y="1334863"/>
                  <a:pt x="1046768" y="1343009"/>
                </a:cubicBezTo>
                <a:lnTo>
                  <a:pt x="1046768" y="1446947"/>
                </a:lnTo>
                <a:lnTo>
                  <a:pt x="1075506" y="1446947"/>
                </a:lnTo>
                <a:lnTo>
                  <a:pt x="1075506" y="1338879"/>
                </a:lnTo>
                <a:cubicBezTo>
                  <a:pt x="1075506" y="1319376"/>
                  <a:pt x="1071433" y="1304175"/>
                  <a:pt x="1063288" y="1293277"/>
                </a:cubicBezTo>
                <a:cubicBezTo>
                  <a:pt x="1055143" y="1282378"/>
                  <a:pt x="1041778" y="1276929"/>
                  <a:pt x="1023193" y="1276929"/>
                </a:cubicBezTo>
                <a:cubicBezTo>
                  <a:pt x="1008967" y="1276929"/>
                  <a:pt x="996778" y="1280084"/>
                  <a:pt x="986625" y="1286394"/>
                </a:cubicBezTo>
                <a:cubicBezTo>
                  <a:pt x="976473" y="1292703"/>
                  <a:pt x="968069" y="1299529"/>
                  <a:pt x="961415" y="1306871"/>
                </a:cubicBezTo>
                <a:lnTo>
                  <a:pt x="961820" y="1308844"/>
                </a:lnTo>
                <a:lnTo>
                  <a:pt x="954532" y="1293277"/>
                </a:lnTo>
                <a:cubicBezTo>
                  <a:pt x="946387" y="1282378"/>
                  <a:pt x="933022" y="1276929"/>
                  <a:pt x="914437" y="1276929"/>
                </a:cubicBezTo>
                <a:close/>
                <a:moveTo>
                  <a:pt x="4952469" y="1276413"/>
                </a:moveTo>
                <a:cubicBezTo>
                  <a:pt x="4935261" y="1276413"/>
                  <a:pt x="4921064" y="1280084"/>
                  <a:pt x="4909878" y="1287426"/>
                </a:cubicBezTo>
                <a:cubicBezTo>
                  <a:pt x="4898694" y="1294768"/>
                  <a:pt x="4890376" y="1304950"/>
                  <a:pt x="4884926" y="1317971"/>
                </a:cubicBezTo>
                <a:cubicBezTo>
                  <a:pt x="4879478" y="1330992"/>
                  <a:pt x="4876753" y="1346049"/>
                  <a:pt x="4876753" y="1363142"/>
                </a:cubicBezTo>
                <a:cubicBezTo>
                  <a:pt x="4876753" y="1379548"/>
                  <a:pt x="4879564" y="1394318"/>
                  <a:pt x="4885185" y="1407454"/>
                </a:cubicBezTo>
                <a:cubicBezTo>
                  <a:pt x="4890806" y="1420589"/>
                  <a:pt x="4899439" y="1430972"/>
                  <a:pt x="4911084" y="1438601"/>
                </a:cubicBezTo>
                <a:cubicBezTo>
                  <a:pt x="4922728" y="1446230"/>
                  <a:pt x="4937670" y="1450044"/>
                  <a:pt x="4955911" y="1450044"/>
                </a:cubicBezTo>
                <a:cubicBezTo>
                  <a:pt x="4970022" y="1450044"/>
                  <a:pt x="4982240" y="1447721"/>
                  <a:pt x="4992564" y="1443075"/>
                </a:cubicBezTo>
                <a:cubicBezTo>
                  <a:pt x="5002890" y="1438429"/>
                  <a:pt x="5010920" y="1431832"/>
                  <a:pt x="5016656" y="1423285"/>
                </a:cubicBezTo>
                <a:cubicBezTo>
                  <a:pt x="5022392" y="1414738"/>
                  <a:pt x="5025432" y="1404557"/>
                  <a:pt x="5025776" y="1392741"/>
                </a:cubicBezTo>
                <a:lnTo>
                  <a:pt x="4997382" y="1392741"/>
                </a:lnTo>
                <a:cubicBezTo>
                  <a:pt x="4997038" y="1404098"/>
                  <a:pt x="4993252" y="1412788"/>
                  <a:pt x="4986025" y="1418811"/>
                </a:cubicBezTo>
                <a:cubicBezTo>
                  <a:pt x="4978798" y="1424834"/>
                  <a:pt x="4968760" y="1427845"/>
                  <a:pt x="4955911" y="1427845"/>
                </a:cubicBezTo>
                <a:cubicBezTo>
                  <a:pt x="4943865" y="1427845"/>
                  <a:pt x="4934171" y="1425092"/>
                  <a:pt x="4926829" y="1419586"/>
                </a:cubicBezTo>
                <a:cubicBezTo>
                  <a:pt x="4919487" y="1414079"/>
                  <a:pt x="4914123" y="1406765"/>
                  <a:pt x="4910739" y="1397645"/>
                </a:cubicBezTo>
                <a:cubicBezTo>
                  <a:pt x="4907355" y="1388525"/>
                  <a:pt x="4905605" y="1378515"/>
                  <a:pt x="4905490" y="1367617"/>
                </a:cubicBezTo>
                <a:lnTo>
                  <a:pt x="5024916" y="1367617"/>
                </a:lnTo>
                <a:cubicBezTo>
                  <a:pt x="5025146" y="1366584"/>
                  <a:pt x="5025318" y="1364892"/>
                  <a:pt x="5025432" y="1362540"/>
                </a:cubicBezTo>
                <a:cubicBezTo>
                  <a:pt x="5025546" y="1360188"/>
                  <a:pt x="5025604" y="1358152"/>
                  <a:pt x="5025604" y="1356431"/>
                </a:cubicBezTo>
                <a:cubicBezTo>
                  <a:pt x="5025604" y="1330619"/>
                  <a:pt x="5019122" y="1310829"/>
                  <a:pt x="5006159" y="1297063"/>
                </a:cubicBezTo>
                <a:cubicBezTo>
                  <a:pt x="4993195" y="1283296"/>
                  <a:pt x="4975298" y="1276413"/>
                  <a:pt x="4952469" y="1276413"/>
                </a:cubicBezTo>
                <a:close/>
                <a:moveTo>
                  <a:pt x="4772243" y="1276413"/>
                </a:moveTo>
                <a:cubicBezTo>
                  <a:pt x="4763294" y="1276413"/>
                  <a:pt x="4754977" y="1277359"/>
                  <a:pt x="4747291" y="1279252"/>
                </a:cubicBezTo>
                <a:cubicBezTo>
                  <a:pt x="4739605" y="1281145"/>
                  <a:pt x="4732922" y="1283984"/>
                  <a:pt x="4727244" y="1287770"/>
                </a:cubicBezTo>
                <a:cubicBezTo>
                  <a:pt x="4721564" y="1291556"/>
                  <a:pt x="4717148" y="1296288"/>
                  <a:pt x="4713993" y="1301967"/>
                </a:cubicBezTo>
                <a:cubicBezTo>
                  <a:pt x="4710838" y="1307646"/>
                  <a:pt x="4709260" y="1314214"/>
                  <a:pt x="4709260" y="1321670"/>
                </a:cubicBezTo>
                <a:cubicBezTo>
                  <a:pt x="4709260" y="1331192"/>
                  <a:pt x="4711498" y="1339080"/>
                  <a:pt x="4715972" y="1345332"/>
                </a:cubicBezTo>
                <a:cubicBezTo>
                  <a:pt x="4720446" y="1351584"/>
                  <a:pt x="4727158" y="1356747"/>
                  <a:pt x="4736106" y="1360819"/>
                </a:cubicBezTo>
                <a:cubicBezTo>
                  <a:pt x="4745054" y="1364892"/>
                  <a:pt x="4756067" y="1368477"/>
                  <a:pt x="4769146" y="1371574"/>
                </a:cubicBezTo>
                <a:cubicBezTo>
                  <a:pt x="4785206" y="1375360"/>
                  <a:pt x="4796420" y="1379261"/>
                  <a:pt x="4802788" y="1383276"/>
                </a:cubicBezTo>
                <a:cubicBezTo>
                  <a:pt x="4809154" y="1387291"/>
                  <a:pt x="4812338" y="1393429"/>
                  <a:pt x="4812338" y="1401689"/>
                </a:cubicBezTo>
                <a:cubicBezTo>
                  <a:pt x="4812338" y="1411326"/>
                  <a:pt x="4808810" y="1418237"/>
                  <a:pt x="4801755" y="1422425"/>
                </a:cubicBezTo>
                <a:cubicBezTo>
                  <a:pt x="4794700" y="1426612"/>
                  <a:pt x="4785723" y="1428706"/>
                  <a:pt x="4774824" y="1428706"/>
                </a:cubicBezTo>
                <a:cubicBezTo>
                  <a:pt x="4762664" y="1428706"/>
                  <a:pt x="4752540" y="1426039"/>
                  <a:pt x="4744452" y="1420704"/>
                </a:cubicBezTo>
                <a:cubicBezTo>
                  <a:pt x="4736364" y="1415369"/>
                  <a:pt x="4732320" y="1406163"/>
                  <a:pt x="4732320" y="1393085"/>
                </a:cubicBezTo>
                <a:lnTo>
                  <a:pt x="4704614" y="1393085"/>
                </a:lnTo>
                <a:cubicBezTo>
                  <a:pt x="4704614" y="1403410"/>
                  <a:pt x="4706422" y="1412215"/>
                  <a:pt x="4710035" y="1419500"/>
                </a:cubicBezTo>
                <a:cubicBezTo>
                  <a:pt x="4713649" y="1426784"/>
                  <a:pt x="4718668" y="1432664"/>
                  <a:pt x="4725092" y="1437138"/>
                </a:cubicBezTo>
                <a:cubicBezTo>
                  <a:pt x="4731517" y="1441612"/>
                  <a:pt x="4738945" y="1444882"/>
                  <a:pt x="4747377" y="1446947"/>
                </a:cubicBezTo>
                <a:cubicBezTo>
                  <a:pt x="4755809" y="1449012"/>
                  <a:pt x="4764729" y="1450044"/>
                  <a:pt x="4774136" y="1450044"/>
                </a:cubicBezTo>
                <a:cubicBezTo>
                  <a:pt x="4783543" y="1450044"/>
                  <a:pt x="4792290" y="1449069"/>
                  <a:pt x="4800378" y="1447118"/>
                </a:cubicBezTo>
                <a:cubicBezTo>
                  <a:pt x="4808466" y="1445168"/>
                  <a:pt x="4815522" y="1442157"/>
                  <a:pt x="4821544" y="1438084"/>
                </a:cubicBezTo>
                <a:cubicBezTo>
                  <a:pt x="4827568" y="1434012"/>
                  <a:pt x="4832271" y="1428792"/>
                  <a:pt x="4835656" y="1422425"/>
                </a:cubicBezTo>
                <a:cubicBezTo>
                  <a:pt x="4839040" y="1416058"/>
                  <a:pt x="4840732" y="1408515"/>
                  <a:pt x="4840732" y="1399796"/>
                </a:cubicBezTo>
                <a:cubicBezTo>
                  <a:pt x="4840732" y="1389700"/>
                  <a:pt x="4838580" y="1381412"/>
                  <a:pt x="4834278" y="1374930"/>
                </a:cubicBezTo>
                <a:cubicBezTo>
                  <a:pt x="4829976" y="1368448"/>
                  <a:pt x="4823581" y="1363142"/>
                  <a:pt x="4815092" y="1359012"/>
                </a:cubicBezTo>
                <a:cubicBezTo>
                  <a:pt x="4806602" y="1354882"/>
                  <a:pt x="4796105" y="1351326"/>
                  <a:pt x="4783600" y="1348343"/>
                </a:cubicBezTo>
                <a:cubicBezTo>
                  <a:pt x="4772128" y="1345590"/>
                  <a:pt x="4763008" y="1342980"/>
                  <a:pt x="4756239" y="1340514"/>
                </a:cubicBezTo>
                <a:cubicBezTo>
                  <a:pt x="4749470" y="1338047"/>
                  <a:pt x="4744652" y="1335265"/>
                  <a:pt x="4741784" y="1332168"/>
                </a:cubicBezTo>
                <a:cubicBezTo>
                  <a:pt x="4738916" y="1329070"/>
                  <a:pt x="4737482" y="1325284"/>
                  <a:pt x="4737482" y="1320810"/>
                </a:cubicBezTo>
                <a:cubicBezTo>
                  <a:pt x="4737482" y="1313009"/>
                  <a:pt x="4740694" y="1307273"/>
                  <a:pt x="4747119" y="1303602"/>
                </a:cubicBezTo>
                <a:cubicBezTo>
                  <a:pt x="4753544" y="1299931"/>
                  <a:pt x="4761918" y="1298095"/>
                  <a:pt x="4772243" y="1298095"/>
                </a:cubicBezTo>
                <a:cubicBezTo>
                  <a:pt x="4782454" y="1298095"/>
                  <a:pt x="4791114" y="1300562"/>
                  <a:pt x="4798228" y="1305495"/>
                </a:cubicBezTo>
                <a:cubicBezTo>
                  <a:pt x="4805340" y="1310428"/>
                  <a:pt x="4808896" y="1318860"/>
                  <a:pt x="4808896" y="1330791"/>
                </a:cubicBezTo>
                <a:lnTo>
                  <a:pt x="4836774" y="1330791"/>
                </a:lnTo>
                <a:cubicBezTo>
                  <a:pt x="4836774" y="1321154"/>
                  <a:pt x="4835053" y="1312894"/>
                  <a:pt x="4831612" y="1306011"/>
                </a:cubicBezTo>
                <a:cubicBezTo>
                  <a:pt x="4828170" y="1299128"/>
                  <a:pt x="4823495" y="1293506"/>
                  <a:pt x="4817586" y="1289147"/>
                </a:cubicBezTo>
                <a:cubicBezTo>
                  <a:pt x="4811678" y="1284787"/>
                  <a:pt x="4804852" y="1281575"/>
                  <a:pt x="4797109" y="1279510"/>
                </a:cubicBezTo>
                <a:cubicBezTo>
                  <a:pt x="4789365" y="1277445"/>
                  <a:pt x="4781076" y="1276413"/>
                  <a:pt x="4772243" y="1276413"/>
                </a:cubicBezTo>
                <a:close/>
                <a:moveTo>
                  <a:pt x="4295244" y="1276413"/>
                </a:moveTo>
                <a:cubicBezTo>
                  <a:pt x="4278036" y="1276413"/>
                  <a:pt x="4263839" y="1280084"/>
                  <a:pt x="4252654" y="1287426"/>
                </a:cubicBezTo>
                <a:cubicBezTo>
                  <a:pt x="4241468" y="1294768"/>
                  <a:pt x="4233151" y="1304950"/>
                  <a:pt x="4227702" y="1317971"/>
                </a:cubicBezTo>
                <a:cubicBezTo>
                  <a:pt x="4222252" y="1330992"/>
                  <a:pt x="4219528" y="1346049"/>
                  <a:pt x="4219528" y="1363142"/>
                </a:cubicBezTo>
                <a:cubicBezTo>
                  <a:pt x="4219528" y="1379548"/>
                  <a:pt x="4222338" y="1394318"/>
                  <a:pt x="4227960" y="1407454"/>
                </a:cubicBezTo>
                <a:cubicBezTo>
                  <a:pt x="4233581" y="1420589"/>
                  <a:pt x="4242214" y="1430972"/>
                  <a:pt x="4253858" y="1438601"/>
                </a:cubicBezTo>
                <a:cubicBezTo>
                  <a:pt x="4265502" y="1446230"/>
                  <a:pt x="4280445" y="1450044"/>
                  <a:pt x="4298686" y="1450044"/>
                </a:cubicBezTo>
                <a:cubicBezTo>
                  <a:pt x="4312796" y="1450044"/>
                  <a:pt x="4325014" y="1447721"/>
                  <a:pt x="4335339" y="1443075"/>
                </a:cubicBezTo>
                <a:cubicBezTo>
                  <a:pt x="4345664" y="1438429"/>
                  <a:pt x="4353695" y="1431832"/>
                  <a:pt x="4359431" y="1423285"/>
                </a:cubicBezTo>
                <a:cubicBezTo>
                  <a:pt x="4365167" y="1414738"/>
                  <a:pt x="4368207" y="1404557"/>
                  <a:pt x="4368551" y="1392741"/>
                </a:cubicBezTo>
                <a:lnTo>
                  <a:pt x="4340158" y="1392741"/>
                </a:lnTo>
                <a:cubicBezTo>
                  <a:pt x="4339814" y="1404098"/>
                  <a:pt x="4336028" y="1412788"/>
                  <a:pt x="4328800" y="1418811"/>
                </a:cubicBezTo>
                <a:cubicBezTo>
                  <a:pt x="4321573" y="1424834"/>
                  <a:pt x="4311535" y="1427845"/>
                  <a:pt x="4298686" y="1427845"/>
                </a:cubicBezTo>
                <a:cubicBezTo>
                  <a:pt x="4286640" y="1427845"/>
                  <a:pt x="4276946" y="1425092"/>
                  <a:pt x="4269604" y="1419586"/>
                </a:cubicBezTo>
                <a:cubicBezTo>
                  <a:pt x="4262262" y="1414079"/>
                  <a:pt x="4256898" y="1406765"/>
                  <a:pt x="4253514" y="1397645"/>
                </a:cubicBezTo>
                <a:cubicBezTo>
                  <a:pt x="4250130" y="1388525"/>
                  <a:pt x="4248380" y="1378515"/>
                  <a:pt x="4248266" y="1367617"/>
                </a:cubicBezTo>
                <a:lnTo>
                  <a:pt x="4367691" y="1367617"/>
                </a:lnTo>
                <a:cubicBezTo>
                  <a:pt x="4367920" y="1366584"/>
                  <a:pt x="4368092" y="1364892"/>
                  <a:pt x="4368207" y="1362540"/>
                </a:cubicBezTo>
                <a:cubicBezTo>
                  <a:pt x="4368322" y="1360188"/>
                  <a:pt x="4368379" y="1358152"/>
                  <a:pt x="4368379" y="1356431"/>
                </a:cubicBezTo>
                <a:cubicBezTo>
                  <a:pt x="4368379" y="1330619"/>
                  <a:pt x="4361897" y="1310829"/>
                  <a:pt x="4348934" y="1297063"/>
                </a:cubicBezTo>
                <a:cubicBezTo>
                  <a:pt x="4335970" y="1283296"/>
                  <a:pt x="4318074" y="1276413"/>
                  <a:pt x="4295244" y="1276413"/>
                </a:cubicBezTo>
                <a:close/>
                <a:moveTo>
                  <a:pt x="3249387" y="1276413"/>
                </a:moveTo>
                <a:cubicBezTo>
                  <a:pt x="3233900" y="1276413"/>
                  <a:pt x="3220334" y="1279654"/>
                  <a:pt x="3208690" y="1286135"/>
                </a:cubicBezTo>
                <a:cubicBezTo>
                  <a:pt x="3197045" y="1292617"/>
                  <a:pt x="3187982" y="1302311"/>
                  <a:pt x="3181500" y="1315217"/>
                </a:cubicBezTo>
                <a:cubicBezTo>
                  <a:pt x="3175018" y="1328123"/>
                  <a:pt x="3171778" y="1344213"/>
                  <a:pt x="3171778" y="1363487"/>
                </a:cubicBezTo>
                <a:cubicBezTo>
                  <a:pt x="3171778" y="1382760"/>
                  <a:pt x="3175076" y="1398792"/>
                  <a:pt x="3181672" y="1411584"/>
                </a:cubicBezTo>
                <a:cubicBezTo>
                  <a:pt x="3188269" y="1424375"/>
                  <a:pt x="3197418" y="1433954"/>
                  <a:pt x="3209120" y="1440321"/>
                </a:cubicBezTo>
                <a:cubicBezTo>
                  <a:pt x="3220821" y="1446688"/>
                  <a:pt x="3234244" y="1449872"/>
                  <a:pt x="3249387" y="1449872"/>
                </a:cubicBezTo>
                <a:cubicBezTo>
                  <a:pt x="3262580" y="1449872"/>
                  <a:pt x="3274482" y="1447635"/>
                  <a:pt x="3285094" y="1443161"/>
                </a:cubicBezTo>
                <a:cubicBezTo>
                  <a:pt x="3295706" y="1438687"/>
                  <a:pt x="3304138" y="1431947"/>
                  <a:pt x="3310390" y="1422941"/>
                </a:cubicBezTo>
                <a:cubicBezTo>
                  <a:pt x="3316642" y="1413936"/>
                  <a:pt x="3319941" y="1402664"/>
                  <a:pt x="3320285" y="1389127"/>
                </a:cubicBezTo>
                <a:lnTo>
                  <a:pt x="3291892" y="1389127"/>
                </a:lnTo>
                <a:cubicBezTo>
                  <a:pt x="3291547" y="1401402"/>
                  <a:pt x="3287532" y="1410723"/>
                  <a:pt x="3279846" y="1417090"/>
                </a:cubicBezTo>
                <a:cubicBezTo>
                  <a:pt x="3272159" y="1423457"/>
                  <a:pt x="3262178" y="1426641"/>
                  <a:pt x="3249903" y="1426641"/>
                </a:cubicBezTo>
                <a:cubicBezTo>
                  <a:pt x="3239120" y="1426641"/>
                  <a:pt x="3230114" y="1424145"/>
                  <a:pt x="3222886" y="1419155"/>
                </a:cubicBezTo>
                <a:cubicBezTo>
                  <a:pt x="3215659" y="1414165"/>
                  <a:pt x="3210267" y="1406995"/>
                  <a:pt x="3206710" y="1397645"/>
                </a:cubicBezTo>
                <a:cubicBezTo>
                  <a:pt x="3203154" y="1388295"/>
                  <a:pt x="3201376" y="1376909"/>
                  <a:pt x="3201376" y="1363487"/>
                </a:cubicBezTo>
                <a:cubicBezTo>
                  <a:pt x="3201376" y="1343296"/>
                  <a:pt x="3205392" y="1327607"/>
                  <a:pt x="3213422" y="1316422"/>
                </a:cubicBezTo>
                <a:cubicBezTo>
                  <a:pt x="3221452" y="1305236"/>
                  <a:pt x="3233613" y="1299644"/>
                  <a:pt x="3249903" y="1299644"/>
                </a:cubicBezTo>
                <a:cubicBezTo>
                  <a:pt x="3262178" y="1299644"/>
                  <a:pt x="3271872" y="1302741"/>
                  <a:pt x="3278985" y="1308936"/>
                </a:cubicBezTo>
                <a:cubicBezTo>
                  <a:pt x="3286098" y="1315131"/>
                  <a:pt x="3289998" y="1323621"/>
                  <a:pt x="3290687" y="1334405"/>
                </a:cubicBezTo>
                <a:lnTo>
                  <a:pt x="3319080" y="1334405"/>
                </a:lnTo>
                <a:cubicBezTo>
                  <a:pt x="3318736" y="1321326"/>
                  <a:pt x="3315467" y="1310514"/>
                  <a:pt x="3309272" y="1301967"/>
                </a:cubicBezTo>
                <a:cubicBezTo>
                  <a:pt x="3303077" y="1293420"/>
                  <a:pt x="3294788" y="1287025"/>
                  <a:pt x="3284406" y="1282780"/>
                </a:cubicBezTo>
                <a:cubicBezTo>
                  <a:pt x="3274024" y="1278535"/>
                  <a:pt x="3262350" y="1276413"/>
                  <a:pt x="3249387" y="1276413"/>
                </a:cubicBezTo>
                <a:close/>
                <a:moveTo>
                  <a:pt x="3066519" y="1276413"/>
                </a:moveTo>
                <a:cubicBezTo>
                  <a:pt x="3049311" y="1276413"/>
                  <a:pt x="3035114" y="1280084"/>
                  <a:pt x="3023929" y="1287426"/>
                </a:cubicBezTo>
                <a:cubicBezTo>
                  <a:pt x="3012743" y="1294768"/>
                  <a:pt x="3004426" y="1304950"/>
                  <a:pt x="2998977" y="1317971"/>
                </a:cubicBezTo>
                <a:cubicBezTo>
                  <a:pt x="2993527" y="1330992"/>
                  <a:pt x="2990803" y="1346049"/>
                  <a:pt x="2990803" y="1363142"/>
                </a:cubicBezTo>
                <a:cubicBezTo>
                  <a:pt x="2990803" y="1379548"/>
                  <a:pt x="2993614" y="1394318"/>
                  <a:pt x="2999235" y="1407454"/>
                </a:cubicBezTo>
                <a:cubicBezTo>
                  <a:pt x="3004856" y="1420589"/>
                  <a:pt x="3013489" y="1430972"/>
                  <a:pt x="3025133" y="1438601"/>
                </a:cubicBezTo>
                <a:cubicBezTo>
                  <a:pt x="3036777" y="1446230"/>
                  <a:pt x="3051720" y="1450044"/>
                  <a:pt x="3069961" y="1450044"/>
                </a:cubicBezTo>
                <a:cubicBezTo>
                  <a:pt x="3084072" y="1450044"/>
                  <a:pt x="3096290" y="1447721"/>
                  <a:pt x="3106614" y="1443075"/>
                </a:cubicBezTo>
                <a:cubicBezTo>
                  <a:pt x="3116939" y="1438429"/>
                  <a:pt x="3124970" y="1431832"/>
                  <a:pt x="3130706" y="1423285"/>
                </a:cubicBezTo>
                <a:cubicBezTo>
                  <a:pt x="3136442" y="1414738"/>
                  <a:pt x="3139482" y="1404557"/>
                  <a:pt x="3139826" y="1392741"/>
                </a:cubicBezTo>
                <a:lnTo>
                  <a:pt x="3111433" y="1392741"/>
                </a:lnTo>
                <a:cubicBezTo>
                  <a:pt x="3111088" y="1404098"/>
                  <a:pt x="3107303" y="1412788"/>
                  <a:pt x="3100075" y="1418811"/>
                </a:cubicBezTo>
                <a:cubicBezTo>
                  <a:pt x="3092848" y="1424834"/>
                  <a:pt x="3082810" y="1427845"/>
                  <a:pt x="3069961" y="1427845"/>
                </a:cubicBezTo>
                <a:cubicBezTo>
                  <a:pt x="3057915" y="1427845"/>
                  <a:pt x="3048221" y="1425092"/>
                  <a:pt x="3040879" y="1419586"/>
                </a:cubicBezTo>
                <a:cubicBezTo>
                  <a:pt x="3033536" y="1414079"/>
                  <a:pt x="3028173" y="1406765"/>
                  <a:pt x="3024789" y="1397645"/>
                </a:cubicBezTo>
                <a:cubicBezTo>
                  <a:pt x="3021405" y="1388525"/>
                  <a:pt x="3019656" y="1378515"/>
                  <a:pt x="3019540" y="1367617"/>
                </a:cubicBezTo>
                <a:lnTo>
                  <a:pt x="3138966" y="1367617"/>
                </a:lnTo>
                <a:cubicBezTo>
                  <a:pt x="3139195" y="1366584"/>
                  <a:pt x="3139368" y="1364892"/>
                  <a:pt x="3139482" y="1362540"/>
                </a:cubicBezTo>
                <a:cubicBezTo>
                  <a:pt x="3139597" y="1360188"/>
                  <a:pt x="3139654" y="1358152"/>
                  <a:pt x="3139654" y="1356431"/>
                </a:cubicBezTo>
                <a:cubicBezTo>
                  <a:pt x="3139654" y="1330619"/>
                  <a:pt x="3133172" y="1310829"/>
                  <a:pt x="3120209" y="1297063"/>
                </a:cubicBezTo>
                <a:cubicBezTo>
                  <a:pt x="3107246" y="1283296"/>
                  <a:pt x="3089348" y="1276413"/>
                  <a:pt x="3066519" y="1276413"/>
                </a:cubicBezTo>
                <a:close/>
                <a:moveTo>
                  <a:pt x="2714094" y="1276413"/>
                </a:moveTo>
                <a:cubicBezTo>
                  <a:pt x="2696886" y="1276413"/>
                  <a:pt x="2682689" y="1280084"/>
                  <a:pt x="2671504" y="1287426"/>
                </a:cubicBezTo>
                <a:cubicBezTo>
                  <a:pt x="2660318" y="1294768"/>
                  <a:pt x="2652001" y="1304950"/>
                  <a:pt x="2646552" y="1317971"/>
                </a:cubicBezTo>
                <a:cubicBezTo>
                  <a:pt x="2641103" y="1330992"/>
                  <a:pt x="2638378" y="1346049"/>
                  <a:pt x="2638378" y="1363142"/>
                </a:cubicBezTo>
                <a:cubicBezTo>
                  <a:pt x="2638378" y="1379548"/>
                  <a:pt x="2641189" y="1394318"/>
                  <a:pt x="2646810" y="1407454"/>
                </a:cubicBezTo>
                <a:cubicBezTo>
                  <a:pt x="2652431" y="1420589"/>
                  <a:pt x="2661064" y="1430972"/>
                  <a:pt x="2672708" y="1438601"/>
                </a:cubicBezTo>
                <a:cubicBezTo>
                  <a:pt x="2684352" y="1446230"/>
                  <a:pt x="2699295" y="1450044"/>
                  <a:pt x="2717536" y="1450044"/>
                </a:cubicBezTo>
                <a:cubicBezTo>
                  <a:pt x="2731647" y="1450044"/>
                  <a:pt x="2743864" y="1447721"/>
                  <a:pt x="2754190" y="1443075"/>
                </a:cubicBezTo>
                <a:cubicBezTo>
                  <a:pt x="2764514" y="1438429"/>
                  <a:pt x="2772545" y="1431832"/>
                  <a:pt x="2778281" y="1423285"/>
                </a:cubicBezTo>
                <a:cubicBezTo>
                  <a:pt x="2784017" y="1414738"/>
                  <a:pt x="2787057" y="1404557"/>
                  <a:pt x="2787401" y="1392741"/>
                </a:cubicBezTo>
                <a:lnTo>
                  <a:pt x="2759008" y="1392741"/>
                </a:lnTo>
                <a:cubicBezTo>
                  <a:pt x="2758664" y="1404098"/>
                  <a:pt x="2754878" y="1412788"/>
                  <a:pt x="2747650" y="1418811"/>
                </a:cubicBezTo>
                <a:cubicBezTo>
                  <a:pt x="2740423" y="1424834"/>
                  <a:pt x="2730384" y="1427845"/>
                  <a:pt x="2717536" y="1427845"/>
                </a:cubicBezTo>
                <a:cubicBezTo>
                  <a:pt x="2705490" y="1427845"/>
                  <a:pt x="2695796" y="1425092"/>
                  <a:pt x="2688454" y="1419586"/>
                </a:cubicBezTo>
                <a:cubicBezTo>
                  <a:pt x="2681112" y="1414079"/>
                  <a:pt x="2675748" y="1406765"/>
                  <a:pt x="2672364" y="1397645"/>
                </a:cubicBezTo>
                <a:cubicBezTo>
                  <a:pt x="2668980" y="1388525"/>
                  <a:pt x="2667230" y="1378515"/>
                  <a:pt x="2667116" y="1367617"/>
                </a:cubicBezTo>
                <a:lnTo>
                  <a:pt x="2786541" y="1367617"/>
                </a:lnTo>
                <a:cubicBezTo>
                  <a:pt x="2786770" y="1366584"/>
                  <a:pt x="2786942" y="1364892"/>
                  <a:pt x="2787057" y="1362540"/>
                </a:cubicBezTo>
                <a:cubicBezTo>
                  <a:pt x="2787172" y="1360188"/>
                  <a:pt x="2787229" y="1358152"/>
                  <a:pt x="2787229" y="1356431"/>
                </a:cubicBezTo>
                <a:cubicBezTo>
                  <a:pt x="2787229" y="1330619"/>
                  <a:pt x="2780748" y="1310829"/>
                  <a:pt x="2767784" y="1297063"/>
                </a:cubicBezTo>
                <a:cubicBezTo>
                  <a:pt x="2754820" y="1283296"/>
                  <a:pt x="2736924" y="1276413"/>
                  <a:pt x="2714094" y="1276413"/>
                </a:cubicBezTo>
                <a:close/>
                <a:moveTo>
                  <a:pt x="2162677" y="1276413"/>
                </a:moveTo>
                <a:cubicBezTo>
                  <a:pt x="2149255" y="1276413"/>
                  <a:pt x="2137352" y="1278363"/>
                  <a:pt x="2126970" y="1282263"/>
                </a:cubicBezTo>
                <a:cubicBezTo>
                  <a:pt x="2116587" y="1286164"/>
                  <a:pt x="2108442" y="1292359"/>
                  <a:pt x="2102534" y="1300849"/>
                </a:cubicBezTo>
                <a:cubicBezTo>
                  <a:pt x="2096626" y="1309338"/>
                  <a:pt x="2093672" y="1320466"/>
                  <a:pt x="2093672" y="1334232"/>
                </a:cubicBezTo>
                <a:lnTo>
                  <a:pt x="2121549" y="1334232"/>
                </a:lnTo>
                <a:cubicBezTo>
                  <a:pt x="2121549" y="1321613"/>
                  <a:pt x="2125507" y="1312378"/>
                  <a:pt x="2133423" y="1306527"/>
                </a:cubicBezTo>
                <a:cubicBezTo>
                  <a:pt x="2141339" y="1300676"/>
                  <a:pt x="2151090" y="1297751"/>
                  <a:pt x="2162677" y="1297751"/>
                </a:cubicBezTo>
                <a:cubicBezTo>
                  <a:pt x="2173575" y="1297751"/>
                  <a:pt x="2182581" y="1300418"/>
                  <a:pt x="2189694" y="1305753"/>
                </a:cubicBezTo>
                <a:cubicBezTo>
                  <a:pt x="2196807" y="1311088"/>
                  <a:pt x="2200363" y="1320925"/>
                  <a:pt x="2200363" y="1335265"/>
                </a:cubicBezTo>
                <a:lnTo>
                  <a:pt x="2200363" y="1346967"/>
                </a:lnTo>
                <a:cubicBezTo>
                  <a:pt x="2177304" y="1347196"/>
                  <a:pt x="2157170" y="1348716"/>
                  <a:pt x="2139962" y="1351527"/>
                </a:cubicBezTo>
                <a:cubicBezTo>
                  <a:pt x="2122754" y="1354338"/>
                  <a:pt x="2109446" y="1359643"/>
                  <a:pt x="2100039" y="1367445"/>
                </a:cubicBezTo>
                <a:cubicBezTo>
                  <a:pt x="2090632" y="1375246"/>
                  <a:pt x="2085928" y="1386660"/>
                  <a:pt x="2085928" y="1401689"/>
                </a:cubicBezTo>
                <a:cubicBezTo>
                  <a:pt x="2085928" y="1412243"/>
                  <a:pt x="2088309" y="1421106"/>
                  <a:pt x="2093069" y="1428276"/>
                </a:cubicBezTo>
                <a:cubicBezTo>
                  <a:pt x="2097830" y="1435446"/>
                  <a:pt x="2104198" y="1440866"/>
                  <a:pt x="2112171" y="1444538"/>
                </a:cubicBezTo>
                <a:cubicBezTo>
                  <a:pt x="2120144" y="1448209"/>
                  <a:pt x="2128949" y="1450044"/>
                  <a:pt x="2138585" y="1450044"/>
                </a:cubicBezTo>
                <a:cubicBezTo>
                  <a:pt x="2152122" y="1450044"/>
                  <a:pt x="2163967" y="1447434"/>
                  <a:pt x="2174120" y="1442214"/>
                </a:cubicBezTo>
                <a:cubicBezTo>
                  <a:pt x="2184273" y="1436995"/>
                  <a:pt x="2193193" y="1430082"/>
                  <a:pt x="2200879" y="1421478"/>
                </a:cubicBezTo>
                <a:lnTo>
                  <a:pt x="2202084" y="1446947"/>
                </a:lnTo>
                <a:lnTo>
                  <a:pt x="2228929" y="1446947"/>
                </a:lnTo>
                <a:lnTo>
                  <a:pt x="2228929" y="1334921"/>
                </a:lnTo>
                <a:cubicBezTo>
                  <a:pt x="2228929" y="1322875"/>
                  <a:pt x="2227093" y="1313038"/>
                  <a:pt x="2223422" y="1305409"/>
                </a:cubicBezTo>
                <a:cubicBezTo>
                  <a:pt x="2219751" y="1297780"/>
                  <a:pt x="2214789" y="1291843"/>
                  <a:pt x="2208537" y="1287598"/>
                </a:cubicBezTo>
                <a:cubicBezTo>
                  <a:pt x="2202285" y="1283353"/>
                  <a:pt x="2195229" y="1280428"/>
                  <a:pt x="2187371" y="1278822"/>
                </a:cubicBezTo>
                <a:cubicBezTo>
                  <a:pt x="2179512" y="1277216"/>
                  <a:pt x="2171281" y="1276413"/>
                  <a:pt x="2162677" y="1276413"/>
                </a:cubicBezTo>
                <a:close/>
                <a:moveTo>
                  <a:pt x="1684929" y="1276413"/>
                </a:moveTo>
                <a:cubicBezTo>
                  <a:pt x="1672425" y="1276413"/>
                  <a:pt x="1661440" y="1279224"/>
                  <a:pt x="1651975" y="1284845"/>
                </a:cubicBezTo>
                <a:cubicBezTo>
                  <a:pt x="1642511" y="1290466"/>
                  <a:pt x="1634796" y="1297751"/>
                  <a:pt x="1628830" y="1306699"/>
                </a:cubicBezTo>
                <a:lnTo>
                  <a:pt x="1627970" y="1279338"/>
                </a:lnTo>
                <a:lnTo>
                  <a:pt x="1600093" y="1279338"/>
                </a:lnTo>
                <a:lnTo>
                  <a:pt x="1600093" y="1508552"/>
                </a:lnTo>
                <a:lnTo>
                  <a:pt x="1628658" y="1508552"/>
                </a:lnTo>
                <a:lnTo>
                  <a:pt x="1628658" y="1423371"/>
                </a:lnTo>
                <a:cubicBezTo>
                  <a:pt x="1634050" y="1431631"/>
                  <a:pt x="1641220" y="1438142"/>
                  <a:pt x="1650169" y="1442903"/>
                </a:cubicBezTo>
                <a:cubicBezTo>
                  <a:pt x="1659117" y="1447664"/>
                  <a:pt x="1669556" y="1450044"/>
                  <a:pt x="1681488" y="1450044"/>
                </a:cubicBezTo>
                <a:cubicBezTo>
                  <a:pt x="1695713" y="1450044"/>
                  <a:pt x="1708103" y="1446746"/>
                  <a:pt x="1718657" y="1440149"/>
                </a:cubicBezTo>
                <a:cubicBezTo>
                  <a:pt x="1729212" y="1433553"/>
                  <a:pt x="1737386" y="1423801"/>
                  <a:pt x="1743179" y="1410895"/>
                </a:cubicBezTo>
                <a:cubicBezTo>
                  <a:pt x="1748973" y="1397989"/>
                  <a:pt x="1751869" y="1382072"/>
                  <a:pt x="1751869" y="1363142"/>
                </a:cubicBezTo>
                <a:cubicBezTo>
                  <a:pt x="1751869" y="1343984"/>
                  <a:pt x="1749145" y="1327980"/>
                  <a:pt x="1743695" y="1315131"/>
                </a:cubicBezTo>
                <a:cubicBezTo>
                  <a:pt x="1738246" y="1302283"/>
                  <a:pt x="1730531" y="1292617"/>
                  <a:pt x="1720550" y="1286135"/>
                </a:cubicBezTo>
                <a:cubicBezTo>
                  <a:pt x="1710570" y="1279654"/>
                  <a:pt x="1698696" y="1276413"/>
                  <a:pt x="1684929" y="1276413"/>
                </a:cubicBezTo>
                <a:close/>
                <a:moveTo>
                  <a:pt x="1200652" y="1276413"/>
                </a:moveTo>
                <a:cubicBezTo>
                  <a:pt x="1187229" y="1276413"/>
                  <a:pt x="1175327" y="1278363"/>
                  <a:pt x="1164945" y="1282263"/>
                </a:cubicBezTo>
                <a:cubicBezTo>
                  <a:pt x="1154562" y="1286164"/>
                  <a:pt x="1146417" y="1292359"/>
                  <a:pt x="1140509" y="1300849"/>
                </a:cubicBezTo>
                <a:cubicBezTo>
                  <a:pt x="1134601" y="1309338"/>
                  <a:pt x="1131647" y="1320466"/>
                  <a:pt x="1131647" y="1334232"/>
                </a:cubicBezTo>
                <a:lnTo>
                  <a:pt x="1159524" y="1334232"/>
                </a:lnTo>
                <a:cubicBezTo>
                  <a:pt x="1159524" y="1321613"/>
                  <a:pt x="1163482" y="1312378"/>
                  <a:pt x="1171398" y="1306527"/>
                </a:cubicBezTo>
                <a:cubicBezTo>
                  <a:pt x="1179314" y="1300676"/>
                  <a:pt x="1189065" y="1297751"/>
                  <a:pt x="1200652" y="1297751"/>
                </a:cubicBezTo>
                <a:cubicBezTo>
                  <a:pt x="1211550" y="1297751"/>
                  <a:pt x="1220556" y="1300418"/>
                  <a:pt x="1227669" y="1305753"/>
                </a:cubicBezTo>
                <a:cubicBezTo>
                  <a:pt x="1234782" y="1311088"/>
                  <a:pt x="1238338" y="1320925"/>
                  <a:pt x="1238338" y="1335265"/>
                </a:cubicBezTo>
                <a:lnTo>
                  <a:pt x="1238338" y="1346967"/>
                </a:lnTo>
                <a:cubicBezTo>
                  <a:pt x="1215279" y="1347196"/>
                  <a:pt x="1195145" y="1348716"/>
                  <a:pt x="1177937" y="1351527"/>
                </a:cubicBezTo>
                <a:cubicBezTo>
                  <a:pt x="1160729" y="1354338"/>
                  <a:pt x="1147421" y="1359643"/>
                  <a:pt x="1138014" y="1367445"/>
                </a:cubicBezTo>
                <a:cubicBezTo>
                  <a:pt x="1128607" y="1375246"/>
                  <a:pt x="1123903" y="1386660"/>
                  <a:pt x="1123903" y="1401689"/>
                </a:cubicBezTo>
                <a:cubicBezTo>
                  <a:pt x="1123903" y="1412243"/>
                  <a:pt x="1126283" y="1421106"/>
                  <a:pt x="1131044" y="1428276"/>
                </a:cubicBezTo>
                <a:cubicBezTo>
                  <a:pt x="1135805" y="1435446"/>
                  <a:pt x="1142172" y="1440866"/>
                  <a:pt x="1150146" y="1444538"/>
                </a:cubicBezTo>
                <a:cubicBezTo>
                  <a:pt x="1158119" y="1448209"/>
                  <a:pt x="1166924" y="1450044"/>
                  <a:pt x="1176560" y="1450044"/>
                </a:cubicBezTo>
                <a:cubicBezTo>
                  <a:pt x="1190097" y="1450044"/>
                  <a:pt x="1201942" y="1447434"/>
                  <a:pt x="1212095" y="1442214"/>
                </a:cubicBezTo>
                <a:cubicBezTo>
                  <a:pt x="1222248" y="1436995"/>
                  <a:pt x="1231168" y="1430082"/>
                  <a:pt x="1238854" y="1421478"/>
                </a:cubicBezTo>
                <a:lnTo>
                  <a:pt x="1240059" y="1446947"/>
                </a:lnTo>
                <a:lnTo>
                  <a:pt x="1266904" y="1446947"/>
                </a:lnTo>
                <a:lnTo>
                  <a:pt x="1266904" y="1334921"/>
                </a:lnTo>
                <a:cubicBezTo>
                  <a:pt x="1266904" y="1322875"/>
                  <a:pt x="1265068" y="1313038"/>
                  <a:pt x="1261397" y="1305409"/>
                </a:cubicBezTo>
                <a:cubicBezTo>
                  <a:pt x="1257726" y="1297780"/>
                  <a:pt x="1252764" y="1291843"/>
                  <a:pt x="1246512" y="1287598"/>
                </a:cubicBezTo>
                <a:cubicBezTo>
                  <a:pt x="1240259" y="1283353"/>
                  <a:pt x="1233204" y="1280428"/>
                  <a:pt x="1225346" y="1278822"/>
                </a:cubicBezTo>
                <a:cubicBezTo>
                  <a:pt x="1217487" y="1277216"/>
                  <a:pt x="1209256" y="1276413"/>
                  <a:pt x="1200652" y="1276413"/>
                </a:cubicBezTo>
                <a:close/>
                <a:moveTo>
                  <a:pt x="3889688" y="1276241"/>
                </a:moveTo>
                <a:cubicBezTo>
                  <a:pt x="3875462" y="1276241"/>
                  <a:pt x="3863101" y="1279510"/>
                  <a:pt x="3852604" y="1286050"/>
                </a:cubicBezTo>
                <a:cubicBezTo>
                  <a:pt x="3842107" y="1292589"/>
                  <a:pt x="3833961" y="1302225"/>
                  <a:pt x="3828168" y="1314959"/>
                </a:cubicBezTo>
                <a:cubicBezTo>
                  <a:pt x="3822375" y="1327693"/>
                  <a:pt x="3819478" y="1343525"/>
                  <a:pt x="3819478" y="1362454"/>
                </a:cubicBezTo>
                <a:cubicBezTo>
                  <a:pt x="3819478" y="1381613"/>
                  <a:pt x="3822145" y="1397731"/>
                  <a:pt x="3827480" y="1410809"/>
                </a:cubicBezTo>
                <a:cubicBezTo>
                  <a:pt x="3832814" y="1423888"/>
                  <a:pt x="3840500" y="1433696"/>
                  <a:pt x="3850539" y="1440235"/>
                </a:cubicBezTo>
                <a:cubicBezTo>
                  <a:pt x="3860577" y="1446774"/>
                  <a:pt x="3872537" y="1450044"/>
                  <a:pt x="3886418" y="1450044"/>
                </a:cubicBezTo>
                <a:cubicBezTo>
                  <a:pt x="3898922" y="1450044"/>
                  <a:pt x="3909907" y="1447463"/>
                  <a:pt x="3919372" y="1442300"/>
                </a:cubicBezTo>
                <a:cubicBezTo>
                  <a:pt x="3928836" y="1437138"/>
                  <a:pt x="3936552" y="1430254"/>
                  <a:pt x="3942517" y="1421650"/>
                </a:cubicBezTo>
                <a:lnTo>
                  <a:pt x="3942517" y="1508552"/>
                </a:lnTo>
                <a:lnTo>
                  <a:pt x="3971254" y="1508552"/>
                </a:lnTo>
                <a:lnTo>
                  <a:pt x="3971254" y="1279338"/>
                </a:lnTo>
                <a:lnTo>
                  <a:pt x="3943549" y="1279338"/>
                </a:lnTo>
                <a:lnTo>
                  <a:pt x="3942517" y="1305323"/>
                </a:lnTo>
                <a:cubicBezTo>
                  <a:pt x="3937125" y="1296604"/>
                  <a:pt x="3930069" y="1289577"/>
                  <a:pt x="3921351" y="1284243"/>
                </a:cubicBezTo>
                <a:cubicBezTo>
                  <a:pt x="3912632" y="1278908"/>
                  <a:pt x="3902078" y="1276241"/>
                  <a:pt x="3889688" y="1276241"/>
                </a:cubicBezTo>
                <a:close/>
                <a:moveTo>
                  <a:pt x="2891818" y="1240964"/>
                </a:moveTo>
                <a:lnTo>
                  <a:pt x="2891818" y="1279338"/>
                </a:lnTo>
                <a:lnTo>
                  <a:pt x="2863769" y="1279338"/>
                </a:lnTo>
                <a:lnTo>
                  <a:pt x="2863769" y="1302569"/>
                </a:lnTo>
                <a:lnTo>
                  <a:pt x="2891818" y="1302569"/>
                </a:lnTo>
                <a:lnTo>
                  <a:pt x="2891818" y="1392741"/>
                </a:lnTo>
                <a:cubicBezTo>
                  <a:pt x="2891818" y="1404098"/>
                  <a:pt x="2893166" y="1413821"/>
                  <a:pt x="2895862" y="1421909"/>
                </a:cubicBezTo>
                <a:cubicBezTo>
                  <a:pt x="2898558" y="1429997"/>
                  <a:pt x="2903520" y="1436191"/>
                  <a:pt x="2910747" y="1440494"/>
                </a:cubicBezTo>
                <a:cubicBezTo>
                  <a:pt x="2917975" y="1444796"/>
                  <a:pt x="2928357" y="1446947"/>
                  <a:pt x="2941894" y="1446947"/>
                </a:cubicBezTo>
                <a:lnTo>
                  <a:pt x="2962028" y="1446947"/>
                </a:lnTo>
                <a:lnTo>
                  <a:pt x="2962028" y="1423715"/>
                </a:lnTo>
                <a:lnTo>
                  <a:pt x="2943787" y="1423715"/>
                </a:lnTo>
                <a:cubicBezTo>
                  <a:pt x="2933577" y="1423715"/>
                  <a:pt x="2927124" y="1420934"/>
                  <a:pt x="2924428" y="1415369"/>
                </a:cubicBezTo>
                <a:cubicBezTo>
                  <a:pt x="2921732" y="1409806"/>
                  <a:pt x="2920384" y="1401804"/>
                  <a:pt x="2920384" y="1391364"/>
                </a:cubicBezTo>
                <a:lnTo>
                  <a:pt x="2920384" y="1302569"/>
                </a:lnTo>
                <a:lnTo>
                  <a:pt x="2961684" y="1302569"/>
                </a:lnTo>
                <a:lnTo>
                  <a:pt x="2961684" y="1279338"/>
                </a:lnTo>
                <a:lnTo>
                  <a:pt x="2920384" y="1279338"/>
                </a:lnTo>
                <a:lnTo>
                  <a:pt x="2920384" y="1240964"/>
                </a:lnTo>
                <a:close/>
                <a:moveTo>
                  <a:pt x="2291743" y="1240964"/>
                </a:moveTo>
                <a:lnTo>
                  <a:pt x="2291743" y="1279338"/>
                </a:lnTo>
                <a:lnTo>
                  <a:pt x="2263694" y="1279338"/>
                </a:lnTo>
                <a:lnTo>
                  <a:pt x="2263694" y="1302569"/>
                </a:lnTo>
                <a:lnTo>
                  <a:pt x="2291743" y="1302569"/>
                </a:lnTo>
                <a:lnTo>
                  <a:pt x="2291743" y="1392741"/>
                </a:lnTo>
                <a:cubicBezTo>
                  <a:pt x="2291743" y="1404098"/>
                  <a:pt x="2293091" y="1413821"/>
                  <a:pt x="2295787" y="1421909"/>
                </a:cubicBezTo>
                <a:cubicBezTo>
                  <a:pt x="2298483" y="1429997"/>
                  <a:pt x="2303445" y="1436191"/>
                  <a:pt x="2310673" y="1440494"/>
                </a:cubicBezTo>
                <a:cubicBezTo>
                  <a:pt x="2317900" y="1444796"/>
                  <a:pt x="2328282" y="1446947"/>
                  <a:pt x="2341819" y="1446947"/>
                </a:cubicBezTo>
                <a:lnTo>
                  <a:pt x="2361953" y="1446947"/>
                </a:lnTo>
                <a:lnTo>
                  <a:pt x="2361953" y="1423715"/>
                </a:lnTo>
                <a:lnTo>
                  <a:pt x="2343712" y="1423715"/>
                </a:lnTo>
                <a:cubicBezTo>
                  <a:pt x="2333502" y="1423715"/>
                  <a:pt x="2327049" y="1420934"/>
                  <a:pt x="2324353" y="1415369"/>
                </a:cubicBezTo>
                <a:cubicBezTo>
                  <a:pt x="2321657" y="1409806"/>
                  <a:pt x="2320309" y="1401804"/>
                  <a:pt x="2320309" y="1391364"/>
                </a:cubicBezTo>
                <a:lnTo>
                  <a:pt x="2320309" y="1302569"/>
                </a:lnTo>
                <a:lnTo>
                  <a:pt x="2361609" y="1302569"/>
                </a:lnTo>
                <a:lnTo>
                  <a:pt x="2361609" y="1279338"/>
                </a:lnTo>
                <a:lnTo>
                  <a:pt x="2320309" y="1279338"/>
                </a:lnTo>
                <a:lnTo>
                  <a:pt x="2320309" y="1240964"/>
                </a:lnTo>
                <a:close/>
                <a:moveTo>
                  <a:pt x="5343418" y="1215324"/>
                </a:moveTo>
                <a:lnTo>
                  <a:pt x="5343418" y="1446947"/>
                </a:lnTo>
                <a:lnTo>
                  <a:pt x="5370262" y="1446947"/>
                </a:lnTo>
                <a:lnTo>
                  <a:pt x="5371811" y="1423199"/>
                </a:lnTo>
                <a:cubicBezTo>
                  <a:pt x="5377318" y="1431574"/>
                  <a:pt x="5384430" y="1438142"/>
                  <a:pt x="5393149" y="1442903"/>
                </a:cubicBezTo>
                <a:cubicBezTo>
                  <a:pt x="5401868" y="1447664"/>
                  <a:pt x="5412422" y="1450044"/>
                  <a:pt x="5424812" y="1450044"/>
                </a:cubicBezTo>
                <a:cubicBezTo>
                  <a:pt x="5439038" y="1450044"/>
                  <a:pt x="5451428" y="1446774"/>
                  <a:pt x="5461982" y="1440235"/>
                </a:cubicBezTo>
                <a:cubicBezTo>
                  <a:pt x="5472536" y="1433696"/>
                  <a:pt x="5480710" y="1423974"/>
                  <a:pt x="5486504" y="1411067"/>
                </a:cubicBezTo>
                <a:cubicBezTo>
                  <a:pt x="5492298" y="1398161"/>
                  <a:pt x="5495194" y="1382186"/>
                  <a:pt x="5495194" y="1363142"/>
                </a:cubicBezTo>
                <a:cubicBezTo>
                  <a:pt x="5495194" y="1343984"/>
                  <a:pt x="5492470" y="1327980"/>
                  <a:pt x="5487020" y="1315131"/>
                </a:cubicBezTo>
                <a:cubicBezTo>
                  <a:pt x="5481571" y="1302283"/>
                  <a:pt x="5473856" y="1292617"/>
                  <a:pt x="5463875" y="1286135"/>
                </a:cubicBezTo>
                <a:cubicBezTo>
                  <a:pt x="5453894" y="1279654"/>
                  <a:pt x="5442078" y="1276413"/>
                  <a:pt x="5428426" y="1276413"/>
                </a:cubicBezTo>
                <a:cubicBezTo>
                  <a:pt x="5415692" y="1276413"/>
                  <a:pt x="5404592" y="1279166"/>
                  <a:pt x="5395128" y="1284673"/>
                </a:cubicBezTo>
                <a:cubicBezTo>
                  <a:pt x="5385664" y="1290179"/>
                  <a:pt x="5378006" y="1297350"/>
                  <a:pt x="5372155" y="1306183"/>
                </a:cubicBezTo>
                <a:lnTo>
                  <a:pt x="5372155" y="1215324"/>
                </a:lnTo>
                <a:close/>
                <a:moveTo>
                  <a:pt x="5180767" y="1215324"/>
                </a:moveTo>
                <a:lnTo>
                  <a:pt x="5180767" y="1305495"/>
                </a:lnTo>
                <a:cubicBezTo>
                  <a:pt x="5175374" y="1296547"/>
                  <a:pt x="5168262" y="1289462"/>
                  <a:pt x="5159428" y="1284243"/>
                </a:cubicBezTo>
                <a:cubicBezTo>
                  <a:pt x="5150595" y="1279023"/>
                  <a:pt x="5140213" y="1276413"/>
                  <a:pt x="5128282" y="1276413"/>
                </a:cubicBezTo>
                <a:cubicBezTo>
                  <a:pt x="5113941" y="1276413"/>
                  <a:pt x="5101494" y="1279654"/>
                  <a:pt x="5090940" y="1286135"/>
                </a:cubicBezTo>
                <a:cubicBezTo>
                  <a:pt x="5080385" y="1292617"/>
                  <a:pt x="5072211" y="1302225"/>
                  <a:pt x="5066418" y="1314959"/>
                </a:cubicBezTo>
                <a:cubicBezTo>
                  <a:pt x="5060624" y="1327693"/>
                  <a:pt x="5057728" y="1343582"/>
                  <a:pt x="5057728" y="1362626"/>
                </a:cubicBezTo>
                <a:cubicBezTo>
                  <a:pt x="5057728" y="1381785"/>
                  <a:pt x="5060452" y="1397874"/>
                  <a:pt x="5065902" y="1410895"/>
                </a:cubicBezTo>
                <a:cubicBezTo>
                  <a:pt x="5071351" y="1423916"/>
                  <a:pt x="5079066" y="1433696"/>
                  <a:pt x="5089047" y="1440235"/>
                </a:cubicBezTo>
                <a:cubicBezTo>
                  <a:pt x="5099028" y="1446774"/>
                  <a:pt x="5110844" y="1450044"/>
                  <a:pt x="5124496" y="1450044"/>
                </a:cubicBezTo>
                <a:cubicBezTo>
                  <a:pt x="5137230" y="1450044"/>
                  <a:pt x="5148301" y="1447491"/>
                  <a:pt x="5157708" y="1442386"/>
                </a:cubicBezTo>
                <a:cubicBezTo>
                  <a:pt x="5167114" y="1437281"/>
                  <a:pt x="5174802" y="1430656"/>
                  <a:pt x="5180767" y="1422511"/>
                </a:cubicBezTo>
                <a:lnTo>
                  <a:pt x="5182316" y="1446947"/>
                </a:lnTo>
                <a:lnTo>
                  <a:pt x="5209504" y="1446947"/>
                </a:lnTo>
                <a:lnTo>
                  <a:pt x="5209504" y="1215324"/>
                </a:lnTo>
                <a:close/>
                <a:moveTo>
                  <a:pt x="3362217" y="1215324"/>
                </a:moveTo>
                <a:lnTo>
                  <a:pt x="3362217" y="1446947"/>
                </a:lnTo>
                <a:lnTo>
                  <a:pt x="3390955" y="1446947"/>
                </a:lnTo>
                <a:lnTo>
                  <a:pt x="3390955" y="1328209"/>
                </a:lnTo>
                <a:cubicBezTo>
                  <a:pt x="3396118" y="1321441"/>
                  <a:pt x="3402944" y="1315217"/>
                  <a:pt x="3411433" y="1309539"/>
                </a:cubicBezTo>
                <a:cubicBezTo>
                  <a:pt x="3419922" y="1303860"/>
                  <a:pt x="3430419" y="1301020"/>
                  <a:pt x="3442924" y="1301020"/>
                </a:cubicBezTo>
                <a:cubicBezTo>
                  <a:pt x="3451299" y="1301020"/>
                  <a:pt x="3457723" y="1302827"/>
                  <a:pt x="3462197" y="1306441"/>
                </a:cubicBezTo>
                <a:cubicBezTo>
                  <a:pt x="3466672" y="1310055"/>
                  <a:pt x="3469740" y="1315017"/>
                  <a:pt x="3471404" y="1321326"/>
                </a:cubicBezTo>
                <a:cubicBezTo>
                  <a:pt x="3473067" y="1327636"/>
                  <a:pt x="3473899" y="1334806"/>
                  <a:pt x="3473899" y="1342837"/>
                </a:cubicBezTo>
                <a:lnTo>
                  <a:pt x="3473899" y="1446947"/>
                </a:lnTo>
                <a:lnTo>
                  <a:pt x="3502637" y="1446947"/>
                </a:lnTo>
                <a:lnTo>
                  <a:pt x="3502637" y="1338879"/>
                </a:lnTo>
                <a:cubicBezTo>
                  <a:pt x="3502637" y="1319147"/>
                  <a:pt x="3498536" y="1303889"/>
                  <a:pt x="3490333" y="1293105"/>
                </a:cubicBezTo>
                <a:cubicBezTo>
                  <a:pt x="3482130" y="1282321"/>
                  <a:pt x="3468622" y="1276929"/>
                  <a:pt x="3449807" y="1276929"/>
                </a:cubicBezTo>
                <a:cubicBezTo>
                  <a:pt x="3434894" y="1276929"/>
                  <a:pt x="3422618" y="1279941"/>
                  <a:pt x="3412982" y="1285963"/>
                </a:cubicBezTo>
                <a:cubicBezTo>
                  <a:pt x="3403345" y="1291986"/>
                  <a:pt x="3395946" y="1298382"/>
                  <a:pt x="3390783" y="1305151"/>
                </a:cubicBezTo>
                <a:lnTo>
                  <a:pt x="3390783" y="1215324"/>
                </a:lnTo>
                <a:close/>
                <a:moveTo>
                  <a:pt x="1998250" y="1215324"/>
                </a:moveTo>
                <a:lnTo>
                  <a:pt x="1998250" y="1392741"/>
                </a:lnTo>
                <a:cubicBezTo>
                  <a:pt x="1998250" y="1404098"/>
                  <a:pt x="1999569" y="1413821"/>
                  <a:pt x="2002208" y="1421909"/>
                </a:cubicBezTo>
                <a:cubicBezTo>
                  <a:pt x="2004846" y="1429997"/>
                  <a:pt x="2009779" y="1436191"/>
                  <a:pt x="2017007" y="1440494"/>
                </a:cubicBezTo>
                <a:cubicBezTo>
                  <a:pt x="2024234" y="1444796"/>
                  <a:pt x="2034674" y="1446947"/>
                  <a:pt x="2048326" y="1446947"/>
                </a:cubicBezTo>
                <a:lnTo>
                  <a:pt x="2057962" y="1446947"/>
                </a:lnTo>
                <a:lnTo>
                  <a:pt x="2057962" y="1423543"/>
                </a:lnTo>
                <a:lnTo>
                  <a:pt x="2050219" y="1423543"/>
                </a:lnTo>
                <a:cubicBezTo>
                  <a:pt x="2040008" y="1423543"/>
                  <a:pt x="2033555" y="1420790"/>
                  <a:pt x="2030859" y="1415283"/>
                </a:cubicBezTo>
                <a:cubicBezTo>
                  <a:pt x="2028163" y="1409777"/>
                  <a:pt x="2026815" y="1401804"/>
                  <a:pt x="2026815" y="1391364"/>
                </a:cubicBezTo>
                <a:lnTo>
                  <a:pt x="2026815" y="1215324"/>
                </a:lnTo>
                <a:close/>
                <a:moveTo>
                  <a:pt x="3757500" y="1214463"/>
                </a:moveTo>
                <a:cubicBezTo>
                  <a:pt x="3752108" y="1214463"/>
                  <a:pt x="3747778" y="1216041"/>
                  <a:pt x="3744508" y="1219195"/>
                </a:cubicBezTo>
                <a:cubicBezTo>
                  <a:pt x="3741238" y="1222350"/>
                  <a:pt x="3739604" y="1226337"/>
                  <a:pt x="3739604" y="1231155"/>
                </a:cubicBezTo>
                <a:cubicBezTo>
                  <a:pt x="3739604" y="1235973"/>
                  <a:pt x="3741238" y="1239960"/>
                  <a:pt x="3744508" y="1243115"/>
                </a:cubicBezTo>
                <a:cubicBezTo>
                  <a:pt x="3747778" y="1246270"/>
                  <a:pt x="3752108" y="1247847"/>
                  <a:pt x="3757500" y="1247847"/>
                </a:cubicBezTo>
                <a:cubicBezTo>
                  <a:pt x="3762892" y="1247847"/>
                  <a:pt x="3767251" y="1246270"/>
                  <a:pt x="3770578" y="1243115"/>
                </a:cubicBezTo>
                <a:cubicBezTo>
                  <a:pt x="3773906" y="1239960"/>
                  <a:pt x="3775569" y="1235973"/>
                  <a:pt x="3775569" y="1231155"/>
                </a:cubicBezTo>
                <a:cubicBezTo>
                  <a:pt x="3775569" y="1226337"/>
                  <a:pt x="3773906" y="1222350"/>
                  <a:pt x="3770578" y="1219195"/>
                </a:cubicBezTo>
                <a:cubicBezTo>
                  <a:pt x="3767251" y="1216041"/>
                  <a:pt x="3762892" y="1214463"/>
                  <a:pt x="3757500" y="1214463"/>
                </a:cubicBezTo>
                <a:close/>
                <a:moveTo>
                  <a:pt x="2414476" y="1214463"/>
                </a:moveTo>
                <a:cubicBezTo>
                  <a:pt x="2409083" y="1214463"/>
                  <a:pt x="2404753" y="1216041"/>
                  <a:pt x="2401483" y="1219195"/>
                </a:cubicBezTo>
                <a:cubicBezTo>
                  <a:pt x="2398214" y="1222350"/>
                  <a:pt x="2396579" y="1226337"/>
                  <a:pt x="2396579" y="1231155"/>
                </a:cubicBezTo>
                <a:cubicBezTo>
                  <a:pt x="2396579" y="1235973"/>
                  <a:pt x="2398214" y="1239960"/>
                  <a:pt x="2401483" y="1243115"/>
                </a:cubicBezTo>
                <a:cubicBezTo>
                  <a:pt x="2404753" y="1246270"/>
                  <a:pt x="2409083" y="1247847"/>
                  <a:pt x="2414476" y="1247847"/>
                </a:cubicBezTo>
                <a:cubicBezTo>
                  <a:pt x="2419867" y="1247847"/>
                  <a:pt x="2424227" y="1246270"/>
                  <a:pt x="2427554" y="1243115"/>
                </a:cubicBezTo>
                <a:cubicBezTo>
                  <a:pt x="2430881" y="1239960"/>
                  <a:pt x="2432544" y="1235973"/>
                  <a:pt x="2432544" y="1231155"/>
                </a:cubicBezTo>
                <a:cubicBezTo>
                  <a:pt x="2432544" y="1226337"/>
                  <a:pt x="2430881" y="1222350"/>
                  <a:pt x="2427554" y="1219195"/>
                </a:cubicBezTo>
                <a:cubicBezTo>
                  <a:pt x="2424227" y="1216041"/>
                  <a:pt x="2419867" y="1214463"/>
                  <a:pt x="2414476" y="1214463"/>
                </a:cubicBezTo>
                <a:close/>
                <a:moveTo>
                  <a:pt x="1528650" y="1214463"/>
                </a:moveTo>
                <a:cubicBezTo>
                  <a:pt x="1523258" y="1214463"/>
                  <a:pt x="1518928" y="1216041"/>
                  <a:pt x="1515658" y="1219195"/>
                </a:cubicBezTo>
                <a:cubicBezTo>
                  <a:pt x="1512389" y="1222350"/>
                  <a:pt x="1510754" y="1226337"/>
                  <a:pt x="1510754" y="1231155"/>
                </a:cubicBezTo>
                <a:cubicBezTo>
                  <a:pt x="1510754" y="1235973"/>
                  <a:pt x="1512389" y="1239960"/>
                  <a:pt x="1515658" y="1243115"/>
                </a:cubicBezTo>
                <a:cubicBezTo>
                  <a:pt x="1518928" y="1246270"/>
                  <a:pt x="1523258" y="1247847"/>
                  <a:pt x="1528650" y="1247847"/>
                </a:cubicBezTo>
                <a:cubicBezTo>
                  <a:pt x="1534042" y="1247847"/>
                  <a:pt x="1538402" y="1246270"/>
                  <a:pt x="1541729" y="1243115"/>
                </a:cubicBezTo>
                <a:cubicBezTo>
                  <a:pt x="1545056" y="1239960"/>
                  <a:pt x="1546719" y="1235973"/>
                  <a:pt x="1546719" y="1231155"/>
                </a:cubicBezTo>
                <a:cubicBezTo>
                  <a:pt x="1546719" y="1226337"/>
                  <a:pt x="1545056" y="1222350"/>
                  <a:pt x="1541729" y="1219195"/>
                </a:cubicBezTo>
                <a:cubicBezTo>
                  <a:pt x="1538402" y="1216041"/>
                  <a:pt x="1534042" y="1214463"/>
                  <a:pt x="1528650" y="1214463"/>
                </a:cubicBezTo>
                <a:close/>
                <a:moveTo>
                  <a:pt x="4634711" y="694888"/>
                </a:moveTo>
                <a:lnTo>
                  <a:pt x="4675322" y="694888"/>
                </a:lnTo>
                <a:cubicBezTo>
                  <a:pt x="4696726" y="694888"/>
                  <a:pt x="4713236" y="696443"/>
                  <a:pt x="4724852" y="699553"/>
                </a:cubicBezTo>
                <a:cubicBezTo>
                  <a:pt x="4736468" y="702663"/>
                  <a:pt x="4744426" y="707008"/>
                  <a:pt x="4748725" y="712587"/>
                </a:cubicBezTo>
                <a:cubicBezTo>
                  <a:pt x="4753024" y="718167"/>
                  <a:pt x="4755174" y="724798"/>
                  <a:pt x="4755174" y="732481"/>
                </a:cubicBezTo>
                <a:cubicBezTo>
                  <a:pt x="4755174" y="745470"/>
                  <a:pt x="4748816" y="756354"/>
                  <a:pt x="4736102" y="765135"/>
                </a:cubicBezTo>
                <a:cubicBezTo>
                  <a:pt x="4723388" y="773916"/>
                  <a:pt x="4701482" y="778306"/>
                  <a:pt x="4670384" y="778306"/>
                </a:cubicBezTo>
                <a:cubicBezTo>
                  <a:pt x="4643675" y="778306"/>
                  <a:pt x="4624558" y="774145"/>
                  <a:pt x="4613034" y="765821"/>
                </a:cubicBezTo>
                <a:cubicBezTo>
                  <a:pt x="4601508" y="757498"/>
                  <a:pt x="4595746" y="747848"/>
                  <a:pt x="4595746" y="736872"/>
                </a:cubicBezTo>
                <a:cubicBezTo>
                  <a:pt x="4595746" y="726993"/>
                  <a:pt x="4599130" y="718304"/>
                  <a:pt x="4605899" y="710804"/>
                </a:cubicBezTo>
                <a:cubicBezTo>
                  <a:pt x="4612668" y="703303"/>
                  <a:pt x="4622272" y="697998"/>
                  <a:pt x="4634711" y="694888"/>
                </a:cubicBezTo>
                <a:close/>
                <a:moveTo>
                  <a:pt x="2691611" y="694888"/>
                </a:moveTo>
                <a:lnTo>
                  <a:pt x="2732222" y="694888"/>
                </a:lnTo>
                <a:cubicBezTo>
                  <a:pt x="2753626" y="694888"/>
                  <a:pt x="2770136" y="696443"/>
                  <a:pt x="2781752" y="699553"/>
                </a:cubicBezTo>
                <a:cubicBezTo>
                  <a:pt x="2793368" y="702663"/>
                  <a:pt x="2801326" y="707008"/>
                  <a:pt x="2805625" y="712587"/>
                </a:cubicBezTo>
                <a:cubicBezTo>
                  <a:pt x="2809924" y="718167"/>
                  <a:pt x="2812074" y="724798"/>
                  <a:pt x="2812074" y="732481"/>
                </a:cubicBezTo>
                <a:cubicBezTo>
                  <a:pt x="2812074" y="745470"/>
                  <a:pt x="2805716" y="756354"/>
                  <a:pt x="2793002" y="765135"/>
                </a:cubicBezTo>
                <a:cubicBezTo>
                  <a:pt x="2780288" y="773916"/>
                  <a:pt x="2758382" y="778306"/>
                  <a:pt x="2727284" y="778306"/>
                </a:cubicBezTo>
                <a:cubicBezTo>
                  <a:pt x="2700575" y="778306"/>
                  <a:pt x="2681458" y="774145"/>
                  <a:pt x="2669934" y="765821"/>
                </a:cubicBezTo>
                <a:cubicBezTo>
                  <a:pt x="2658408" y="757498"/>
                  <a:pt x="2652646" y="747848"/>
                  <a:pt x="2652646" y="736872"/>
                </a:cubicBezTo>
                <a:cubicBezTo>
                  <a:pt x="2652646" y="726993"/>
                  <a:pt x="2656030" y="718304"/>
                  <a:pt x="2662799" y="710804"/>
                </a:cubicBezTo>
                <a:cubicBezTo>
                  <a:pt x="2669568" y="703303"/>
                  <a:pt x="2679172" y="697998"/>
                  <a:pt x="2691611" y="694888"/>
                </a:cubicBezTo>
                <a:close/>
                <a:moveTo>
                  <a:pt x="1640420" y="577993"/>
                </a:moveTo>
                <a:lnTo>
                  <a:pt x="1640420" y="632325"/>
                </a:lnTo>
                <a:cubicBezTo>
                  <a:pt x="1630541" y="645496"/>
                  <a:pt x="1618285" y="656381"/>
                  <a:pt x="1603650" y="664978"/>
                </a:cubicBezTo>
                <a:cubicBezTo>
                  <a:pt x="1589015" y="673577"/>
                  <a:pt x="1572551" y="677875"/>
                  <a:pt x="1554258" y="677875"/>
                </a:cubicBezTo>
                <a:cubicBezTo>
                  <a:pt x="1537794" y="677875"/>
                  <a:pt x="1525308" y="673896"/>
                  <a:pt x="1516802" y="665939"/>
                </a:cubicBezTo>
                <a:cubicBezTo>
                  <a:pt x="1508295" y="657981"/>
                  <a:pt x="1504042" y="647325"/>
                  <a:pt x="1504042" y="633971"/>
                </a:cubicBezTo>
                <a:cubicBezTo>
                  <a:pt x="1504042" y="614397"/>
                  <a:pt x="1514607" y="600311"/>
                  <a:pt x="1535736" y="591713"/>
                </a:cubicBezTo>
                <a:cubicBezTo>
                  <a:pt x="1556864" y="583115"/>
                  <a:pt x="1591759" y="578542"/>
                  <a:pt x="1640420" y="577993"/>
                </a:cubicBezTo>
                <a:close/>
                <a:moveTo>
                  <a:pt x="839845" y="472074"/>
                </a:moveTo>
                <a:cubicBezTo>
                  <a:pt x="859602" y="472074"/>
                  <a:pt x="875335" y="476510"/>
                  <a:pt x="887042" y="485382"/>
                </a:cubicBezTo>
                <a:cubicBezTo>
                  <a:pt x="898750" y="494255"/>
                  <a:pt x="907165" y="506466"/>
                  <a:pt x="912287" y="522015"/>
                </a:cubicBezTo>
                <a:cubicBezTo>
                  <a:pt x="917410" y="537565"/>
                  <a:pt x="919971" y="555218"/>
                  <a:pt x="919971" y="574975"/>
                </a:cubicBezTo>
                <a:cubicBezTo>
                  <a:pt x="919971" y="594366"/>
                  <a:pt x="917410" y="611699"/>
                  <a:pt x="912287" y="626974"/>
                </a:cubicBezTo>
                <a:cubicBezTo>
                  <a:pt x="907165" y="642249"/>
                  <a:pt x="898750" y="654231"/>
                  <a:pt x="887042" y="662920"/>
                </a:cubicBezTo>
                <a:cubicBezTo>
                  <a:pt x="875335" y="671610"/>
                  <a:pt x="859602" y="675955"/>
                  <a:pt x="839845" y="675955"/>
                </a:cubicBezTo>
                <a:cubicBezTo>
                  <a:pt x="820637" y="675955"/>
                  <a:pt x="805408" y="671610"/>
                  <a:pt x="794157" y="662920"/>
                </a:cubicBezTo>
                <a:cubicBezTo>
                  <a:pt x="782907" y="654231"/>
                  <a:pt x="774812" y="642249"/>
                  <a:pt x="769873" y="626974"/>
                </a:cubicBezTo>
                <a:cubicBezTo>
                  <a:pt x="764934" y="611699"/>
                  <a:pt x="762464" y="594366"/>
                  <a:pt x="762464" y="574975"/>
                </a:cubicBezTo>
                <a:cubicBezTo>
                  <a:pt x="762464" y="555218"/>
                  <a:pt x="764934" y="537565"/>
                  <a:pt x="769873" y="522015"/>
                </a:cubicBezTo>
                <a:cubicBezTo>
                  <a:pt x="774812" y="506466"/>
                  <a:pt x="782907" y="494255"/>
                  <a:pt x="794157" y="485382"/>
                </a:cubicBezTo>
                <a:cubicBezTo>
                  <a:pt x="805408" y="476510"/>
                  <a:pt x="820637" y="472074"/>
                  <a:pt x="839845" y="472074"/>
                </a:cubicBezTo>
                <a:close/>
                <a:moveTo>
                  <a:pt x="3760178" y="471251"/>
                </a:moveTo>
                <a:cubicBezTo>
                  <a:pt x="3782314" y="471251"/>
                  <a:pt x="3799601" y="477836"/>
                  <a:pt x="3812040" y="491008"/>
                </a:cubicBezTo>
                <a:cubicBezTo>
                  <a:pt x="3824480" y="504179"/>
                  <a:pt x="3830974" y="523204"/>
                  <a:pt x="3831523" y="548083"/>
                </a:cubicBezTo>
                <a:lnTo>
                  <a:pt x="3685541" y="548083"/>
                </a:lnTo>
                <a:cubicBezTo>
                  <a:pt x="3687554" y="523021"/>
                  <a:pt x="3694916" y="503950"/>
                  <a:pt x="3707630" y="490871"/>
                </a:cubicBezTo>
                <a:cubicBezTo>
                  <a:pt x="3720344" y="477791"/>
                  <a:pt x="3737860" y="471251"/>
                  <a:pt x="3760178" y="471251"/>
                </a:cubicBezTo>
                <a:close/>
                <a:moveTo>
                  <a:pt x="3464904" y="471251"/>
                </a:moveTo>
                <a:cubicBezTo>
                  <a:pt x="3487038" y="471251"/>
                  <a:pt x="3504326" y="477836"/>
                  <a:pt x="3516766" y="491008"/>
                </a:cubicBezTo>
                <a:cubicBezTo>
                  <a:pt x="3529205" y="504179"/>
                  <a:pt x="3535699" y="523204"/>
                  <a:pt x="3536248" y="548083"/>
                </a:cubicBezTo>
                <a:lnTo>
                  <a:pt x="3390266" y="548083"/>
                </a:lnTo>
                <a:cubicBezTo>
                  <a:pt x="3392278" y="523021"/>
                  <a:pt x="3399642" y="503950"/>
                  <a:pt x="3412356" y="490871"/>
                </a:cubicBezTo>
                <a:cubicBezTo>
                  <a:pt x="3425070" y="477791"/>
                  <a:pt x="3442585" y="471251"/>
                  <a:pt x="3464904" y="471251"/>
                </a:cubicBezTo>
                <a:close/>
                <a:moveTo>
                  <a:pt x="2131404" y="471251"/>
                </a:moveTo>
                <a:cubicBezTo>
                  <a:pt x="2153539" y="471251"/>
                  <a:pt x="2170826" y="477836"/>
                  <a:pt x="2183266" y="491008"/>
                </a:cubicBezTo>
                <a:cubicBezTo>
                  <a:pt x="2195705" y="504179"/>
                  <a:pt x="2202199" y="523204"/>
                  <a:pt x="2202748" y="548083"/>
                </a:cubicBezTo>
                <a:lnTo>
                  <a:pt x="2056766" y="548083"/>
                </a:lnTo>
                <a:cubicBezTo>
                  <a:pt x="2058779" y="523021"/>
                  <a:pt x="2066142" y="503950"/>
                  <a:pt x="2078856" y="490871"/>
                </a:cubicBezTo>
                <a:cubicBezTo>
                  <a:pt x="2091570" y="477791"/>
                  <a:pt x="2109086" y="471251"/>
                  <a:pt x="2131404" y="471251"/>
                </a:cubicBezTo>
                <a:close/>
                <a:moveTo>
                  <a:pt x="4669560" y="469604"/>
                </a:moveTo>
                <a:cubicBezTo>
                  <a:pt x="4687304" y="469604"/>
                  <a:pt x="4701574" y="474589"/>
                  <a:pt x="4712367" y="484559"/>
                </a:cubicBezTo>
                <a:cubicBezTo>
                  <a:pt x="4723160" y="494529"/>
                  <a:pt x="4728556" y="509850"/>
                  <a:pt x="4728556" y="530522"/>
                </a:cubicBezTo>
                <a:cubicBezTo>
                  <a:pt x="4728556" y="550279"/>
                  <a:pt x="4722840" y="565188"/>
                  <a:pt x="4711406" y="575249"/>
                </a:cubicBezTo>
                <a:cubicBezTo>
                  <a:pt x="4699973" y="585311"/>
                  <a:pt x="4685476" y="590341"/>
                  <a:pt x="4667914" y="590341"/>
                </a:cubicBezTo>
                <a:cubicBezTo>
                  <a:pt x="4652364" y="590341"/>
                  <a:pt x="4638690" y="585356"/>
                  <a:pt x="4626890" y="575386"/>
                </a:cubicBezTo>
                <a:cubicBezTo>
                  <a:pt x="4615092" y="565416"/>
                  <a:pt x="4609192" y="550370"/>
                  <a:pt x="4609192" y="530247"/>
                </a:cubicBezTo>
                <a:cubicBezTo>
                  <a:pt x="4609192" y="510307"/>
                  <a:pt x="4614908" y="495215"/>
                  <a:pt x="4626342" y="484971"/>
                </a:cubicBezTo>
                <a:cubicBezTo>
                  <a:pt x="4637775" y="474727"/>
                  <a:pt x="4652182" y="469604"/>
                  <a:pt x="4669560" y="469604"/>
                </a:cubicBezTo>
                <a:close/>
                <a:moveTo>
                  <a:pt x="2726460" y="469604"/>
                </a:moveTo>
                <a:cubicBezTo>
                  <a:pt x="2744205" y="469604"/>
                  <a:pt x="2758474" y="474589"/>
                  <a:pt x="2769267" y="484559"/>
                </a:cubicBezTo>
                <a:cubicBezTo>
                  <a:pt x="2780060" y="494529"/>
                  <a:pt x="2785456" y="509850"/>
                  <a:pt x="2785456" y="530522"/>
                </a:cubicBezTo>
                <a:cubicBezTo>
                  <a:pt x="2785456" y="550279"/>
                  <a:pt x="2779740" y="565188"/>
                  <a:pt x="2768306" y="575249"/>
                </a:cubicBezTo>
                <a:cubicBezTo>
                  <a:pt x="2756873" y="585311"/>
                  <a:pt x="2742376" y="590341"/>
                  <a:pt x="2724814" y="590341"/>
                </a:cubicBezTo>
                <a:cubicBezTo>
                  <a:pt x="2709264" y="590341"/>
                  <a:pt x="2695590" y="585356"/>
                  <a:pt x="2683791" y="575386"/>
                </a:cubicBezTo>
                <a:cubicBezTo>
                  <a:pt x="2671992" y="565416"/>
                  <a:pt x="2666092" y="550370"/>
                  <a:pt x="2666092" y="530247"/>
                </a:cubicBezTo>
                <a:cubicBezTo>
                  <a:pt x="2666092" y="510307"/>
                  <a:pt x="2671808" y="495215"/>
                  <a:pt x="2683242" y="484971"/>
                </a:cubicBezTo>
                <a:cubicBezTo>
                  <a:pt x="2694675" y="474727"/>
                  <a:pt x="2709082" y="469604"/>
                  <a:pt x="2726460" y="469604"/>
                </a:cubicBezTo>
                <a:close/>
                <a:moveTo>
                  <a:pt x="4140309" y="440792"/>
                </a:moveTo>
                <a:lnTo>
                  <a:pt x="4140309" y="708060"/>
                </a:lnTo>
                <a:lnTo>
                  <a:pt x="4186134" y="708060"/>
                </a:lnTo>
                <a:lnTo>
                  <a:pt x="4186134" y="440792"/>
                </a:lnTo>
                <a:close/>
                <a:moveTo>
                  <a:pt x="2911584" y="440792"/>
                </a:moveTo>
                <a:lnTo>
                  <a:pt x="2911584" y="708060"/>
                </a:lnTo>
                <a:lnTo>
                  <a:pt x="2957409" y="708060"/>
                </a:lnTo>
                <a:lnTo>
                  <a:pt x="2957409" y="440792"/>
                </a:lnTo>
                <a:close/>
                <a:moveTo>
                  <a:pt x="1339959" y="440792"/>
                </a:moveTo>
                <a:lnTo>
                  <a:pt x="1339959" y="708060"/>
                </a:lnTo>
                <a:lnTo>
                  <a:pt x="1385784" y="708060"/>
                </a:lnTo>
                <a:lnTo>
                  <a:pt x="1385784" y="440792"/>
                </a:lnTo>
                <a:close/>
                <a:moveTo>
                  <a:pt x="4077954" y="437499"/>
                </a:moveTo>
                <a:cubicBezTo>
                  <a:pt x="4056551" y="437499"/>
                  <a:pt x="4039172" y="442164"/>
                  <a:pt x="4025818" y="451494"/>
                </a:cubicBezTo>
                <a:cubicBezTo>
                  <a:pt x="4012464" y="460823"/>
                  <a:pt x="4002036" y="472440"/>
                  <a:pt x="3994536" y="486343"/>
                </a:cubicBezTo>
                <a:lnTo>
                  <a:pt x="3992890" y="440792"/>
                </a:lnTo>
                <a:lnTo>
                  <a:pt x="3949809" y="440792"/>
                </a:lnTo>
                <a:lnTo>
                  <a:pt x="3949809" y="708060"/>
                </a:lnTo>
                <a:lnTo>
                  <a:pt x="3995634" y="708060"/>
                </a:lnTo>
                <a:lnTo>
                  <a:pt x="3995634" y="520369"/>
                </a:lnTo>
                <a:cubicBezTo>
                  <a:pt x="4001488" y="512320"/>
                  <a:pt x="4008165" y="505231"/>
                  <a:pt x="4015665" y="499103"/>
                </a:cubicBezTo>
                <a:cubicBezTo>
                  <a:pt x="4023165" y="492974"/>
                  <a:pt x="4031946" y="488172"/>
                  <a:pt x="4042008" y="484696"/>
                </a:cubicBezTo>
                <a:cubicBezTo>
                  <a:pt x="4052070" y="481221"/>
                  <a:pt x="4063777" y="479483"/>
                  <a:pt x="4077131" y="479483"/>
                </a:cubicBezTo>
                <a:lnTo>
                  <a:pt x="4083442" y="479483"/>
                </a:lnTo>
                <a:lnTo>
                  <a:pt x="4083442" y="437499"/>
                </a:lnTo>
                <a:close/>
                <a:moveTo>
                  <a:pt x="4413604" y="436951"/>
                </a:moveTo>
                <a:cubicBezTo>
                  <a:pt x="4389639" y="436951"/>
                  <a:pt x="4369974" y="441753"/>
                  <a:pt x="4354607" y="451357"/>
                </a:cubicBezTo>
                <a:cubicBezTo>
                  <a:pt x="4339241" y="460961"/>
                  <a:pt x="4327442" y="471159"/>
                  <a:pt x="4319210" y="481953"/>
                </a:cubicBezTo>
                <a:lnTo>
                  <a:pt x="4317563" y="440792"/>
                </a:lnTo>
                <a:lnTo>
                  <a:pt x="4273659" y="440792"/>
                </a:lnTo>
                <a:lnTo>
                  <a:pt x="4273659" y="708060"/>
                </a:lnTo>
                <a:lnTo>
                  <a:pt x="4319484" y="708060"/>
                </a:lnTo>
                <a:lnTo>
                  <a:pt x="4319484" y="518722"/>
                </a:lnTo>
                <a:cubicBezTo>
                  <a:pt x="4327716" y="507929"/>
                  <a:pt x="4338600" y="498005"/>
                  <a:pt x="4352138" y="488950"/>
                </a:cubicBezTo>
                <a:cubicBezTo>
                  <a:pt x="4365675" y="479894"/>
                  <a:pt x="4382414" y="475367"/>
                  <a:pt x="4402353" y="475367"/>
                </a:cubicBezTo>
                <a:cubicBezTo>
                  <a:pt x="4415707" y="475367"/>
                  <a:pt x="4425906" y="478248"/>
                  <a:pt x="4432949" y="484010"/>
                </a:cubicBezTo>
                <a:cubicBezTo>
                  <a:pt x="4439992" y="489773"/>
                  <a:pt x="4444886" y="497685"/>
                  <a:pt x="4447630" y="507746"/>
                </a:cubicBezTo>
                <a:cubicBezTo>
                  <a:pt x="4450374" y="517808"/>
                  <a:pt x="4451746" y="529332"/>
                  <a:pt x="4451746" y="542321"/>
                </a:cubicBezTo>
                <a:lnTo>
                  <a:pt x="4451746" y="708060"/>
                </a:lnTo>
                <a:lnTo>
                  <a:pt x="4497570" y="708060"/>
                </a:lnTo>
                <a:lnTo>
                  <a:pt x="4497570" y="535735"/>
                </a:lnTo>
                <a:cubicBezTo>
                  <a:pt x="4497570" y="504453"/>
                  <a:pt x="4490894" y="480169"/>
                  <a:pt x="4477540" y="462882"/>
                </a:cubicBezTo>
                <a:cubicBezTo>
                  <a:pt x="4464185" y="445594"/>
                  <a:pt x="4442873" y="436951"/>
                  <a:pt x="4413604" y="436951"/>
                </a:cubicBezTo>
                <a:close/>
                <a:moveTo>
                  <a:pt x="3184879" y="436951"/>
                </a:moveTo>
                <a:cubicBezTo>
                  <a:pt x="3160914" y="436951"/>
                  <a:pt x="3141249" y="441753"/>
                  <a:pt x="3125882" y="451357"/>
                </a:cubicBezTo>
                <a:cubicBezTo>
                  <a:pt x="3110516" y="460961"/>
                  <a:pt x="3098716" y="471159"/>
                  <a:pt x="3090484" y="481953"/>
                </a:cubicBezTo>
                <a:lnTo>
                  <a:pt x="3088838" y="440792"/>
                </a:lnTo>
                <a:lnTo>
                  <a:pt x="3044934" y="440792"/>
                </a:lnTo>
                <a:lnTo>
                  <a:pt x="3044934" y="708060"/>
                </a:lnTo>
                <a:lnTo>
                  <a:pt x="3090759" y="708060"/>
                </a:lnTo>
                <a:lnTo>
                  <a:pt x="3090759" y="518722"/>
                </a:lnTo>
                <a:cubicBezTo>
                  <a:pt x="3098991" y="507929"/>
                  <a:pt x="3109876" y="498005"/>
                  <a:pt x="3123413" y="488950"/>
                </a:cubicBezTo>
                <a:cubicBezTo>
                  <a:pt x="3136950" y="479894"/>
                  <a:pt x="3153688" y="475367"/>
                  <a:pt x="3173628" y="475367"/>
                </a:cubicBezTo>
                <a:cubicBezTo>
                  <a:pt x="3186983" y="475367"/>
                  <a:pt x="3197181" y="478248"/>
                  <a:pt x="3204224" y="484010"/>
                </a:cubicBezTo>
                <a:cubicBezTo>
                  <a:pt x="3211267" y="489773"/>
                  <a:pt x="3216160" y="497685"/>
                  <a:pt x="3218904" y="507746"/>
                </a:cubicBezTo>
                <a:cubicBezTo>
                  <a:pt x="3221648" y="517808"/>
                  <a:pt x="3223020" y="529332"/>
                  <a:pt x="3223020" y="542321"/>
                </a:cubicBezTo>
                <a:lnTo>
                  <a:pt x="3223020" y="708060"/>
                </a:lnTo>
                <a:lnTo>
                  <a:pt x="3268846" y="708060"/>
                </a:lnTo>
                <a:lnTo>
                  <a:pt x="3268846" y="535735"/>
                </a:lnTo>
                <a:cubicBezTo>
                  <a:pt x="3268846" y="504453"/>
                  <a:pt x="3262169" y="480169"/>
                  <a:pt x="3248814" y="462882"/>
                </a:cubicBezTo>
                <a:cubicBezTo>
                  <a:pt x="3235460" y="445594"/>
                  <a:pt x="3214148" y="436951"/>
                  <a:pt x="3184879" y="436951"/>
                </a:cubicBezTo>
                <a:close/>
                <a:moveTo>
                  <a:pt x="2460979" y="436951"/>
                </a:moveTo>
                <a:cubicBezTo>
                  <a:pt x="2437015" y="436951"/>
                  <a:pt x="2417349" y="441753"/>
                  <a:pt x="2401982" y="451357"/>
                </a:cubicBezTo>
                <a:cubicBezTo>
                  <a:pt x="2386616" y="460961"/>
                  <a:pt x="2374817" y="471159"/>
                  <a:pt x="2366585" y="481953"/>
                </a:cubicBezTo>
                <a:lnTo>
                  <a:pt x="2364938" y="440792"/>
                </a:lnTo>
                <a:lnTo>
                  <a:pt x="2321034" y="440792"/>
                </a:lnTo>
                <a:lnTo>
                  <a:pt x="2321034" y="708060"/>
                </a:lnTo>
                <a:lnTo>
                  <a:pt x="2366859" y="708060"/>
                </a:lnTo>
                <a:lnTo>
                  <a:pt x="2366859" y="518722"/>
                </a:lnTo>
                <a:cubicBezTo>
                  <a:pt x="2375091" y="507929"/>
                  <a:pt x="2385976" y="498005"/>
                  <a:pt x="2399513" y="488950"/>
                </a:cubicBezTo>
                <a:cubicBezTo>
                  <a:pt x="2413050" y="479894"/>
                  <a:pt x="2429789" y="475367"/>
                  <a:pt x="2449728" y="475367"/>
                </a:cubicBezTo>
                <a:cubicBezTo>
                  <a:pt x="2463083" y="475367"/>
                  <a:pt x="2473281" y="478248"/>
                  <a:pt x="2480324" y="484010"/>
                </a:cubicBezTo>
                <a:cubicBezTo>
                  <a:pt x="2487367" y="489773"/>
                  <a:pt x="2492261" y="497685"/>
                  <a:pt x="2495005" y="507746"/>
                </a:cubicBezTo>
                <a:cubicBezTo>
                  <a:pt x="2497749" y="517808"/>
                  <a:pt x="2499121" y="529332"/>
                  <a:pt x="2499121" y="542321"/>
                </a:cubicBezTo>
                <a:lnTo>
                  <a:pt x="2499121" y="708060"/>
                </a:lnTo>
                <a:lnTo>
                  <a:pt x="2544946" y="708060"/>
                </a:lnTo>
                <a:lnTo>
                  <a:pt x="2544946" y="535735"/>
                </a:lnTo>
                <a:cubicBezTo>
                  <a:pt x="2544946" y="504453"/>
                  <a:pt x="2538269" y="480169"/>
                  <a:pt x="2524914" y="462882"/>
                </a:cubicBezTo>
                <a:cubicBezTo>
                  <a:pt x="2511560" y="445594"/>
                  <a:pt x="2490248" y="436951"/>
                  <a:pt x="2460979" y="436951"/>
                </a:cubicBezTo>
                <a:close/>
                <a:moveTo>
                  <a:pt x="3760178" y="436127"/>
                </a:moveTo>
                <a:cubicBezTo>
                  <a:pt x="3732738" y="436127"/>
                  <a:pt x="3710100" y="441981"/>
                  <a:pt x="3692264" y="453689"/>
                </a:cubicBezTo>
                <a:cubicBezTo>
                  <a:pt x="3674428" y="465397"/>
                  <a:pt x="3661165" y="481632"/>
                  <a:pt x="3652476" y="502395"/>
                </a:cubicBezTo>
                <a:cubicBezTo>
                  <a:pt x="3643786" y="523158"/>
                  <a:pt x="3639442" y="547169"/>
                  <a:pt x="3639442" y="574426"/>
                </a:cubicBezTo>
                <a:cubicBezTo>
                  <a:pt x="3639442" y="600586"/>
                  <a:pt x="3643924" y="624138"/>
                  <a:pt x="3652887" y="645084"/>
                </a:cubicBezTo>
                <a:cubicBezTo>
                  <a:pt x="3661851" y="666030"/>
                  <a:pt x="3675617" y="682586"/>
                  <a:pt x="3694185" y="694751"/>
                </a:cubicBezTo>
                <a:cubicBezTo>
                  <a:pt x="3712752" y="706916"/>
                  <a:pt x="3736580" y="712999"/>
                  <a:pt x="3765666" y="712999"/>
                </a:cubicBezTo>
                <a:cubicBezTo>
                  <a:pt x="3788168" y="712999"/>
                  <a:pt x="3807650" y="709294"/>
                  <a:pt x="3824114" y="701885"/>
                </a:cubicBezTo>
                <a:cubicBezTo>
                  <a:pt x="3840578" y="694477"/>
                  <a:pt x="3853384" y="683958"/>
                  <a:pt x="3862530" y="670329"/>
                </a:cubicBezTo>
                <a:cubicBezTo>
                  <a:pt x="3871677" y="656701"/>
                  <a:pt x="3876525" y="640465"/>
                  <a:pt x="3877074" y="621623"/>
                </a:cubicBezTo>
                <a:lnTo>
                  <a:pt x="3831797" y="621623"/>
                </a:lnTo>
                <a:cubicBezTo>
                  <a:pt x="3831248" y="639734"/>
                  <a:pt x="3825212" y="653591"/>
                  <a:pt x="3813687" y="663195"/>
                </a:cubicBezTo>
                <a:cubicBezTo>
                  <a:pt x="3802162" y="672799"/>
                  <a:pt x="3786155" y="677601"/>
                  <a:pt x="3765666" y="677601"/>
                </a:cubicBezTo>
                <a:cubicBezTo>
                  <a:pt x="3746458" y="677601"/>
                  <a:pt x="3731000" y="673211"/>
                  <a:pt x="3719292" y="664430"/>
                </a:cubicBezTo>
                <a:cubicBezTo>
                  <a:pt x="3707585" y="655649"/>
                  <a:pt x="3699032" y="643987"/>
                  <a:pt x="3693636" y="629444"/>
                </a:cubicBezTo>
                <a:cubicBezTo>
                  <a:pt x="3688240" y="614900"/>
                  <a:pt x="3685450" y="598939"/>
                  <a:pt x="3685267" y="581560"/>
                </a:cubicBezTo>
                <a:lnTo>
                  <a:pt x="3875702" y="581560"/>
                </a:lnTo>
                <a:cubicBezTo>
                  <a:pt x="3876068" y="579914"/>
                  <a:pt x="3876342" y="577216"/>
                  <a:pt x="3876525" y="573466"/>
                </a:cubicBezTo>
                <a:cubicBezTo>
                  <a:pt x="3876708" y="569715"/>
                  <a:pt x="3876799" y="566468"/>
                  <a:pt x="3876799" y="563724"/>
                </a:cubicBezTo>
                <a:cubicBezTo>
                  <a:pt x="3876799" y="522564"/>
                  <a:pt x="3866464" y="491008"/>
                  <a:pt x="3845792" y="469056"/>
                </a:cubicBezTo>
                <a:cubicBezTo>
                  <a:pt x="3825120" y="447103"/>
                  <a:pt x="3796582" y="436127"/>
                  <a:pt x="3760178" y="436127"/>
                </a:cubicBezTo>
                <a:close/>
                <a:moveTo>
                  <a:pt x="3464904" y="436127"/>
                </a:moveTo>
                <a:cubicBezTo>
                  <a:pt x="3437463" y="436127"/>
                  <a:pt x="3414825" y="441981"/>
                  <a:pt x="3396989" y="453689"/>
                </a:cubicBezTo>
                <a:cubicBezTo>
                  <a:pt x="3379153" y="465397"/>
                  <a:pt x="3365890" y="481632"/>
                  <a:pt x="3357201" y="502395"/>
                </a:cubicBezTo>
                <a:cubicBezTo>
                  <a:pt x="3348512" y="523158"/>
                  <a:pt x="3344167" y="547169"/>
                  <a:pt x="3344167" y="574426"/>
                </a:cubicBezTo>
                <a:cubicBezTo>
                  <a:pt x="3344167" y="600586"/>
                  <a:pt x="3348649" y="624138"/>
                  <a:pt x="3357612" y="645084"/>
                </a:cubicBezTo>
                <a:cubicBezTo>
                  <a:pt x="3366576" y="666030"/>
                  <a:pt x="3380342" y="682586"/>
                  <a:pt x="3398910" y="694751"/>
                </a:cubicBezTo>
                <a:cubicBezTo>
                  <a:pt x="3417478" y="706916"/>
                  <a:pt x="3441305" y="712999"/>
                  <a:pt x="3470392" y="712999"/>
                </a:cubicBezTo>
                <a:cubicBezTo>
                  <a:pt x="3492892" y="712999"/>
                  <a:pt x="3512375" y="709294"/>
                  <a:pt x="3528839" y="701885"/>
                </a:cubicBezTo>
                <a:cubicBezTo>
                  <a:pt x="3545303" y="694477"/>
                  <a:pt x="3558108" y="683958"/>
                  <a:pt x="3567255" y="670329"/>
                </a:cubicBezTo>
                <a:cubicBezTo>
                  <a:pt x="3576402" y="656701"/>
                  <a:pt x="3581250" y="640465"/>
                  <a:pt x="3581799" y="621623"/>
                </a:cubicBezTo>
                <a:lnTo>
                  <a:pt x="3536522" y="621623"/>
                </a:lnTo>
                <a:cubicBezTo>
                  <a:pt x="3535974" y="639734"/>
                  <a:pt x="3529937" y="653591"/>
                  <a:pt x="3518412" y="663195"/>
                </a:cubicBezTo>
                <a:cubicBezTo>
                  <a:pt x="3506887" y="672799"/>
                  <a:pt x="3490880" y="677601"/>
                  <a:pt x="3470392" y="677601"/>
                </a:cubicBezTo>
                <a:cubicBezTo>
                  <a:pt x="3451184" y="677601"/>
                  <a:pt x="3435725" y="673211"/>
                  <a:pt x="3424018" y="664430"/>
                </a:cubicBezTo>
                <a:cubicBezTo>
                  <a:pt x="3412310" y="655649"/>
                  <a:pt x="3403758" y="643987"/>
                  <a:pt x="3398361" y="629444"/>
                </a:cubicBezTo>
                <a:cubicBezTo>
                  <a:pt x="3392964" y="614900"/>
                  <a:pt x="3390174" y="598939"/>
                  <a:pt x="3389992" y="581560"/>
                </a:cubicBezTo>
                <a:lnTo>
                  <a:pt x="3580427" y="581560"/>
                </a:lnTo>
                <a:cubicBezTo>
                  <a:pt x="3580792" y="579914"/>
                  <a:pt x="3581067" y="577216"/>
                  <a:pt x="3581250" y="573466"/>
                </a:cubicBezTo>
                <a:cubicBezTo>
                  <a:pt x="3581433" y="569715"/>
                  <a:pt x="3581524" y="566468"/>
                  <a:pt x="3581524" y="563724"/>
                </a:cubicBezTo>
                <a:cubicBezTo>
                  <a:pt x="3581524" y="522564"/>
                  <a:pt x="3571188" y="491008"/>
                  <a:pt x="3550517" y="469056"/>
                </a:cubicBezTo>
                <a:cubicBezTo>
                  <a:pt x="3529845" y="447103"/>
                  <a:pt x="3501307" y="436127"/>
                  <a:pt x="3464904" y="436127"/>
                </a:cubicBezTo>
                <a:close/>
                <a:moveTo>
                  <a:pt x="2131404" y="436127"/>
                </a:moveTo>
                <a:cubicBezTo>
                  <a:pt x="2103964" y="436127"/>
                  <a:pt x="2081325" y="441981"/>
                  <a:pt x="2063489" y="453689"/>
                </a:cubicBezTo>
                <a:cubicBezTo>
                  <a:pt x="2045653" y="465397"/>
                  <a:pt x="2032390" y="481632"/>
                  <a:pt x="2023701" y="502395"/>
                </a:cubicBezTo>
                <a:cubicBezTo>
                  <a:pt x="2015012" y="523158"/>
                  <a:pt x="2010667" y="547169"/>
                  <a:pt x="2010667" y="574426"/>
                </a:cubicBezTo>
                <a:cubicBezTo>
                  <a:pt x="2010667" y="600586"/>
                  <a:pt x="2015149" y="624138"/>
                  <a:pt x="2024113" y="645084"/>
                </a:cubicBezTo>
                <a:cubicBezTo>
                  <a:pt x="2033076" y="666030"/>
                  <a:pt x="2046842" y="682586"/>
                  <a:pt x="2065410" y="694751"/>
                </a:cubicBezTo>
                <a:cubicBezTo>
                  <a:pt x="2083978" y="706916"/>
                  <a:pt x="2107805" y="712999"/>
                  <a:pt x="2136892" y="712999"/>
                </a:cubicBezTo>
                <a:cubicBezTo>
                  <a:pt x="2159393" y="712999"/>
                  <a:pt x="2178875" y="709294"/>
                  <a:pt x="2195339" y="701885"/>
                </a:cubicBezTo>
                <a:cubicBezTo>
                  <a:pt x="2211804" y="694477"/>
                  <a:pt x="2224609" y="683958"/>
                  <a:pt x="2233756" y="670329"/>
                </a:cubicBezTo>
                <a:cubicBezTo>
                  <a:pt x="2242902" y="656701"/>
                  <a:pt x="2247750" y="640465"/>
                  <a:pt x="2248299" y="621623"/>
                </a:cubicBezTo>
                <a:lnTo>
                  <a:pt x="2203023" y="621623"/>
                </a:lnTo>
                <a:cubicBezTo>
                  <a:pt x="2202474" y="639734"/>
                  <a:pt x="2196437" y="653591"/>
                  <a:pt x="2184912" y="663195"/>
                </a:cubicBezTo>
                <a:cubicBezTo>
                  <a:pt x="2173387" y="672799"/>
                  <a:pt x="2157381" y="677601"/>
                  <a:pt x="2136892" y="677601"/>
                </a:cubicBezTo>
                <a:cubicBezTo>
                  <a:pt x="2117684" y="677601"/>
                  <a:pt x="2102226" y="673211"/>
                  <a:pt x="2090518" y="664430"/>
                </a:cubicBezTo>
                <a:cubicBezTo>
                  <a:pt x="2078810" y="655649"/>
                  <a:pt x="2070258" y="643987"/>
                  <a:pt x="2064861" y="629444"/>
                </a:cubicBezTo>
                <a:cubicBezTo>
                  <a:pt x="2059465" y="614900"/>
                  <a:pt x="2056675" y="598939"/>
                  <a:pt x="2056492" y="581560"/>
                </a:cubicBezTo>
                <a:lnTo>
                  <a:pt x="2246927" y="581560"/>
                </a:lnTo>
                <a:cubicBezTo>
                  <a:pt x="2247293" y="579914"/>
                  <a:pt x="2247567" y="577216"/>
                  <a:pt x="2247750" y="573466"/>
                </a:cubicBezTo>
                <a:cubicBezTo>
                  <a:pt x="2247933" y="569715"/>
                  <a:pt x="2248025" y="566468"/>
                  <a:pt x="2248025" y="563724"/>
                </a:cubicBezTo>
                <a:cubicBezTo>
                  <a:pt x="2248025" y="522564"/>
                  <a:pt x="2237689" y="491008"/>
                  <a:pt x="2217017" y="469056"/>
                </a:cubicBezTo>
                <a:cubicBezTo>
                  <a:pt x="2196345" y="447103"/>
                  <a:pt x="2167808" y="436127"/>
                  <a:pt x="2131404" y="436127"/>
                </a:cubicBezTo>
                <a:close/>
                <a:moveTo>
                  <a:pt x="1580600" y="436127"/>
                </a:moveTo>
                <a:cubicBezTo>
                  <a:pt x="1559197" y="436127"/>
                  <a:pt x="1540217" y="439237"/>
                  <a:pt x="1523662" y="445457"/>
                </a:cubicBezTo>
                <a:cubicBezTo>
                  <a:pt x="1507106" y="451677"/>
                  <a:pt x="1494118" y="461555"/>
                  <a:pt x="1484697" y="475092"/>
                </a:cubicBezTo>
                <a:cubicBezTo>
                  <a:pt x="1475275" y="488630"/>
                  <a:pt x="1470565" y="506374"/>
                  <a:pt x="1470565" y="528326"/>
                </a:cubicBezTo>
                <a:lnTo>
                  <a:pt x="1515018" y="528326"/>
                </a:lnTo>
                <a:cubicBezTo>
                  <a:pt x="1515018" y="508204"/>
                  <a:pt x="1521329" y="493477"/>
                  <a:pt x="1533952" y="484148"/>
                </a:cubicBezTo>
                <a:cubicBezTo>
                  <a:pt x="1546574" y="474818"/>
                  <a:pt x="1562124" y="470153"/>
                  <a:pt x="1580600" y="470153"/>
                </a:cubicBezTo>
                <a:cubicBezTo>
                  <a:pt x="1597979" y="470153"/>
                  <a:pt x="1612339" y="474406"/>
                  <a:pt x="1623681" y="482913"/>
                </a:cubicBezTo>
                <a:cubicBezTo>
                  <a:pt x="1635023" y="491419"/>
                  <a:pt x="1640694" y="507106"/>
                  <a:pt x="1640694" y="529973"/>
                </a:cubicBezTo>
                <a:lnTo>
                  <a:pt x="1640694" y="548632"/>
                </a:lnTo>
                <a:cubicBezTo>
                  <a:pt x="1603924" y="548998"/>
                  <a:pt x="1571819" y="551422"/>
                  <a:pt x="1544379" y="555904"/>
                </a:cubicBezTo>
                <a:cubicBezTo>
                  <a:pt x="1516939" y="560386"/>
                  <a:pt x="1495718" y="568846"/>
                  <a:pt x="1480718" y="581286"/>
                </a:cubicBezTo>
                <a:cubicBezTo>
                  <a:pt x="1465717" y="593726"/>
                  <a:pt x="1458217" y="611927"/>
                  <a:pt x="1458217" y="635892"/>
                </a:cubicBezTo>
                <a:cubicBezTo>
                  <a:pt x="1458217" y="652722"/>
                  <a:pt x="1462013" y="666854"/>
                  <a:pt x="1469605" y="678287"/>
                </a:cubicBezTo>
                <a:cubicBezTo>
                  <a:pt x="1477196" y="689720"/>
                  <a:pt x="1487349" y="698364"/>
                  <a:pt x="1500063" y="704218"/>
                </a:cubicBezTo>
                <a:cubicBezTo>
                  <a:pt x="1512777" y="710072"/>
                  <a:pt x="1526817" y="712999"/>
                  <a:pt x="1542184" y="712999"/>
                </a:cubicBezTo>
                <a:cubicBezTo>
                  <a:pt x="1563770" y="712999"/>
                  <a:pt x="1582658" y="708837"/>
                  <a:pt x="1598848" y="700514"/>
                </a:cubicBezTo>
                <a:cubicBezTo>
                  <a:pt x="1615038" y="692190"/>
                  <a:pt x="1629261" y="681168"/>
                  <a:pt x="1641517" y="667448"/>
                </a:cubicBezTo>
                <a:lnTo>
                  <a:pt x="1643438" y="708060"/>
                </a:lnTo>
                <a:lnTo>
                  <a:pt x="1686245" y="708060"/>
                </a:lnTo>
                <a:lnTo>
                  <a:pt x="1686245" y="529424"/>
                </a:lnTo>
                <a:cubicBezTo>
                  <a:pt x="1686245" y="510216"/>
                  <a:pt x="1683318" y="494529"/>
                  <a:pt x="1677464" y="482364"/>
                </a:cubicBezTo>
                <a:cubicBezTo>
                  <a:pt x="1671610" y="470199"/>
                  <a:pt x="1663698" y="460732"/>
                  <a:pt x="1653728" y="453964"/>
                </a:cubicBezTo>
                <a:cubicBezTo>
                  <a:pt x="1643758" y="447195"/>
                  <a:pt x="1632508" y="442530"/>
                  <a:pt x="1619977" y="439969"/>
                </a:cubicBezTo>
                <a:cubicBezTo>
                  <a:pt x="1607446" y="437408"/>
                  <a:pt x="1594320" y="436127"/>
                  <a:pt x="1580600" y="436127"/>
                </a:cubicBezTo>
                <a:close/>
                <a:moveTo>
                  <a:pt x="1153347" y="436127"/>
                </a:moveTo>
                <a:cubicBezTo>
                  <a:pt x="1128651" y="436127"/>
                  <a:pt x="1107019" y="441295"/>
                  <a:pt x="1088451" y="451631"/>
                </a:cubicBezTo>
                <a:cubicBezTo>
                  <a:pt x="1069883" y="461967"/>
                  <a:pt x="1055431" y="477425"/>
                  <a:pt x="1045096" y="498005"/>
                </a:cubicBezTo>
                <a:cubicBezTo>
                  <a:pt x="1034760" y="518585"/>
                  <a:pt x="1029592" y="544242"/>
                  <a:pt x="1029592" y="574975"/>
                </a:cubicBezTo>
                <a:cubicBezTo>
                  <a:pt x="1029592" y="605708"/>
                  <a:pt x="1034851" y="631273"/>
                  <a:pt x="1045370" y="651670"/>
                </a:cubicBezTo>
                <a:cubicBezTo>
                  <a:pt x="1055889" y="672067"/>
                  <a:pt x="1070478" y="687342"/>
                  <a:pt x="1089137" y="697495"/>
                </a:cubicBezTo>
                <a:cubicBezTo>
                  <a:pt x="1107796" y="707648"/>
                  <a:pt x="1129200" y="712724"/>
                  <a:pt x="1153347" y="712724"/>
                </a:cubicBezTo>
                <a:cubicBezTo>
                  <a:pt x="1174385" y="712724"/>
                  <a:pt x="1193364" y="709157"/>
                  <a:pt x="1210285" y="702023"/>
                </a:cubicBezTo>
                <a:cubicBezTo>
                  <a:pt x="1227207" y="694888"/>
                  <a:pt x="1240653" y="684141"/>
                  <a:pt x="1250623" y="669780"/>
                </a:cubicBezTo>
                <a:cubicBezTo>
                  <a:pt x="1260593" y="655420"/>
                  <a:pt x="1265852" y="637447"/>
                  <a:pt x="1266401" y="615861"/>
                </a:cubicBezTo>
                <a:lnTo>
                  <a:pt x="1221124" y="615861"/>
                </a:lnTo>
                <a:cubicBezTo>
                  <a:pt x="1220576" y="635435"/>
                  <a:pt x="1214173" y="650298"/>
                  <a:pt x="1201916" y="660451"/>
                </a:cubicBezTo>
                <a:cubicBezTo>
                  <a:pt x="1189660" y="670604"/>
                  <a:pt x="1173744" y="675680"/>
                  <a:pt x="1154170" y="675680"/>
                </a:cubicBezTo>
                <a:cubicBezTo>
                  <a:pt x="1136974" y="675680"/>
                  <a:pt x="1122614" y="671701"/>
                  <a:pt x="1111089" y="663744"/>
                </a:cubicBezTo>
                <a:cubicBezTo>
                  <a:pt x="1099564" y="655786"/>
                  <a:pt x="1090966" y="644353"/>
                  <a:pt x="1085295" y="629444"/>
                </a:cubicBezTo>
                <a:cubicBezTo>
                  <a:pt x="1079625" y="614534"/>
                  <a:pt x="1076789" y="596378"/>
                  <a:pt x="1076789" y="574975"/>
                </a:cubicBezTo>
                <a:cubicBezTo>
                  <a:pt x="1076789" y="542778"/>
                  <a:pt x="1083192" y="517762"/>
                  <a:pt x="1095997" y="499926"/>
                </a:cubicBezTo>
                <a:cubicBezTo>
                  <a:pt x="1108803" y="482090"/>
                  <a:pt x="1128194" y="473172"/>
                  <a:pt x="1154170" y="473172"/>
                </a:cubicBezTo>
                <a:cubicBezTo>
                  <a:pt x="1173744" y="473172"/>
                  <a:pt x="1189202" y="478111"/>
                  <a:pt x="1200544" y="487989"/>
                </a:cubicBezTo>
                <a:cubicBezTo>
                  <a:pt x="1211886" y="497868"/>
                  <a:pt x="1218106" y="511405"/>
                  <a:pt x="1219204" y="528601"/>
                </a:cubicBezTo>
                <a:lnTo>
                  <a:pt x="1264480" y="528601"/>
                </a:lnTo>
                <a:cubicBezTo>
                  <a:pt x="1263931" y="507746"/>
                  <a:pt x="1258717" y="490505"/>
                  <a:pt x="1248839" y="476876"/>
                </a:cubicBezTo>
                <a:cubicBezTo>
                  <a:pt x="1238960" y="463247"/>
                  <a:pt x="1225743" y="453049"/>
                  <a:pt x="1209188" y="446280"/>
                </a:cubicBezTo>
                <a:cubicBezTo>
                  <a:pt x="1192632" y="439512"/>
                  <a:pt x="1174019" y="436127"/>
                  <a:pt x="1153347" y="436127"/>
                </a:cubicBezTo>
                <a:close/>
                <a:moveTo>
                  <a:pt x="839845" y="435579"/>
                </a:moveTo>
                <a:cubicBezTo>
                  <a:pt x="813686" y="435579"/>
                  <a:pt x="791276" y="441158"/>
                  <a:pt x="772617" y="452317"/>
                </a:cubicBezTo>
                <a:cubicBezTo>
                  <a:pt x="753958" y="463476"/>
                  <a:pt x="739734" y="479437"/>
                  <a:pt x="729947" y="500200"/>
                </a:cubicBezTo>
                <a:cubicBezTo>
                  <a:pt x="720160" y="520963"/>
                  <a:pt x="715267" y="545888"/>
                  <a:pt x="715267" y="574975"/>
                </a:cubicBezTo>
                <a:cubicBezTo>
                  <a:pt x="715267" y="603330"/>
                  <a:pt x="720160" y="627797"/>
                  <a:pt x="729947" y="648377"/>
                </a:cubicBezTo>
                <a:cubicBezTo>
                  <a:pt x="739734" y="668957"/>
                  <a:pt x="753958" y="684781"/>
                  <a:pt x="772617" y="695849"/>
                </a:cubicBezTo>
                <a:cubicBezTo>
                  <a:pt x="791276" y="706916"/>
                  <a:pt x="813686" y="712450"/>
                  <a:pt x="839845" y="712450"/>
                </a:cubicBezTo>
                <a:cubicBezTo>
                  <a:pt x="866554" y="712450"/>
                  <a:pt x="889375" y="706916"/>
                  <a:pt x="908309" y="695849"/>
                </a:cubicBezTo>
                <a:cubicBezTo>
                  <a:pt x="927242" y="684781"/>
                  <a:pt x="941786" y="668957"/>
                  <a:pt x="951938" y="648377"/>
                </a:cubicBezTo>
                <a:cubicBezTo>
                  <a:pt x="962091" y="627797"/>
                  <a:pt x="967168" y="603330"/>
                  <a:pt x="967168" y="574975"/>
                </a:cubicBezTo>
                <a:cubicBezTo>
                  <a:pt x="967168" y="545888"/>
                  <a:pt x="962091" y="520963"/>
                  <a:pt x="951938" y="500200"/>
                </a:cubicBezTo>
                <a:cubicBezTo>
                  <a:pt x="941786" y="479437"/>
                  <a:pt x="927242" y="463476"/>
                  <a:pt x="908309" y="452317"/>
                </a:cubicBezTo>
                <a:cubicBezTo>
                  <a:pt x="889375" y="441158"/>
                  <a:pt x="866554" y="435579"/>
                  <a:pt x="839845" y="435579"/>
                </a:cubicBezTo>
                <a:close/>
                <a:moveTo>
                  <a:pt x="4799352" y="405394"/>
                </a:moveTo>
                <a:cubicBezTo>
                  <a:pt x="4779230" y="405943"/>
                  <a:pt x="4762811" y="409328"/>
                  <a:pt x="4750097" y="415547"/>
                </a:cubicBezTo>
                <a:cubicBezTo>
                  <a:pt x="4740562" y="420212"/>
                  <a:pt x="4732390" y="427964"/>
                  <a:pt x="4725581" y="438803"/>
                </a:cubicBezTo>
                <a:lnTo>
                  <a:pt x="4720304" y="448659"/>
                </a:lnTo>
                <a:lnTo>
                  <a:pt x="4700979" y="441684"/>
                </a:lnTo>
                <a:cubicBezTo>
                  <a:pt x="4691466" y="439626"/>
                  <a:pt x="4680994" y="438597"/>
                  <a:pt x="4669560" y="438597"/>
                </a:cubicBezTo>
                <a:cubicBezTo>
                  <a:pt x="4647242" y="438597"/>
                  <a:pt x="4628354" y="442713"/>
                  <a:pt x="4612896" y="450945"/>
                </a:cubicBezTo>
                <a:cubicBezTo>
                  <a:pt x="4597438" y="459177"/>
                  <a:pt x="4585730" y="470245"/>
                  <a:pt x="4577773" y="484148"/>
                </a:cubicBezTo>
                <a:cubicBezTo>
                  <a:pt x="4569815" y="498051"/>
                  <a:pt x="4565836" y="513509"/>
                  <a:pt x="4565836" y="530522"/>
                </a:cubicBezTo>
                <a:cubicBezTo>
                  <a:pt x="4565836" y="546620"/>
                  <a:pt x="4569770" y="561575"/>
                  <a:pt x="4577636" y="575386"/>
                </a:cubicBezTo>
                <a:cubicBezTo>
                  <a:pt x="4581568" y="582292"/>
                  <a:pt x="4586428" y="588535"/>
                  <a:pt x="4592213" y="594114"/>
                </a:cubicBezTo>
                <a:lnTo>
                  <a:pt x="4603589" y="602448"/>
                </a:lnTo>
                <a:lnTo>
                  <a:pt x="4590430" y="607869"/>
                </a:lnTo>
                <a:cubicBezTo>
                  <a:pt x="4584507" y="611139"/>
                  <a:pt x="4579740" y="614763"/>
                  <a:pt x="4576126" y="618742"/>
                </a:cubicBezTo>
                <a:cubicBezTo>
                  <a:pt x="4568900" y="626699"/>
                  <a:pt x="4565288" y="635160"/>
                  <a:pt x="4565288" y="644124"/>
                </a:cubicBezTo>
                <a:cubicBezTo>
                  <a:pt x="4565288" y="650344"/>
                  <a:pt x="4567392" y="656792"/>
                  <a:pt x="4571598" y="663469"/>
                </a:cubicBezTo>
                <a:cubicBezTo>
                  <a:pt x="4575806" y="670146"/>
                  <a:pt x="4582895" y="676183"/>
                  <a:pt x="4592865" y="681580"/>
                </a:cubicBezTo>
                <a:lnTo>
                  <a:pt x="4597442" y="683324"/>
                </a:lnTo>
                <a:lnTo>
                  <a:pt x="4573108" y="698181"/>
                </a:lnTo>
                <a:cubicBezTo>
                  <a:pt x="4559845" y="710255"/>
                  <a:pt x="4553214" y="724066"/>
                  <a:pt x="4553214" y="739616"/>
                </a:cubicBezTo>
                <a:cubicBezTo>
                  <a:pt x="4553214" y="752421"/>
                  <a:pt x="4557056" y="764312"/>
                  <a:pt x="4564738" y="775288"/>
                </a:cubicBezTo>
                <a:cubicBezTo>
                  <a:pt x="4572422" y="786264"/>
                  <a:pt x="4584907" y="795045"/>
                  <a:pt x="4602194" y="801631"/>
                </a:cubicBezTo>
                <a:cubicBezTo>
                  <a:pt x="4619482" y="808216"/>
                  <a:pt x="4642578" y="811509"/>
                  <a:pt x="4671481" y="811509"/>
                </a:cubicBezTo>
                <a:cubicBezTo>
                  <a:pt x="4713739" y="811509"/>
                  <a:pt x="4745616" y="803780"/>
                  <a:pt x="4767110" y="788322"/>
                </a:cubicBezTo>
                <a:cubicBezTo>
                  <a:pt x="4788605" y="772864"/>
                  <a:pt x="4799352" y="753061"/>
                  <a:pt x="4799352" y="728914"/>
                </a:cubicBezTo>
                <a:cubicBezTo>
                  <a:pt x="4799352" y="704584"/>
                  <a:pt x="4789932" y="686611"/>
                  <a:pt x="4771089" y="674994"/>
                </a:cubicBezTo>
                <a:cubicBezTo>
                  <a:pt x="4752246" y="663378"/>
                  <a:pt x="4720874" y="657570"/>
                  <a:pt x="4676969" y="657570"/>
                </a:cubicBezTo>
                <a:lnTo>
                  <a:pt x="4659133" y="657570"/>
                </a:lnTo>
                <a:cubicBezTo>
                  <a:pt x="4644681" y="657570"/>
                  <a:pt x="4633385" y="656701"/>
                  <a:pt x="4625244" y="654963"/>
                </a:cubicBezTo>
                <a:cubicBezTo>
                  <a:pt x="4617104" y="653225"/>
                  <a:pt x="4611342" y="650938"/>
                  <a:pt x="4607957" y="648103"/>
                </a:cubicBezTo>
                <a:cubicBezTo>
                  <a:pt x="4604572" y="645267"/>
                  <a:pt x="4602880" y="642020"/>
                  <a:pt x="4602880" y="638362"/>
                </a:cubicBezTo>
                <a:cubicBezTo>
                  <a:pt x="4602880" y="633057"/>
                  <a:pt x="4605716" y="628254"/>
                  <a:pt x="4611387" y="623955"/>
                </a:cubicBezTo>
                <a:lnTo>
                  <a:pt x="4629898" y="615471"/>
                </a:lnTo>
                <a:lnTo>
                  <a:pt x="4637764" y="618433"/>
                </a:lnTo>
                <a:cubicBezTo>
                  <a:pt x="4647070" y="620560"/>
                  <a:pt x="4657212" y="621623"/>
                  <a:pt x="4668188" y="621623"/>
                </a:cubicBezTo>
                <a:cubicBezTo>
                  <a:pt x="4691421" y="621623"/>
                  <a:pt x="4710720" y="617461"/>
                  <a:pt x="4726087" y="609138"/>
                </a:cubicBezTo>
                <a:cubicBezTo>
                  <a:pt x="4741454" y="600814"/>
                  <a:pt x="4752932" y="589747"/>
                  <a:pt x="4760524" y="575935"/>
                </a:cubicBezTo>
                <a:cubicBezTo>
                  <a:pt x="4768116" y="562124"/>
                  <a:pt x="4771912" y="546986"/>
                  <a:pt x="4771912" y="530522"/>
                </a:cubicBezTo>
                <a:cubicBezTo>
                  <a:pt x="4771912" y="513509"/>
                  <a:pt x="4768162" y="498051"/>
                  <a:pt x="4760662" y="484148"/>
                </a:cubicBezTo>
                <a:cubicBezTo>
                  <a:pt x="4756911" y="477196"/>
                  <a:pt x="4752201" y="470954"/>
                  <a:pt x="4746530" y="465420"/>
                </a:cubicBezTo>
                <a:lnTo>
                  <a:pt x="4742684" y="462622"/>
                </a:lnTo>
                <a:lnTo>
                  <a:pt x="4749514" y="455027"/>
                </a:lnTo>
                <a:cubicBezTo>
                  <a:pt x="4753882" y="451711"/>
                  <a:pt x="4758741" y="449390"/>
                  <a:pt x="4764092" y="448064"/>
                </a:cubicBezTo>
                <a:cubicBezTo>
                  <a:pt x="4774794" y="445411"/>
                  <a:pt x="4786547" y="444085"/>
                  <a:pt x="4799352" y="444085"/>
                </a:cubicBezTo>
                <a:close/>
                <a:moveTo>
                  <a:pt x="2856252" y="405394"/>
                </a:moveTo>
                <a:cubicBezTo>
                  <a:pt x="2836130" y="405943"/>
                  <a:pt x="2819711" y="409328"/>
                  <a:pt x="2806997" y="415547"/>
                </a:cubicBezTo>
                <a:cubicBezTo>
                  <a:pt x="2797462" y="420212"/>
                  <a:pt x="2789290" y="427964"/>
                  <a:pt x="2782481" y="438803"/>
                </a:cubicBezTo>
                <a:lnTo>
                  <a:pt x="2777204" y="448659"/>
                </a:lnTo>
                <a:lnTo>
                  <a:pt x="2757879" y="441684"/>
                </a:lnTo>
                <a:cubicBezTo>
                  <a:pt x="2748366" y="439626"/>
                  <a:pt x="2737894" y="438597"/>
                  <a:pt x="2726460" y="438597"/>
                </a:cubicBezTo>
                <a:cubicBezTo>
                  <a:pt x="2704142" y="438597"/>
                  <a:pt x="2685254" y="442713"/>
                  <a:pt x="2669796" y="450945"/>
                </a:cubicBezTo>
                <a:cubicBezTo>
                  <a:pt x="2654338" y="459177"/>
                  <a:pt x="2642630" y="470245"/>
                  <a:pt x="2634673" y="484148"/>
                </a:cubicBezTo>
                <a:cubicBezTo>
                  <a:pt x="2626715" y="498051"/>
                  <a:pt x="2622736" y="513509"/>
                  <a:pt x="2622736" y="530522"/>
                </a:cubicBezTo>
                <a:cubicBezTo>
                  <a:pt x="2622736" y="546620"/>
                  <a:pt x="2626669" y="561575"/>
                  <a:pt x="2634536" y="575386"/>
                </a:cubicBezTo>
                <a:cubicBezTo>
                  <a:pt x="2638468" y="582292"/>
                  <a:pt x="2643328" y="588535"/>
                  <a:pt x="2649113" y="594114"/>
                </a:cubicBezTo>
                <a:lnTo>
                  <a:pt x="2660489" y="602448"/>
                </a:lnTo>
                <a:lnTo>
                  <a:pt x="2647330" y="607869"/>
                </a:lnTo>
                <a:cubicBezTo>
                  <a:pt x="2641407" y="611139"/>
                  <a:pt x="2636639" y="614763"/>
                  <a:pt x="2633026" y="618742"/>
                </a:cubicBezTo>
                <a:cubicBezTo>
                  <a:pt x="2625800" y="626699"/>
                  <a:pt x="2622188" y="635160"/>
                  <a:pt x="2622188" y="644124"/>
                </a:cubicBezTo>
                <a:cubicBezTo>
                  <a:pt x="2622188" y="650344"/>
                  <a:pt x="2624291" y="656792"/>
                  <a:pt x="2628499" y="663469"/>
                </a:cubicBezTo>
                <a:cubicBezTo>
                  <a:pt x="2632706" y="670146"/>
                  <a:pt x="2639795" y="676183"/>
                  <a:pt x="2649765" y="681580"/>
                </a:cubicBezTo>
                <a:lnTo>
                  <a:pt x="2654341" y="683324"/>
                </a:lnTo>
                <a:lnTo>
                  <a:pt x="2630008" y="698181"/>
                </a:lnTo>
                <a:cubicBezTo>
                  <a:pt x="2616745" y="710255"/>
                  <a:pt x="2610114" y="724066"/>
                  <a:pt x="2610114" y="739616"/>
                </a:cubicBezTo>
                <a:cubicBezTo>
                  <a:pt x="2610114" y="752421"/>
                  <a:pt x="2613956" y="764312"/>
                  <a:pt x="2621639" y="775288"/>
                </a:cubicBezTo>
                <a:cubicBezTo>
                  <a:pt x="2629322" y="786264"/>
                  <a:pt x="2641807" y="795045"/>
                  <a:pt x="2659094" y="801631"/>
                </a:cubicBezTo>
                <a:cubicBezTo>
                  <a:pt x="2676382" y="808216"/>
                  <a:pt x="2699477" y="811509"/>
                  <a:pt x="2728381" y="811509"/>
                </a:cubicBezTo>
                <a:cubicBezTo>
                  <a:pt x="2770639" y="811509"/>
                  <a:pt x="2802515" y="803780"/>
                  <a:pt x="2824010" y="788322"/>
                </a:cubicBezTo>
                <a:cubicBezTo>
                  <a:pt x="2845505" y="772864"/>
                  <a:pt x="2856252" y="753061"/>
                  <a:pt x="2856252" y="728914"/>
                </a:cubicBezTo>
                <a:cubicBezTo>
                  <a:pt x="2856252" y="704584"/>
                  <a:pt x="2846831" y="686611"/>
                  <a:pt x="2827989" y="674994"/>
                </a:cubicBezTo>
                <a:cubicBezTo>
                  <a:pt x="2809146" y="663378"/>
                  <a:pt x="2777773" y="657570"/>
                  <a:pt x="2733869" y="657570"/>
                </a:cubicBezTo>
                <a:lnTo>
                  <a:pt x="2716033" y="657570"/>
                </a:lnTo>
                <a:cubicBezTo>
                  <a:pt x="2701581" y="657570"/>
                  <a:pt x="2690285" y="656701"/>
                  <a:pt x="2682144" y="654963"/>
                </a:cubicBezTo>
                <a:cubicBezTo>
                  <a:pt x="2674004" y="653225"/>
                  <a:pt x="2668241" y="650938"/>
                  <a:pt x="2664857" y="648103"/>
                </a:cubicBezTo>
                <a:cubicBezTo>
                  <a:pt x="2661473" y="645267"/>
                  <a:pt x="2659780" y="642020"/>
                  <a:pt x="2659780" y="638362"/>
                </a:cubicBezTo>
                <a:cubicBezTo>
                  <a:pt x="2659780" y="633057"/>
                  <a:pt x="2662616" y="628254"/>
                  <a:pt x="2668287" y="623955"/>
                </a:cubicBezTo>
                <a:lnTo>
                  <a:pt x="2686798" y="615471"/>
                </a:lnTo>
                <a:lnTo>
                  <a:pt x="2694664" y="618433"/>
                </a:lnTo>
                <a:cubicBezTo>
                  <a:pt x="2703971" y="620560"/>
                  <a:pt x="2714112" y="621623"/>
                  <a:pt x="2725088" y="621623"/>
                </a:cubicBezTo>
                <a:cubicBezTo>
                  <a:pt x="2748321" y="621623"/>
                  <a:pt x="2767620" y="617461"/>
                  <a:pt x="2782987" y="609138"/>
                </a:cubicBezTo>
                <a:cubicBezTo>
                  <a:pt x="2798354" y="600814"/>
                  <a:pt x="2809832" y="589747"/>
                  <a:pt x="2817424" y="575935"/>
                </a:cubicBezTo>
                <a:cubicBezTo>
                  <a:pt x="2825016" y="562124"/>
                  <a:pt x="2828812" y="546986"/>
                  <a:pt x="2828812" y="530522"/>
                </a:cubicBezTo>
                <a:cubicBezTo>
                  <a:pt x="2828812" y="513509"/>
                  <a:pt x="2825062" y="498051"/>
                  <a:pt x="2817562" y="484148"/>
                </a:cubicBezTo>
                <a:cubicBezTo>
                  <a:pt x="2813812" y="477196"/>
                  <a:pt x="2809101" y="470954"/>
                  <a:pt x="2803430" y="465420"/>
                </a:cubicBezTo>
                <a:lnTo>
                  <a:pt x="2799584" y="462622"/>
                </a:lnTo>
                <a:lnTo>
                  <a:pt x="2806414" y="455027"/>
                </a:lnTo>
                <a:cubicBezTo>
                  <a:pt x="2810782" y="451711"/>
                  <a:pt x="2815641" y="449390"/>
                  <a:pt x="2820992" y="448064"/>
                </a:cubicBezTo>
                <a:cubicBezTo>
                  <a:pt x="2831693" y="445411"/>
                  <a:pt x="2843447" y="444085"/>
                  <a:pt x="2856252" y="444085"/>
                </a:cubicBezTo>
                <a:close/>
                <a:moveTo>
                  <a:pt x="1765566" y="338715"/>
                </a:moveTo>
                <a:lnTo>
                  <a:pt x="1765566" y="621623"/>
                </a:lnTo>
                <a:cubicBezTo>
                  <a:pt x="1765566" y="639734"/>
                  <a:pt x="1767669" y="655237"/>
                  <a:pt x="1771877" y="668134"/>
                </a:cubicBezTo>
                <a:cubicBezTo>
                  <a:pt x="1776084" y="681031"/>
                  <a:pt x="1783951" y="690909"/>
                  <a:pt x="1795475" y="697769"/>
                </a:cubicBezTo>
                <a:cubicBezTo>
                  <a:pt x="1807000" y="704630"/>
                  <a:pt x="1823647" y="708060"/>
                  <a:pt x="1845416" y="708060"/>
                </a:cubicBezTo>
                <a:lnTo>
                  <a:pt x="1860783" y="708060"/>
                </a:lnTo>
                <a:lnTo>
                  <a:pt x="1860783" y="670741"/>
                </a:lnTo>
                <a:lnTo>
                  <a:pt x="1848435" y="670741"/>
                </a:lnTo>
                <a:cubicBezTo>
                  <a:pt x="1832154" y="670741"/>
                  <a:pt x="1821864" y="666351"/>
                  <a:pt x="1817565" y="657570"/>
                </a:cubicBezTo>
                <a:cubicBezTo>
                  <a:pt x="1813266" y="648789"/>
                  <a:pt x="1811116" y="636075"/>
                  <a:pt x="1811116" y="619428"/>
                </a:cubicBezTo>
                <a:lnTo>
                  <a:pt x="1811116" y="338715"/>
                </a:lnTo>
                <a:close/>
                <a:moveTo>
                  <a:pt x="4163084" y="337343"/>
                </a:moveTo>
                <a:cubicBezTo>
                  <a:pt x="4154486" y="337343"/>
                  <a:pt x="4147580" y="339858"/>
                  <a:pt x="4142367" y="344889"/>
                </a:cubicBezTo>
                <a:cubicBezTo>
                  <a:pt x="4137153" y="349919"/>
                  <a:pt x="4134546" y="356276"/>
                  <a:pt x="4134546" y="363960"/>
                </a:cubicBezTo>
                <a:cubicBezTo>
                  <a:pt x="4134546" y="371643"/>
                  <a:pt x="4137153" y="378000"/>
                  <a:pt x="4142367" y="383031"/>
                </a:cubicBezTo>
                <a:cubicBezTo>
                  <a:pt x="4147580" y="388061"/>
                  <a:pt x="4154486" y="390577"/>
                  <a:pt x="4163084" y="390577"/>
                </a:cubicBezTo>
                <a:cubicBezTo>
                  <a:pt x="4171682" y="390577"/>
                  <a:pt x="4178634" y="388061"/>
                  <a:pt x="4183939" y="383031"/>
                </a:cubicBezTo>
                <a:cubicBezTo>
                  <a:pt x="4189244" y="378000"/>
                  <a:pt x="4191896" y="371643"/>
                  <a:pt x="4191896" y="363960"/>
                </a:cubicBezTo>
                <a:cubicBezTo>
                  <a:pt x="4191896" y="356276"/>
                  <a:pt x="4189244" y="349919"/>
                  <a:pt x="4183939" y="344889"/>
                </a:cubicBezTo>
                <a:cubicBezTo>
                  <a:pt x="4178634" y="339858"/>
                  <a:pt x="4171682" y="337343"/>
                  <a:pt x="4163084" y="337343"/>
                </a:cubicBezTo>
                <a:close/>
                <a:moveTo>
                  <a:pt x="2934359" y="337343"/>
                </a:moveTo>
                <a:cubicBezTo>
                  <a:pt x="2925761" y="337343"/>
                  <a:pt x="2918856" y="339858"/>
                  <a:pt x="2913642" y="344889"/>
                </a:cubicBezTo>
                <a:cubicBezTo>
                  <a:pt x="2908428" y="349919"/>
                  <a:pt x="2905821" y="356276"/>
                  <a:pt x="2905821" y="363960"/>
                </a:cubicBezTo>
                <a:cubicBezTo>
                  <a:pt x="2905821" y="371643"/>
                  <a:pt x="2908428" y="378000"/>
                  <a:pt x="2913642" y="383031"/>
                </a:cubicBezTo>
                <a:cubicBezTo>
                  <a:pt x="2918856" y="388061"/>
                  <a:pt x="2925761" y="390577"/>
                  <a:pt x="2934359" y="390577"/>
                </a:cubicBezTo>
                <a:cubicBezTo>
                  <a:pt x="2942957" y="390577"/>
                  <a:pt x="2949908" y="388061"/>
                  <a:pt x="2955214" y="383031"/>
                </a:cubicBezTo>
                <a:cubicBezTo>
                  <a:pt x="2960519" y="378000"/>
                  <a:pt x="2963171" y="371643"/>
                  <a:pt x="2963171" y="363960"/>
                </a:cubicBezTo>
                <a:cubicBezTo>
                  <a:pt x="2963171" y="356276"/>
                  <a:pt x="2960519" y="349919"/>
                  <a:pt x="2955214" y="344889"/>
                </a:cubicBezTo>
                <a:cubicBezTo>
                  <a:pt x="2949908" y="339858"/>
                  <a:pt x="2942957" y="337343"/>
                  <a:pt x="2934359" y="337343"/>
                </a:cubicBezTo>
                <a:close/>
                <a:moveTo>
                  <a:pt x="1362734" y="337343"/>
                </a:moveTo>
                <a:cubicBezTo>
                  <a:pt x="1354136" y="337343"/>
                  <a:pt x="1347231" y="339858"/>
                  <a:pt x="1342017" y="344889"/>
                </a:cubicBezTo>
                <a:cubicBezTo>
                  <a:pt x="1336803" y="349919"/>
                  <a:pt x="1334197" y="356276"/>
                  <a:pt x="1334197" y="363960"/>
                </a:cubicBezTo>
                <a:cubicBezTo>
                  <a:pt x="1334197" y="371643"/>
                  <a:pt x="1336803" y="378000"/>
                  <a:pt x="1342017" y="383031"/>
                </a:cubicBezTo>
                <a:cubicBezTo>
                  <a:pt x="1347231" y="388061"/>
                  <a:pt x="1354136" y="390577"/>
                  <a:pt x="1362734" y="390577"/>
                </a:cubicBezTo>
                <a:cubicBezTo>
                  <a:pt x="1371332" y="390577"/>
                  <a:pt x="1378284" y="388061"/>
                  <a:pt x="1383589" y="383031"/>
                </a:cubicBezTo>
                <a:cubicBezTo>
                  <a:pt x="1388894" y="378000"/>
                  <a:pt x="1391546" y="371643"/>
                  <a:pt x="1391546" y="363960"/>
                </a:cubicBezTo>
                <a:cubicBezTo>
                  <a:pt x="1391546" y="356276"/>
                  <a:pt x="1388894" y="349919"/>
                  <a:pt x="1383589" y="344889"/>
                </a:cubicBezTo>
                <a:cubicBezTo>
                  <a:pt x="1378284" y="339858"/>
                  <a:pt x="1371332" y="337343"/>
                  <a:pt x="1362734" y="337343"/>
                </a:cubicBezTo>
                <a:close/>
                <a:moveTo>
                  <a:pt x="526618" y="333776"/>
                </a:moveTo>
                <a:cubicBezTo>
                  <a:pt x="501190" y="333776"/>
                  <a:pt x="479238" y="337526"/>
                  <a:pt x="460762" y="345026"/>
                </a:cubicBezTo>
                <a:cubicBezTo>
                  <a:pt x="442285" y="352526"/>
                  <a:pt x="428108" y="363457"/>
                  <a:pt x="418229" y="377817"/>
                </a:cubicBezTo>
                <a:cubicBezTo>
                  <a:pt x="408351" y="392177"/>
                  <a:pt x="403412" y="409876"/>
                  <a:pt x="403412" y="430914"/>
                </a:cubicBezTo>
                <a:cubicBezTo>
                  <a:pt x="403412" y="450854"/>
                  <a:pt x="407756" y="467318"/>
                  <a:pt x="416446" y="480306"/>
                </a:cubicBezTo>
                <a:cubicBezTo>
                  <a:pt x="425135" y="493294"/>
                  <a:pt x="438443" y="504133"/>
                  <a:pt x="456371" y="512823"/>
                </a:cubicBezTo>
                <a:cubicBezTo>
                  <a:pt x="474299" y="521512"/>
                  <a:pt x="497166" y="529516"/>
                  <a:pt x="524972" y="536833"/>
                </a:cubicBezTo>
                <a:cubicBezTo>
                  <a:pt x="548570" y="542870"/>
                  <a:pt x="567367" y="548952"/>
                  <a:pt x="581361" y="555081"/>
                </a:cubicBezTo>
                <a:cubicBezTo>
                  <a:pt x="595356" y="561209"/>
                  <a:pt x="605371" y="568389"/>
                  <a:pt x="611408" y="576621"/>
                </a:cubicBezTo>
                <a:cubicBezTo>
                  <a:pt x="617445" y="584853"/>
                  <a:pt x="620463" y="595372"/>
                  <a:pt x="620463" y="608177"/>
                </a:cubicBezTo>
                <a:cubicBezTo>
                  <a:pt x="620463" y="622995"/>
                  <a:pt x="616622" y="635114"/>
                  <a:pt x="608939" y="644536"/>
                </a:cubicBezTo>
                <a:cubicBezTo>
                  <a:pt x="601255" y="653957"/>
                  <a:pt x="590965" y="661000"/>
                  <a:pt x="578068" y="665664"/>
                </a:cubicBezTo>
                <a:cubicBezTo>
                  <a:pt x="565171" y="670329"/>
                  <a:pt x="550948" y="672662"/>
                  <a:pt x="535399" y="672662"/>
                </a:cubicBezTo>
                <a:cubicBezTo>
                  <a:pt x="518569" y="672662"/>
                  <a:pt x="503111" y="670375"/>
                  <a:pt x="489025" y="665802"/>
                </a:cubicBezTo>
                <a:cubicBezTo>
                  <a:pt x="474939" y="661228"/>
                  <a:pt x="463643" y="653362"/>
                  <a:pt x="455136" y="642203"/>
                </a:cubicBezTo>
                <a:cubicBezTo>
                  <a:pt x="446630" y="631044"/>
                  <a:pt x="442377" y="615678"/>
                  <a:pt x="442377" y="596104"/>
                </a:cubicBezTo>
                <a:lnTo>
                  <a:pt x="392710" y="596104"/>
                </a:lnTo>
                <a:cubicBezTo>
                  <a:pt x="392710" y="623544"/>
                  <a:pt x="398975" y="645862"/>
                  <a:pt x="411506" y="663058"/>
                </a:cubicBezTo>
                <a:cubicBezTo>
                  <a:pt x="424037" y="680254"/>
                  <a:pt x="440913" y="692876"/>
                  <a:pt x="462134" y="700925"/>
                </a:cubicBezTo>
                <a:cubicBezTo>
                  <a:pt x="483354" y="708974"/>
                  <a:pt x="507135" y="712999"/>
                  <a:pt x="533478" y="712999"/>
                </a:cubicBezTo>
                <a:cubicBezTo>
                  <a:pt x="559272" y="712999"/>
                  <a:pt x="582413" y="709066"/>
                  <a:pt x="602902" y="701200"/>
                </a:cubicBezTo>
                <a:cubicBezTo>
                  <a:pt x="623390" y="693333"/>
                  <a:pt x="639580" y="681580"/>
                  <a:pt x="651471" y="665939"/>
                </a:cubicBezTo>
                <a:cubicBezTo>
                  <a:pt x="663362" y="650298"/>
                  <a:pt x="669307" y="630587"/>
                  <a:pt x="669307" y="606805"/>
                </a:cubicBezTo>
                <a:cubicBezTo>
                  <a:pt x="669307" y="584487"/>
                  <a:pt x="665099" y="566468"/>
                  <a:pt x="656684" y="552748"/>
                </a:cubicBezTo>
                <a:cubicBezTo>
                  <a:pt x="648269" y="539028"/>
                  <a:pt x="635144" y="527778"/>
                  <a:pt x="617308" y="518997"/>
                </a:cubicBezTo>
                <a:cubicBezTo>
                  <a:pt x="599472" y="510216"/>
                  <a:pt x="576285" y="501984"/>
                  <a:pt x="547747" y="494301"/>
                </a:cubicBezTo>
                <a:cubicBezTo>
                  <a:pt x="523051" y="487898"/>
                  <a:pt x="503797" y="481769"/>
                  <a:pt x="489985" y="475916"/>
                </a:cubicBezTo>
                <a:cubicBezTo>
                  <a:pt x="476174" y="470062"/>
                  <a:pt x="466432" y="463522"/>
                  <a:pt x="460762" y="456296"/>
                </a:cubicBezTo>
                <a:cubicBezTo>
                  <a:pt x="455091" y="449070"/>
                  <a:pt x="452255" y="440060"/>
                  <a:pt x="452255" y="429267"/>
                </a:cubicBezTo>
                <a:cubicBezTo>
                  <a:pt x="452255" y="411157"/>
                  <a:pt x="458795" y="397391"/>
                  <a:pt x="471875" y="387970"/>
                </a:cubicBezTo>
                <a:cubicBezTo>
                  <a:pt x="484955" y="378549"/>
                  <a:pt x="503294" y="373838"/>
                  <a:pt x="526892" y="373838"/>
                </a:cubicBezTo>
                <a:cubicBezTo>
                  <a:pt x="549759" y="373838"/>
                  <a:pt x="568967" y="379189"/>
                  <a:pt x="584517" y="389891"/>
                </a:cubicBezTo>
                <a:cubicBezTo>
                  <a:pt x="600066" y="400592"/>
                  <a:pt x="607749" y="416370"/>
                  <a:pt x="607566" y="437225"/>
                </a:cubicBezTo>
                <a:lnTo>
                  <a:pt x="656959" y="437225"/>
                </a:lnTo>
                <a:cubicBezTo>
                  <a:pt x="656959" y="414358"/>
                  <a:pt x="651059" y="395241"/>
                  <a:pt x="639260" y="379875"/>
                </a:cubicBezTo>
                <a:cubicBezTo>
                  <a:pt x="627461" y="364508"/>
                  <a:pt x="611682" y="352984"/>
                  <a:pt x="591926" y="345300"/>
                </a:cubicBezTo>
                <a:cubicBezTo>
                  <a:pt x="572169" y="337617"/>
                  <a:pt x="550399" y="333776"/>
                  <a:pt x="526618" y="333776"/>
                </a:cubicBezTo>
                <a:close/>
                <a:moveTo>
                  <a:pt x="0" y="0"/>
                </a:moveTo>
                <a:lnTo>
                  <a:pt x="6376416" y="0"/>
                </a:lnTo>
                <a:lnTo>
                  <a:pt x="63764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219</Words>
  <Application>Microsoft Office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Aptos</vt:lpstr>
      <vt:lpstr>Arial</vt:lpstr>
      <vt:lpstr>Calibri</vt:lpstr>
      <vt:lpstr>Calibri Light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Slide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Khagendra Khatri</dc:creator>
  <cp:lastModifiedBy>Khagendra Khatri</cp:lastModifiedBy>
  <cp:revision>13</cp:revision>
  <dcterms:created xsi:type="dcterms:W3CDTF">2023-12-02T03:33:09Z</dcterms:created>
  <dcterms:modified xsi:type="dcterms:W3CDTF">2023-12-05T02:28:06Z</dcterms:modified>
</cp:coreProperties>
</file>